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1" r:id="rId5"/>
    <p:sldId id="260" r:id="rId6"/>
    <p:sldId id="258" r:id="rId7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5F81"/>
    <a:srgbClr val="FF2600"/>
    <a:srgbClr val="FFFC00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49"/>
    <p:restoredTop sz="94626"/>
  </p:normalViewPr>
  <p:slideViewPr>
    <p:cSldViewPr snapToGrid="0">
      <p:cViewPr varScale="1">
        <p:scale>
          <a:sx n="56" d="100"/>
          <a:sy n="56" d="100"/>
        </p:scale>
        <p:origin x="1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3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42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51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61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03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7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7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46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79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78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5063B2-4A15-5D49-8A78-72AE00B5BA62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EBBE03-19C4-9D4C-8F64-9F96F852D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38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 hidden="1">
            <a:extLst>
              <a:ext uri="{FF2B5EF4-FFF2-40B4-BE49-F238E27FC236}">
                <a16:creationId xmlns:a16="http://schemas.microsoft.com/office/drawing/2014/main" id="{02E9D461-18A0-415C-71D5-B59745883C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F9B4E708-A4BB-C7B6-C0DD-79BBAA490772}"/>
              </a:ext>
            </a:extLst>
          </p:cNvPr>
          <p:cNvSpPr/>
          <p:nvPr/>
        </p:nvSpPr>
        <p:spPr>
          <a:xfrm>
            <a:off x="5241310" y="4184019"/>
            <a:ext cx="814407" cy="318529"/>
          </a:xfrm>
          <a:custGeom>
            <a:avLst/>
            <a:gdLst>
              <a:gd name="connsiteX0" fmla="*/ 89515 w 814407"/>
              <a:gd name="connsiteY0" fmla="*/ 289556 h 318529"/>
              <a:gd name="connsiteX1" fmla="*/ 378440 w 814407"/>
              <a:gd name="connsiteY1" fmla="*/ 140331 h 318529"/>
              <a:gd name="connsiteX2" fmla="*/ 670540 w 814407"/>
              <a:gd name="connsiteY2" fmla="*/ 153031 h 318529"/>
              <a:gd name="connsiteX3" fmla="*/ 553065 w 814407"/>
              <a:gd name="connsiteY3" fmla="*/ 153031 h 318529"/>
              <a:gd name="connsiteX4" fmla="*/ 683240 w 814407"/>
              <a:gd name="connsiteY4" fmla="*/ 181606 h 318529"/>
              <a:gd name="connsiteX5" fmla="*/ 702290 w 814407"/>
              <a:gd name="connsiteY5" fmla="*/ 219706 h 318529"/>
              <a:gd name="connsiteX6" fmla="*/ 651490 w 814407"/>
              <a:gd name="connsiteY6" fmla="*/ 187956 h 318529"/>
              <a:gd name="connsiteX7" fmla="*/ 788015 w 814407"/>
              <a:gd name="connsiteY7" fmla="*/ 302256 h 318529"/>
              <a:gd name="connsiteX8" fmla="*/ 810240 w 814407"/>
              <a:gd name="connsiteY8" fmla="*/ 311781 h 318529"/>
              <a:gd name="connsiteX9" fmla="*/ 734040 w 814407"/>
              <a:gd name="connsiteY9" fmla="*/ 245106 h 318529"/>
              <a:gd name="connsiteX10" fmla="*/ 705465 w 814407"/>
              <a:gd name="connsiteY10" fmla="*/ 200656 h 318529"/>
              <a:gd name="connsiteX11" fmla="*/ 743565 w 814407"/>
              <a:gd name="connsiteY11" fmla="*/ 143506 h 318529"/>
              <a:gd name="connsiteX12" fmla="*/ 683240 w 814407"/>
              <a:gd name="connsiteY12" fmla="*/ 168906 h 318529"/>
              <a:gd name="connsiteX13" fmla="*/ 619740 w 814407"/>
              <a:gd name="connsiteY13" fmla="*/ 153031 h 318529"/>
              <a:gd name="connsiteX14" fmla="*/ 673715 w 814407"/>
              <a:gd name="connsiteY14" fmla="*/ 89531 h 318529"/>
              <a:gd name="connsiteX15" fmla="*/ 540365 w 814407"/>
              <a:gd name="connsiteY15" fmla="*/ 143506 h 318529"/>
              <a:gd name="connsiteX16" fmla="*/ 546715 w 814407"/>
              <a:gd name="connsiteY16" fmla="*/ 57781 h 318529"/>
              <a:gd name="connsiteX17" fmla="*/ 486390 w 814407"/>
              <a:gd name="connsiteY17" fmla="*/ 108581 h 318529"/>
              <a:gd name="connsiteX18" fmla="*/ 489565 w 814407"/>
              <a:gd name="connsiteY18" fmla="*/ 64131 h 318529"/>
              <a:gd name="connsiteX19" fmla="*/ 429240 w 814407"/>
              <a:gd name="connsiteY19" fmla="*/ 105406 h 318529"/>
              <a:gd name="connsiteX20" fmla="*/ 397490 w 814407"/>
              <a:gd name="connsiteY20" fmla="*/ 76831 h 318529"/>
              <a:gd name="connsiteX21" fmla="*/ 289540 w 814407"/>
              <a:gd name="connsiteY21" fmla="*/ 631 h 318529"/>
              <a:gd name="connsiteX22" fmla="*/ 330815 w 814407"/>
              <a:gd name="connsiteY22" fmla="*/ 45081 h 318529"/>
              <a:gd name="connsiteX23" fmla="*/ 346690 w 814407"/>
              <a:gd name="connsiteY23" fmla="*/ 124456 h 318529"/>
              <a:gd name="connsiteX24" fmla="*/ 311765 w 814407"/>
              <a:gd name="connsiteY24" fmla="*/ 80006 h 318529"/>
              <a:gd name="connsiteX25" fmla="*/ 324465 w 814407"/>
              <a:gd name="connsiteY25" fmla="*/ 114931 h 318529"/>
              <a:gd name="connsiteX26" fmla="*/ 245090 w 814407"/>
              <a:gd name="connsiteY26" fmla="*/ 76831 h 318529"/>
              <a:gd name="connsiteX27" fmla="*/ 283190 w 814407"/>
              <a:gd name="connsiteY27" fmla="*/ 146681 h 318529"/>
              <a:gd name="connsiteX28" fmla="*/ 251440 w 814407"/>
              <a:gd name="connsiteY28" fmla="*/ 140331 h 318529"/>
              <a:gd name="connsiteX29" fmla="*/ 238740 w 814407"/>
              <a:gd name="connsiteY29" fmla="*/ 111756 h 318529"/>
              <a:gd name="connsiteX30" fmla="*/ 133965 w 814407"/>
              <a:gd name="connsiteY30" fmla="*/ 118106 h 318529"/>
              <a:gd name="connsiteX31" fmla="*/ 229215 w 814407"/>
              <a:gd name="connsiteY31" fmla="*/ 130806 h 318529"/>
              <a:gd name="connsiteX32" fmla="*/ 143490 w 814407"/>
              <a:gd name="connsiteY32" fmla="*/ 149856 h 318529"/>
              <a:gd name="connsiteX33" fmla="*/ 108565 w 814407"/>
              <a:gd name="connsiteY33" fmla="*/ 207006 h 318529"/>
              <a:gd name="connsiteX34" fmla="*/ 203815 w 814407"/>
              <a:gd name="connsiteY34" fmla="*/ 143506 h 318529"/>
              <a:gd name="connsiteX35" fmla="*/ 140315 w 814407"/>
              <a:gd name="connsiteY35" fmla="*/ 187956 h 318529"/>
              <a:gd name="connsiteX36" fmla="*/ 615 w 814407"/>
              <a:gd name="connsiteY36" fmla="*/ 187956 h 318529"/>
              <a:gd name="connsiteX37" fmla="*/ 200640 w 814407"/>
              <a:gd name="connsiteY37" fmla="*/ 149856 h 318529"/>
              <a:gd name="connsiteX38" fmla="*/ 89515 w 814407"/>
              <a:gd name="connsiteY38" fmla="*/ 289556 h 31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14407" h="318529">
                <a:moveTo>
                  <a:pt x="89515" y="289556"/>
                </a:moveTo>
                <a:cubicBezTo>
                  <a:pt x="119148" y="287969"/>
                  <a:pt x="281603" y="163085"/>
                  <a:pt x="378440" y="140331"/>
                </a:cubicBezTo>
                <a:cubicBezTo>
                  <a:pt x="475278" y="117577"/>
                  <a:pt x="641436" y="150914"/>
                  <a:pt x="670540" y="153031"/>
                </a:cubicBezTo>
                <a:cubicBezTo>
                  <a:pt x="699644" y="155148"/>
                  <a:pt x="550948" y="148269"/>
                  <a:pt x="553065" y="153031"/>
                </a:cubicBezTo>
                <a:cubicBezTo>
                  <a:pt x="555182" y="157793"/>
                  <a:pt x="658369" y="170494"/>
                  <a:pt x="683240" y="181606"/>
                </a:cubicBezTo>
                <a:cubicBezTo>
                  <a:pt x="708111" y="192718"/>
                  <a:pt x="707581" y="218648"/>
                  <a:pt x="702290" y="219706"/>
                </a:cubicBezTo>
                <a:cubicBezTo>
                  <a:pt x="696999" y="220764"/>
                  <a:pt x="637202" y="174198"/>
                  <a:pt x="651490" y="187956"/>
                </a:cubicBezTo>
                <a:cubicBezTo>
                  <a:pt x="665778" y="201714"/>
                  <a:pt x="761557" y="281618"/>
                  <a:pt x="788015" y="302256"/>
                </a:cubicBezTo>
                <a:cubicBezTo>
                  <a:pt x="814473" y="322894"/>
                  <a:pt x="819236" y="321306"/>
                  <a:pt x="810240" y="311781"/>
                </a:cubicBezTo>
                <a:cubicBezTo>
                  <a:pt x="801244" y="302256"/>
                  <a:pt x="751503" y="263627"/>
                  <a:pt x="734040" y="245106"/>
                </a:cubicBezTo>
                <a:cubicBezTo>
                  <a:pt x="716578" y="226585"/>
                  <a:pt x="703878" y="217589"/>
                  <a:pt x="705465" y="200656"/>
                </a:cubicBezTo>
                <a:cubicBezTo>
                  <a:pt x="707053" y="183723"/>
                  <a:pt x="747269" y="148798"/>
                  <a:pt x="743565" y="143506"/>
                </a:cubicBezTo>
                <a:cubicBezTo>
                  <a:pt x="739861" y="138214"/>
                  <a:pt x="703877" y="167319"/>
                  <a:pt x="683240" y="168906"/>
                </a:cubicBezTo>
                <a:cubicBezTo>
                  <a:pt x="662603" y="170493"/>
                  <a:pt x="621327" y="166260"/>
                  <a:pt x="619740" y="153031"/>
                </a:cubicBezTo>
                <a:cubicBezTo>
                  <a:pt x="618153" y="139802"/>
                  <a:pt x="686944" y="91118"/>
                  <a:pt x="673715" y="89531"/>
                </a:cubicBezTo>
                <a:cubicBezTo>
                  <a:pt x="660486" y="87944"/>
                  <a:pt x="561531" y="148798"/>
                  <a:pt x="540365" y="143506"/>
                </a:cubicBezTo>
                <a:cubicBezTo>
                  <a:pt x="519199" y="138214"/>
                  <a:pt x="555711" y="63602"/>
                  <a:pt x="546715" y="57781"/>
                </a:cubicBezTo>
                <a:cubicBezTo>
                  <a:pt x="537719" y="51960"/>
                  <a:pt x="495915" y="107523"/>
                  <a:pt x="486390" y="108581"/>
                </a:cubicBezTo>
                <a:cubicBezTo>
                  <a:pt x="476865" y="109639"/>
                  <a:pt x="499090" y="64660"/>
                  <a:pt x="489565" y="64131"/>
                </a:cubicBezTo>
                <a:cubicBezTo>
                  <a:pt x="480040" y="63602"/>
                  <a:pt x="444586" y="103289"/>
                  <a:pt x="429240" y="105406"/>
                </a:cubicBezTo>
                <a:cubicBezTo>
                  <a:pt x="413894" y="107523"/>
                  <a:pt x="420773" y="94293"/>
                  <a:pt x="397490" y="76831"/>
                </a:cubicBezTo>
                <a:cubicBezTo>
                  <a:pt x="374207" y="59368"/>
                  <a:pt x="300653" y="5923"/>
                  <a:pt x="289540" y="631"/>
                </a:cubicBezTo>
                <a:cubicBezTo>
                  <a:pt x="278428" y="-4661"/>
                  <a:pt x="321290" y="24444"/>
                  <a:pt x="330815" y="45081"/>
                </a:cubicBezTo>
                <a:cubicBezTo>
                  <a:pt x="340340" y="65718"/>
                  <a:pt x="349865" y="118635"/>
                  <a:pt x="346690" y="124456"/>
                </a:cubicBezTo>
                <a:cubicBezTo>
                  <a:pt x="343515" y="130277"/>
                  <a:pt x="315469" y="81593"/>
                  <a:pt x="311765" y="80006"/>
                </a:cubicBezTo>
                <a:cubicBezTo>
                  <a:pt x="308061" y="78419"/>
                  <a:pt x="335577" y="115460"/>
                  <a:pt x="324465" y="114931"/>
                </a:cubicBezTo>
                <a:cubicBezTo>
                  <a:pt x="313353" y="114402"/>
                  <a:pt x="251969" y="71539"/>
                  <a:pt x="245090" y="76831"/>
                </a:cubicBezTo>
                <a:cubicBezTo>
                  <a:pt x="238211" y="82123"/>
                  <a:pt x="282132" y="136098"/>
                  <a:pt x="283190" y="146681"/>
                </a:cubicBezTo>
                <a:cubicBezTo>
                  <a:pt x="284248" y="157264"/>
                  <a:pt x="258848" y="146152"/>
                  <a:pt x="251440" y="140331"/>
                </a:cubicBezTo>
                <a:cubicBezTo>
                  <a:pt x="244032" y="134510"/>
                  <a:pt x="258319" y="115460"/>
                  <a:pt x="238740" y="111756"/>
                </a:cubicBezTo>
                <a:cubicBezTo>
                  <a:pt x="219161" y="108052"/>
                  <a:pt x="135552" y="114931"/>
                  <a:pt x="133965" y="118106"/>
                </a:cubicBezTo>
                <a:cubicBezTo>
                  <a:pt x="132378" y="121281"/>
                  <a:pt x="227628" y="125514"/>
                  <a:pt x="229215" y="130806"/>
                </a:cubicBezTo>
                <a:cubicBezTo>
                  <a:pt x="230802" y="136098"/>
                  <a:pt x="163598" y="137156"/>
                  <a:pt x="143490" y="149856"/>
                </a:cubicBezTo>
                <a:cubicBezTo>
                  <a:pt x="123382" y="162556"/>
                  <a:pt x="98511" y="208064"/>
                  <a:pt x="108565" y="207006"/>
                </a:cubicBezTo>
                <a:cubicBezTo>
                  <a:pt x="118619" y="205948"/>
                  <a:pt x="198523" y="146681"/>
                  <a:pt x="203815" y="143506"/>
                </a:cubicBezTo>
                <a:cubicBezTo>
                  <a:pt x="209107" y="140331"/>
                  <a:pt x="174182" y="180548"/>
                  <a:pt x="140315" y="187956"/>
                </a:cubicBezTo>
                <a:cubicBezTo>
                  <a:pt x="106448" y="195364"/>
                  <a:pt x="-9439" y="194306"/>
                  <a:pt x="615" y="187956"/>
                </a:cubicBezTo>
                <a:cubicBezTo>
                  <a:pt x="10669" y="181606"/>
                  <a:pt x="186353" y="138214"/>
                  <a:pt x="200640" y="149856"/>
                </a:cubicBezTo>
                <a:cubicBezTo>
                  <a:pt x="214927" y="161498"/>
                  <a:pt x="59882" y="291143"/>
                  <a:pt x="89515" y="28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5FA7D181-BF34-C13F-7397-4266BBE78DE0}"/>
              </a:ext>
            </a:extLst>
          </p:cNvPr>
          <p:cNvSpPr/>
          <p:nvPr/>
        </p:nvSpPr>
        <p:spPr>
          <a:xfrm>
            <a:off x="5799542" y="4300388"/>
            <a:ext cx="354394" cy="263114"/>
          </a:xfrm>
          <a:custGeom>
            <a:avLst/>
            <a:gdLst>
              <a:gd name="connsiteX0" fmla="*/ 1183 w 354394"/>
              <a:gd name="connsiteY0" fmla="*/ 1737 h 263114"/>
              <a:gd name="connsiteX1" fmla="*/ 213908 w 354394"/>
              <a:gd name="connsiteY1" fmla="*/ 138262 h 263114"/>
              <a:gd name="connsiteX2" fmla="*/ 182158 w 354394"/>
              <a:gd name="connsiteY2" fmla="*/ 106512 h 263114"/>
              <a:gd name="connsiteX3" fmla="*/ 280583 w 354394"/>
              <a:gd name="connsiteY3" fmla="*/ 192237 h 263114"/>
              <a:gd name="connsiteX4" fmla="*/ 258358 w 354394"/>
              <a:gd name="connsiteY4" fmla="*/ 173187 h 263114"/>
              <a:gd name="connsiteX5" fmla="*/ 321858 w 354394"/>
              <a:gd name="connsiteY5" fmla="*/ 198587 h 263114"/>
              <a:gd name="connsiteX6" fmla="*/ 353608 w 354394"/>
              <a:gd name="connsiteY6" fmla="*/ 262087 h 263114"/>
              <a:gd name="connsiteX7" fmla="*/ 340908 w 354394"/>
              <a:gd name="connsiteY7" fmla="*/ 236687 h 263114"/>
              <a:gd name="connsiteX8" fmla="*/ 299633 w 354394"/>
              <a:gd name="connsiteY8" fmla="*/ 220812 h 263114"/>
              <a:gd name="connsiteX9" fmla="*/ 239308 w 354394"/>
              <a:gd name="connsiteY9" fmla="*/ 239862 h 263114"/>
              <a:gd name="connsiteX10" fmla="*/ 248833 w 354394"/>
              <a:gd name="connsiteY10" fmla="*/ 204937 h 263114"/>
              <a:gd name="connsiteX11" fmla="*/ 112308 w 354394"/>
              <a:gd name="connsiteY11" fmla="*/ 96987 h 263114"/>
              <a:gd name="connsiteX12" fmla="*/ 188508 w 354394"/>
              <a:gd name="connsiteY12" fmla="*/ 112862 h 263114"/>
              <a:gd name="connsiteX13" fmla="*/ 131358 w 354394"/>
              <a:gd name="connsiteY13" fmla="*/ 65237 h 263114"/>
              <a:gd name="connsiteX14" fmla="*/ 1183 w 354394"/>
              <a:gd name="connsiteY14" fmla="*/ 1737 h 26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4394" h="263114">
                <a:moveTo>
                  <a:pt x="1183" y="1737"/>
                </a:moveTo>
                <a:cubicBezTo>
                  <a:pt x="14941" y="13908"/>
                  <a:pt x="183746" y="120800"/>
                  <a:pt x="213908" y="138262"/>
                </a:cubicBezTo>
                <a:cubicBezTo>
                  <a:pt x="244070" y="155724"/>
                  <a:pt x="171046" y="97516"/>
                  <a:pt x="182158" y="106512"/>
                </a:cubicBezTo>
                <a:cubicBezTo>
                  <a:pt x="193270" y="115508"/>
                  <a:pt x="267883" y="181125"/>
                  <a:pt x="280583" y="192237"/>
                </a:cubicBezTo>
                <a:cubicBezTo>
                  <a:pt x="293283" y="203349"/>
                  <a:pt x="251479" y="172129"/>
                  <a:pt x="258358" y="173187"/>
                </a:cubicBezTo>
                <a:cubicBezTo>
                  <a:pt x="265237" y="174245"/>
                  <a:pt x="305983" y="183770"/>
                  <a:pt x="321858" y="198587"/>
                </a:cubicBezTo>
                <a:cubicBezTo>
                  <a:pt x="337733" y="213404"/>
                  <a:pt x="353608" y="262087"/>
                  <a:pt x="353608" y="262087"/>
                </a:cubicBezTo>
                <a:cubicBezTo>
                  <a:pt x="356783" y="268437"/>
                  <a:pt x="349904" y="243566"/>
                  <a:pt x="340908" y="236687"/>
                </a:cubicBezTo>
                <a:cubicBezTo>
                  <a:pt x="331912" y="229808"/>
                  <a:pt x="316566" y="220283"/>
                  <a:pt x="299633" y="220812"/>
                </a:cubicBezTo>
                <a:cubicBezTo>
                  <a:pt x="282700" y="221341"/>
                  <a:pt x="247775" y="242508"/>
                  <a:pt x="239308" y="239862"/>
                </a:cubicBezTo>
                <a:cubicBezTo>
                  <a:pt x="230841" y="237216"/>
                  <a:pt x="270000" y="228750"/>
                  <a:pt x="248833" y="204937"/>
                </a:cubicBezTo>
                <a:cubicBezTo>
                  <a:pt x="227666" y="181125"/>
                  <a:pt x="122362" y="112333"/>
                  <a:pt x="112308" y="96987"/>
                </a:cubicBezTo>
                <a:cubicBezTo>
                  <a:pt x="102254" y="81641"/>
                  <a:pt x="185333" y="118154"/>
                  <a:pt x="188508" y="112862"/>
                </a:cubicBezTo>
                <a:cubicBezTo>
                  <a:pt x="191683" y="107570"/>
                  <a:pt x="165225" y="85875"/>
                  <a:pt x="131358" y="65237"/>
                </a:cubicBezTo>
                <a:cubicBezTo>
                  <a:pt x="97491" y="44600"/>
                  <a:pt x="-12575" y="-10434"/>
                  <a:pt x="1183" y="17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3C045503-F8C7-8535-1D0C-842DD74F6B16}"/>
              </a:ext>
            </a:extLst>
          </p:cNvPr>
          <p:cNvSpPr/>
          <p:nvPr/>
        </p:nvSpPr>
        <p:spPr>
          <a:xfrm>
            <a:off x="5187747" y="4216328"/>
            <a:ext cx="467846" cy="412830"/>
          </a:xfrm>
          <a:custGeom>
            <a:avLst/>
            <a:gdLst>
              <a:gd name="connsiteX0" fmla="*/ 466928 w 467846"/>
              <a:gd name="connsiteY0" fmla="*/ 76272 h 412830"/>
              <a:gd name="connsiteX1" fmla="*/ 311353 w 467846"/>
              <a:gd name="connsiteY1" fmla="*/ 235022 h 412830"/>
              <a:gd name="connsiteX2" fmla="*/ 320878 w 467846"/>
              <a:gd name="connsiteY2" fmla="*/ 298522 h 412830"/>
              <a:gd name="connsiteX3" fmla="*/ 241503 w 467846"/>
              <a:gd name="connsiteY3" fmla="*/ 241372 h 412830"/>
              <a:gd name="connsiteX4" fmla="*/ 143078 w 467846"/>
              <a:gd name="connsiteY4" fmla="*/ 282647 h 412830"/>
              <a:gd name="connsiteX5" fmla="*/ 212928 w 467846"/>
              <a:gd name="connsiteY5" fmla="*/ 260422 h 412830"/>
              <a:gd name="connsiteX6" fmla="*/ 203403 w 467846"/>
              <a:gd name="connsiteY6" fmla="*/ 298522 h 412830"/>
              <a:gd name="connsiteX7" fmla="*/ 254203 w 467846"/>
              <a:gd name="connsiteY7" fmla="*/ 412822 h 412830"/>
              <a:gd name="connsiteX8" fmla="*/ 216103 w 467846"/>
              <a:gd name="connsiteY8" fmla="*/ 304872 h 412830"/>
              <a:gd name="connsiteX9" fmla="*/ 139903 w 467846"/>
              <a:gd name="connsiteY9" fmla="*/ 327097 h 412830"/>
              <a:gd name="connsiteX10" fmla="*/ 152603 w 467846"/>
              <a:gd name="connsiteY10" fmla="*/ 254072 h 412830"/>
              <a:gd name="connsiteX11" fmla="*/ 101803 w 467846"/>
              <a:gd name="connsiteY11" fmla="*/ 269947 h 412830"/>
              <a:gd name="connsiteX12" fmla="*/ 162128 w 467846"/>
              <a:gd name="connsiteY12" fmla="*/ 181047 h 412830"/>
              <a:gd name="connsiteX13" fmla="*/ 104978 w 467846"/>
              <a:gd name="connsiteY13" fmla="*/ 209622 h 412830"/>
              <a:gd name="connsiteX14" fmla="*/ 76403 w 467846"/>
              <a:gd name="connsiteY14" fmla="*/ 196922 h 412830"/>
              <a:gd name="connsiteX15" fmla="*/ 203 w 467846"/>
              <a:gd name="connsiteY15" fmla="*/ 196922 h 412830"/>
              <a:gd name="connsiteX16" fmla="*/ 101803 w 467846"/>
              <a:gd name="connsiteY16" fmla="*/ 165172 h 412830"/>
              <a:gd name="connsiteX17" fmla="*/ 85928 w 467846"/>
              <a:gd name="connsiteY17" fmla="*/ 139772 h 412830"/>
              <a:gd name="connsiteX18" fmla="*/ 254203 w 467846"/>
              <a:gd name="connsiteY18" fmla="*/ 72 h 412830"/>
              <a:gd name="connsiteX19" fmla="*/ 73228 w 467846"/>
              <a:gd name="connsiteY19" fmla="*/ 120722 h 412830"/>
              <a:gd name="connsiteX20" fmla="*/ 168478 w 467846"/>
              <a:gd name="connsiteY20" fmla="*/ 133422 h 412830"/>
              <a:gd name="connsiteX21" fmla="*/ 336753 w 467846"/>
              <a:gd name="connsiteY21" fmla="*/ 79447 h 412830"/>
              <a:gd name="connsiteX22" fmla="*/ 228803 w 467846"/>
              <a:gd name="connsiteY22" fmla="*/ 133422 h 412830"/>
              <a:gd name="connsiteX23" fmla="*/ 466928 w 467846"/>
              <a:gd name="connsiteY23" fmla="*/ 76272 h 41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67846" h="412830">
                <a:moveTo>
                  <a:pt x="466928" y="76272"/>
                </a:moveTo>
                <a:cubicBezTo>
                  <a:pt x="480686" y="93205"/>
                  <a:pt x="335695" y="197980"/>
                  <a:pt x="311353" y="235022"/>
                </a:cubicBezTo>
                <a:cubicBezTo>
                  <a:pt x="287011" y="272064"/>
                  <a:pt x="332520" y="297464"/>
                  <a:pt x="320878" y="298522"/>
                </a:cubicBezTo>
                <a:cubicBezTo>
                  <a:pt x="309236" y="299580"/>
                  <a:pt x="271136" y="244018"/>
                  <a:pt x="241503" y="241372"/>
                </a:cubicBezTo>
                <a:cubicBezTo>
                  <a:pt x="211870" y="238726"/>
                  <a:pt x="147840" y="279472"/>
                  <a:pt x="143078" y="282647"/>
                </a:cubicBezTo>
                <a:cubicBezTo>
                  <a:pt x="138316" y="285822"/>
                  <a:pt x="202874" y="257776"/>
                  <a:pt x="212928" y="260422"/>
                </a:cubicBezTo>
                <a:cubicBezTo>
                  <a:pt x="222982" y="263068"/>
                  <a:pt x="196524" y="273122"/>
                  <a:pt x="203403" y="298522"/>
                </a:cubicBezTo>
                <a:cubicBezTo>
                  <a:pt x="210282" y="323922"/>
                  <a:pt x="252086" y="411764"/>
                  <a:pt x="254203" y="412822"/>
                </a:cubicBezTo>
                <a:cubicBezTo>
                  <a:pt x="256320" y="413880"/>
                  <a:pt x="235153" y="319160"/>
                  <a:pt x="216103" y="304872"/>
                </a:cubicBezTo>
                <a:cubicBezTo>
                  <a:pt x="197053" y="290585"/>
                  <a:pt x="150486" y="335564"/>
                  <a:pt x="139903" y="327097"/>
                </a:cubicBezTo>
                <a:cubicBezTo>
                  <a:pt x="129320" y="318630"/>
                  <a:pt x="158953" y="263597"/>
                  <a:pt x="152603" y="254072"/>
                </a:cubicBezTo>
                <a:cubicBezTo>
                  <a:pt x="146253" y="244547"/>
                  <a:pt x="100216" y="282118"/>
                  <a:pt x="101803" y="269947"/>
                </a:cubicBezTo>
                <a:cubicBezTo>
                  <a:pt x="103390" y="257776"/>
                  <a:pt x="161599" y="191101"/>
                  <a:pt x="162128" y="181047"/>
                </a:cubicBezTo>
                <a:cubicBezTo>
                  <a:pt x="162657" y="170993"/>
                  <a:pt x="104978" y="209622"/>
                  <a:pt x="104978" y="209622"/>
                </a:cubicBezTo>
                <a:cubicBezTo>
                  <a:pt x="90691" y="212268"/>
                  <a:pt x="93865" y="199039"/>
                  <a:pt x="76403" y="196922"/>
                </a:cubicBezTo>
                <a:cubicBezTo>
                  <a:pt x="58941" y="194805"/>
                  <a:pt x="-4030" y="202214"/>
                  <a:pt x="203" y="196922"/>
                </a:cubicBezTo>
                <a:cubicBezTo>
                  <a:pt x="4436" y="191630"/>
                  <a:pt x="87516" y="174697"/>
                  <a:pt x="101803" y="165172"/>
                </a:cubicBezTo>
                <a:cubicBezTo>
                  <a:pt x="116090" y="155647"/>
                  <a:pt x="60528" y="167289"/>
                  <a:pt x="85928" y="139772"/>
                </a:cubicBezTo>
                <a:cubicBezTo>
                  <a:pt x="111328" y="112255"/>
                  <a:pt x="256320" y="3247"/>
                  <a:pt x="254203" y="72"/>
                </a:cubicBezTo>
                <a:cubicBezTo>
                  <a:pt x="252086" y="-3103"/>
                  <a:pt x="87516" y="98497"/>
                  <a:pt x="73228" y="120722"/>
                </a:cubicBezTo>
                <a:cubicBezTo>
                  <a:pt x="58940" y="142947"/>
                  <a:pt x="124557" y="140301"/>
                  <a:pt x="168478" y="133422"/>
                </a:cubicBezTo>
                <a:cubicBezTo>
                  <a:pt x="212399" y="126543"/>
                  <a:pt x="326699" y="79447"/>
                  <a:pt x="336753" y="79447"/>
                </a:cubicBezTo>
                <a:cubicBezTo>
                  <a:pt x="346807" y="79447"/>
                  <a:pt x="206049" y="134480"/>
                  <a:pt x="228803" y="133422"/>
                </a:cubicBezTo>
                <a:cubicBezTo>
                  <a:pt x="251557" y="132364"/>
                  <a:pt x="453170" y="59339"/>
                  <a:pt x="466928" y="76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2F616C10-5EF6-37BC-8F15-DBF75D46D6E4}"/>
              </a:ext>
            </a:extLst>
          </p:cNvPr>
          <p:cNvSpPr/>
          <p:nvPr/>
        </p:nvSpPr>
        <p:spPr>
          <a:xfrm>
            <a:off x="5902744" y="4511488"/>
            <a:ext cx="285957" cy="70236"/>
          </a:xfrm>
          <a:custGeom>
            <a:avLst/>
            <a:gdLst>
              <a:gd name="connsiteX0" fmla="*/ 177381 w 285957"/>
              <a:gd name="connsiteY0" fmla="*/ 187 h 70236"/>
              <a:gd name="connsiteX1" fmla="*/ 2756 w 285957"/>
              <a:gd name="connsiteY1" fmla="*/ 31937 h 70236"/>
              <a:gd name="connsiteX2" fmla="*/ 75781 w 285957"/>
              <a:gd name="connsiteY2" fmla="*/ 28762 h 70236"/>
              <a:gd name="connsiteX3" fmla="*/ 148806 w 285957"/>
              <a:gd name="connsiteY3" fmla="*/ 41462 h 70236"/>
              <a:gd name="connsiteX4" fmla="*/ 72606 w 285957"/>
              <a:gd name="connsiteY4" fmla="*/ 70037 h 70236"/>
              <a:gd name="connsiteX5" fmla="*/ 285331 w 285957"/>
              <a:gd name="connsiteY5" fmla="*/ 54162 h 70236"/>
              <a:gd name="connsiteX6" fmla="*/ 142456 w 285957"/>
              <a:gd name="connsiteY6" fmla="*/ 54162 h 70236"/>
              <a:gd name="connsiteX7" fmla="*/ 139281 w 285957"/>
              <a:gd name="connsiteY7" fmla="*/ 38287 h 70236"/>
              <a:gd name="connsiteX8" fmla="*/ 28156 w 285957"/>
              <a:gd name="connsiteY8" fmla="*/ 54162 h 70236"/>
              <a:gd name="connsiteX9" fmla="*/ 231356 w 285957"/>
              <a:gd name="connsiteY9" fmla="*/ 19237 h 70236"/>
              <a:gd name="connsiteX10" fmla="*/ 177381 w 285957"/>
              <a:gd name="connsiteY10" fmla="*/ 187 h 70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957" h="70236">
                <a:moveTo>
                  <a:pt x="177381" y="187"/>
                </a:moveTo>
                <a:cubicBezTo>
                  <a:pt x="139281" y="2304"/>
                  <a:pt x="19689" y="27175"/>
                  <a:pt x="2756" y="31937"/>
                </a:cubicBezTo>
                <a:cubicBezTo>
                  <a:pt x="-14177" y="36699"/>
                  <a:pt x="51439" y="27175"/>
                  <a:pt x="75781" y="28762"/>
                </a:cubicBezTo>
                <a:cubicBezTo>
                  <a:pt x="100123" y="30350"/>
                  <a:pt x="149335" y="34583"/>
                  <a:pt x="148806" y="41462"/>
                </a:cubicBezTo>
                <a:cubicBezTo>
                  <a:pt x="148277" y="48341"/>
                  <a:pt x="49852" y="67920"/>
                  <a:pt x="72606" y="70037"/>
                </a:cubicBezTo>
                <a:cubicBezTo>
                  <a:pt x="95360" y="72154"/>
                  <a:pt x="273689" y="56808"/>
                  <a:pt x="285331" y="54162"/>
                </a:cubicBezTo>
                <a:cubicBezTo>
                  <a:pt x="296973" y="51516"/>
                  <a:pt x="142456" y="54162"/>
                  <a:pt x="142456" y="54162"/>
                </a:cubicBezTo>
                <a:cubicBezTo>
                  <a:pt x="118114" y="51516"/>
                  <a:pt x="158331" y="38287"/>
                  <a:pt x="139281" y="38287"/>
                </a:cubicBezTo>
                <a:cubicBezTo>
                  <a:pt x="120231" y="38287"/>
                  <a:pt x="12810" y="57337"/>
                  <a:pt x="28156" y="54162"/>
                </a:cubicBezTo>
                <a:cubicBezTo>
                  <a:pt x="43502" y="50987"/>
                  <a:pt x="209660" y="23999"/>
                  <a:pt x="231356" y="19237"/>
                </a:cubicBezTo>
                <a:cubicBezTo>
                  <a:pt x="253052" y="14475"/>
                  <a:pt x="215481" y="-1930"/>
                  <a:pt x="177381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90099ABE-2B1B-C18B-77B9-C44DC1789C3D}"/>
              </a:ext>
            </a:extLst>
          </p:cNvPr>
          <p:cNvSpPr/>
          <p:nvPr/>
        </p:nvSpPr>
        <p:spPr>
          <a:xfrm>
            <a:off x="5356225" y="4492625"/>
            <a:ext cx="785224" cy="100508"/>
          </a:xfrm>
          <a:custGeom>
            <a:avLst/>
            <a:gdLst>
              <a:gd name="connsiteX0" fmla="*/ 0 w 785224"/>
              <a:gd name="connsiteY0" fmla="*/ 0 h 100508"/>
              <a:gd name="connsiteX1" fmla="*/ 368300 w 785224"/>
              <a:gd name="connsiteY1" fmla="*/ 88900 h 100508"/>
              <a:gd name="connsiteX2" fmla="*/ 295275 w 785224"/>
              <a:gd name="connsiteY2" fmla="*/ 98425 h 100508"/>
              <a:gd name="connsiteX3" fmla="*/ 625475 w 785224"/>
              <a:gd name="connsiteY3" fmla="*/ 79375 h 100508"/>
              <a:gd name="connsiteX4" fmla="*/ 495300 w 785224"/>
              <a:gd name="connsiteY4" fmla="*/ 79375 h 100508"/>
              <a:gd name="connsiteX5" fmla="*/ 771525 w 785224"/>
              <a:gd name="connsiteY5" fmla="*/ 69850 h 100508"/>
              <a:gd name="connsiteX6" fmla="*/ 746125 w 785224"/>
              <a:gd name="connsiteY6" fmla="*/ 66675 h 100508"/>
              <a:gd name="connsiteX7" fmla="*/ 771525 w 785224"/>
              <a:gd name="connsiteY7" fmla="*/ 44450 h 100508"/>
              <a:gd name="connsiteX8" fmla="*/ 733425 w 785224"/>
              <a:gd name="connsiteY8" fmla="*/ 73025 h 100508"/>
              <a:gd name="connsiteX9" fmla="*/ 403225 w 785224"/>
              <a:gd name="connsiteY9" fmla="*/ 85725 h 100508"/>
              <a:gd name="connsiteX10" fmla="*/ 206375 w 785224"/>
              <a:gd name="connsiteY10" fmla="*/ 79375 h 100508"/>
              <a:gd name="connsiteX11" fmla="*/ 266700 w 785224"/>
              <a:gd name="connsiteY11" fmla="*/ 69850 h 100508"/>
              <a:gd name="connsiteX12" fmla="*/ 177800 w 785224"/>
              <a:gd name="connsiteY12" fmla="*/ 44450 h 100508"/>
              <a:gd name="connsiteX13" fmla="*/ 95250 w 785224"/>
              <a:gd name="connsiteY13" fmla="*/ 28575 h 100508"/>
              <a:gd name="connsiteX14" fmla="*/ 0 w 785224"/>
              <a:gd name="connsiteY14" fmla="*/ 0 h 100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85224" h="100508">
                <a:moveTo>
                  <a:pt x="0" y="0"/>
                </a:moveTo>
                <a:cubicBezTo>
                  <a:pt x="159544" y="36248"/>
                  <a:pt x="319088" y="72496"/>
                  <a:pt x="368300" y="88900"/>
                </a:cubicBezTo>
                <a:cubicBezTo>
                  <a:pt x="417513" y="105304"/>
                  <a:pt x="252413" y="100012"/>
                  <a:pt x="295275" y="98425"/>
                </a:cubicBezTo>
                <a:cubicBezTo>
                  <a:pt x="338137" y="96838"/>
                  <a:pt x="592138" y="82550"/>
                  <a:pt x="625475" y="79375"/>
                </a:cubicBezTo>
                <a:cubicBezTo>
                  <a:pt x="658812" y="76200"/>
                  <a:pt x="470958" y="80963"/>
                  <a:pt x="495300" y="79375"/>
                </a:cubicBezTo>
                <a:cubicBezTo>
                  <a:pt x="519642" y="77788"/>
                  <a:pt x="729721" y="71967"/>
                  <a:pt x="771525" y="69850"/>
                </a:cubicBezTo>
                <a:cubicBezTo>
                  <a:pt x="813329" y="67733"/>
                  <a:pt x="746125" y="70908"/>
                  <a:pt x="746125" y="66675"/>
                </a:cubicBezTo>
                <a:cubicBezTo>
                  <a:pt x="746125" y="62442"/>
                  <a:pt x="773642" y="43392"/>
                  <a:pt x="771525" y="44450"/>
                </a:cubicBezTo>
                <a:cubicBezTo>
                  <a:pt x="769408" y="45508"/>
                  <a:pt x="794808" y="66146"/>
                  <a:pt x="733425" y="73025"/>
                </a:cubicBezTo>
                <a:cubicBezTo>
                  <a:pt x="672042" y="79904"/>
                  <a:pt x="491067" y="84667"/>
                  <a:pt x="403225" y="85725"/>
                </a:cubicBezTo>
                <a:cubicBezTo>
                  <a:pt x="315383" y="86783"/>
                  <a:pt x="229129" y="82021"/>
                  <a:pt x="206375" y="79375"/>
                </a:cubicBezTo>
                <a:cubicBezTo>
                  <a:pt x="183621" y="76729"/>
                  <a:pt x="271462" y="75671"/>
                  <a:pt x="266700" y="69850"/>
                </a:cubicBezTo>
                <a:cubicBezTo>
                  <a:pt x="261938" y="64029"/>
                  <a:pt x="206375" y="51329"/>
                  <a:pt x="177800" y="44450"/>
                </a:cubicBezTo>
                <a:cubicBezTo>
                  <a:pt x="149225" y="37571"/>
                  <a:pt x="95250" y="28575"/>
                  <a:pt x="95250" y="285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AECC882A-E534-E0A6-6A47-A6BCA139E3D6}"/>
              </a:ext>
            </a:extLst>
          </p:cNvPr>
          <p:cNvSpPr/>
          <p:nvPr/>
        </p:nvSpPr>
        <p:spPr>
          <a:xfrm>
            <a:off x="5203961" y="4464050"/>
            <a:ext cx="653469" cy="206522"/>
          </a:xfrm>
          <a:custGeom>
            <a:avLst/>
            <a:gdLst>
              <a:gd name="connsiteX0" fmla="*/ 253864 w 653469"/>
              <a:gd name="connsiteY0" fmla="*/ 0 h 206522"/>
              <a:gd name="connsiteX1" fmla="*/ 3039 w 653469"/>
              <a:gd name="connsiteY1" fmla="*/ 50800 h 206522"/>
              <a:gd name="connsiteX2" fmla="*/ 117339 w 653469"/>
              <a:gd name="connsiteY2" fmla="*/ 47625 h 206522"/>
              <a:gd name="connsiteX3" fmla="*/ 155439 w 653469"/>
              <a:gd name="connsiteY3" fmla="*/ 123825 h 206522"/>
              <a:gd name="connsiteX4" fmla="*/ 171314 w 653469"/>
              <a:gd name="connsiteY4" fmla="*/ 92075 h 206522"/>
              <a:gd name="connsiteX5" fmla="*/ 250689 w 653469"/>
              <a:gd name="connsiteY5" fmla="*/ 136525 h 206522"/>
              <a:gd name="connsiteX6" fmla="*/ 222114 w 653469"/>
              <a:gd name="connsiteY6" fmla="*/ 158750 h 206522"/>
              <a:gd name="connsiteX7" fmla="*/ 266564 w 653469"/>
              <a:gd name="connsiteY7" fmla="*/ 120650 h 206522"/>
              <a:gd name="connsiteX8" fmla="*/ 234814 w 653469"/>
              <a:gd name="connsiteY8" fmla="*/ 73025 h 206522"/>
              <a:gd name="connsiteX9" fmla="*/ 276089 w 653469"/>
              <a:gd name="connsiteY9" fmla="*/ 136525 h 206522"/>
              <a:gd name="connsiteX10" fmla="*/ 304664 w 653469"/>
              <a:gd name="connsiteY10" fmla="*/ 114300 h 206522"/>
              <a:gd name="connsiteX11" fmla="*/ 298314 w 653469"/>
              <a:gd name="connsiteY11" fmla="*/ 184150 h 206522"/>
              <a:gd name="connsiteX12" fmla="*/ 352289 w 653469"/>
              <a:gd name="connsiteY12" fmla="*/ 133350 h 206522"/>
              <a:gd name="connsiteX13" fmla="*/ 390389 w 653469"/>
              <a:gd name="connsiteY13" fmla="*/ 196850 h 206522"/>
              <a:gd name="connsiteX14" fmla="*/ 409439 w 653469"/>
              <a:gd name="connsiteY14" fmla="*/ 146050 h 206522"/>
              <a:gd name="connsiteX15" fmla="*/ 450714 w 653469"/>
              <a:gd name="connsiteY15" fmla="*/ 196850 h 206522"/>
              <a:gd name="connsiteX16" fmla="*/ 463414 w 653469"/>
              <a:gd name="connsiteY16" fmla="*/ 155575 h 206522"/>
              <a:gd name="connsiteX17" fmla="*/ 618989 w 653469"/>
              <a:gd name="connsiteY17" fmla="*/ 180975 h 206522"/>
              <a:gd name="connsiteX18" fmla="*/ 568189 w 653469"/>
              <a:gd name="connsiteY18" fmla="*/ 165100 h 206522"/>
              <a:gd name="connsiteX19" fmla="*/ 650739 w 653469"/>
              <a:gd name="connsiteY19" fmla="*/ 130175 h 206522"/>
              <a:gd name="connsiteX20" fmla="*/ 447539 w 653469"/>
              <a:gd name="connsiteY20" fmla="*/ 158750 h 206522"/>
              <a:gd name="connsiteX21" fmla="*/ 431664 w 653469"/>
              <a:gd name="connsiteY21" fmla="*/ 206375 h 206522"/>
              <a:gd name="connsiteX22" fmla="*/ 371339 w 653469"/>
              <a:gd name="connsiteY22" fmla="*/ 142875 h 206522"/>
              <a:gd name="connsiteX23" fmla="*/ 295139 w 653469"/>
              <a:gd name="connsiteY23" fmla="*/ 206375 h 206522"/>
              <a:gd name="connsiteX24" fmla="*/ 307839 w 653469"/>
              <a:gd name="connsiteY24" fmla="*/ 120650 h 206522"/>
              <a:gd name="connsiteX25" fmla="*/ 228464 w 653469"/>
              <a:gd name="connsiteY25" fmla="*/ 139700 h 206522"/>
              <a:gd name="connsiteX26" fmla="*/ 158614 w 653469"/>
              <a:gd name="connsiteY26" fmla="*/ 127000 h 206522"/>
              <a:gd name="connsiteX27" fmla="*/ 199889 w 653469"/>
              <a:gd name="connsiteY27" fmla="*/ 69850 h 206522"/>
              <a:gd name="connsiteX28" fmla="*/ 164964 w 653469"/>
              <a:gd name="connsiteY28" fmla="*/ 53975 h 206522"/>
              <a:gd name="connsiteX29" fmla="*/ 104639 w 653469"/>
              <a:gd name="connsiteY29" fmla="*/ 50800 h 206522"/>
              <a:gd name="connsiteX30" fmla="*/ 253864 w 653469"/>
              <a:gd name="connsiteY30" fmla="*/ 0 h 20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53469" h="206522">
                <a:moveTo>
                  <a:pt x="253864" y="0"/>
                </a:moveTo>
                <a:cubicBezTo>
                  <a:pt x="236931" y="0"/>
                  <a:pt x="25793" y="42863"/>
                  <a:pt x="3039" y="50800"/>
                </a:cubicBezTo>
                <a:cubicBezTo>
                  <a:pt x="-19715" y="58738"/>
                  <a:pt x="91939" y="35454"/>
                  <a:pt x="117339" y="47625"/>
                </a:cubicBezTo>
                <a:cubicBezTo>
                  <a:pt x="142739" y="59796"/>
                  <a:pt x="146443" y="116417"/>
                  <a:pt x="155439" y="123825"/>
                </a:cubicBezTo>
                <a:cubicBezTo>
                  <a:pt x="164435" y="131233"/>
                  <a:pt x="155439" y="89958"/>
                  <a:pt x="171314" y="92075"/>
                </a:cubicBezTo>
                <a:cubicBezTo>
                  <a:pt x="187189" y="94192"/>
                  <a:pt x="242222" y="125413"/>
                  <a:pt x="250689" y="136525"/>
                </a:cubicBezTo>
                <a:cubicBezTo>
                  <a:pt x="259156" y="147637"/>
                  <a:pt x="219468" y="161396"/>
                  <a:pt x="222114" y="158750"/>
                </a:cubicBezTo>
                <a:cubicBezTo>
                  <a:pt x="224760" y="156104"/>
                  <a:pt x="264447" y="134938"/>
                  <a:pt x="266564" y="120650"/>
                </a:cubicBezTo>
                <a:cubicBezTo>
                  <a:pt x="268681" y="106363"/>
                  <a:pt x="233226" y="70379"/>
                  <a:pt x="234814" y="73025"/>
                </a:cubicBezTo>
                <a:cubicBezTo>
                  <a:pt x="236401" y="75671"/>
                  <a:pt x="264447" y="129646"/>
                  <a:pt x="276089" y="136525"/>
                </a:cubicBezTo>
                <a:cubicBezTo>
                  <a:pt x="287731" y="143404"/>
                  <a:pt x="300960" y="106363"/>
                  <a:pt x="304664" y="114300"/>
                </a:cubicBezTo>
                <a:cubicBezTo>
                  <a:pt x="308368" y="122237"/>
                  <a:pt x="290376" y="180975"/>
                  <a:pt x="298314" y="184150"/>
                </a:cubicBezTo>
                <a:cubicBezTo>
                  <a:pt x="306252" y="187325"/>
                  <a:pt x="336943" y="131233"/>
                  <a:pt x="352289" y="133350"/>
                </a:cubicBezTo>
                <a:cubicBezTo>
                  <a:pt x="367635" y="135467"/>
                  <a:pt x="380864" y="194733"/>
                  <a:pt x="390389" y="196850"/>
                </a:cubicBezTo>
                <a:cubicBezTo>
                  <a:pt x="399914" y="198967"/>
                  <a:pt x="399385" y="146050"/>
                  <a:pt x="409439" y="146050"/>
                </a:cubicBezTo>
                <a:cubicBezTo>
                  <a:pt x="419493" y="146050"/>
                  <a:pt x="441718" y="195263"/>
                  <a:pt x="450714" y="196850"/>
                </a:cubicBezTo>
                <a:cubicBezTo>
                  <a:pt x="459710" y="198437"/>
                  <a:pt x="435368" y="158221"/>
                  <a:pt x="463414" y="155575"/>
                </a:cubicBezTo>
                <a:cubicBezTo>
                  <a:pt x="491460" y="152929"/>
                  <a:pt x="601527" y="179388"/>
                  <a:pt x="618989" y="180975"/>
                </a:cubicBezTo>
                <a:cubicBezTo>
                  <a:pt x="636451" y="182562"/>
                  <a:pt x="562897" y="173567"/>
                  <a:pt x="568189" y="165100"/>
                </a:cubicBezTo>
                <a:cubicBezTo>
                  <a:pt x="573481" y="156633"/>
                  <a:pt x="670847" y="131233"/>
                  <a:pt x="650739" y="130175"/>
                </a:cubicBezTo>
                <a:cubicBezTo>
                  <a:pt x="630631" y="129117"/>
                  <a:pt x="484052" y="146050"/>
                  <a:pt x="447539" y="158750"/>
                </a:cubicBezTo>
                <a:cubicBezTo>
                  <a:pt x="411027" y="171450"/>
                  <a:pt x="444364" y="209021"/>
                  <a:pt x="431664" y="206375"/>
                </a:cubicBezTo>
                <a:cubicBezTo>
                  <a:pt x="418964" y="203729"/>
                  <a:pt x="394093" y="142875"/>
                  <a:pt x="371339" y="142875"/>
                </a:cubicBezTo>
                <a:cubicBezTo>
                  <a:pt x="348585" y="142875"/>
                  <a:pt x="305722" y="210079"/>
                  <a:pt x="295139" y="206375"/>
                </a:cubicBezTo>
                <a:cubicBezTo>
                  <a:pt x="284556" y="202671"/>
                  <a:pt x="318951" y="131762"/>
                  <a:pt x="307839" y="120650"/>
                </a:cubicBezTo>
                <a:cubicBezTo>
                  <a:pt x="296727" y="109538"/>
                  <a:pt x="253335" y="138642"/>
                  <a:pt x="228464" y="139700"/>
                </a:cubicBezTo>
                <a:cubicBezTo>
                  <a:pt x="203593" y="140758"/>
                  <a:pt x="163376" y="138642"/>
                  <a:pt x="158614" y="127000"/>
                </a:cubicBezTo>
                <a:cubicBezTo>
                  <a:pt x="153852" y="115358"/>
                  <a:pt x="198831" y="82021"/>
                  <a:pt x="199889" y="69850"/>
                </a:cubicBezTo>
                <a:cubicBezTo>
                  <a:pt x="200947" y="57679"/>
                  <a:pt x="180839" y="57150"/>
                  <a:pt x="164964" y="53975"/>
                </a:cubicBezTo>
                <a:cubicBezTo>
                  <a:pt x="149089" y="50800"/>
                  <a:pt x="90351" y="57679"/>
                  <a:pt x="104639" y="50800"/>
                </a:cubicBezTo>
                <a:cubicBezTo>
                  <a:pt x="118926" y="43921"/>
                  <a:pt x="270797" y="0"/>
                  <a:pt x="25386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B2A75683-C8A4-CBDB-6953-8B25B13C16FB}"/>
              </a:ext>
            </a:extLst>
          </p:cNvPr>
          <p:cNvSpPr/>
          <p:nvPr/>
        </p:nvSpPr>
        <p:spPr>
          <a:xfrm>
            <a:off x="5497530" y="4288453"/>
            <a:ext cx="433552" cy="271688"/>
          </a:xfrm>
          <a:custGeom>
            <a:avLst/>
            <a:gdLst>
              <a:gd name="connsiteX0" fmla="*/ 1570 w 433552"/>
              <a:gd name="connsiteY0" fmla="*/ 89872 h 271688"/>
              <a:gd name="connsiteX1" fmla="*/ 61895 w 433552"/>
              <a:gd name="connsiteY1" fmla="*/ 162897 h 271688"/>
              <a:gd name="connsiteX2" fmla="*/ 125395 w 433552"/>
              <a:gd name="connsiteY2" fmla="*/ 261322 h 271688"/>
              <a:gd name="connsiteX3" fmla="*/ 214295 w 433552"/>
              <a:gd name="connsiteY3" fmla="*/ 267672 h 271688"/>
              <a:gd name="connsiteX4" fmla="*/ 319070 w 433552"/>
              <a:gd name="connsiteY4" fmla="*/ 251797 h 271688"/>
              <a:gd name="connsiteX5" fmla="*/ 363520 w 433552"/>
              <a:gd name="connsiteY5" fmla="*/ 207347 h 271688"/>
              <a:gd name="connsiteX6" fmla="*/ 376220 w 433552"/>
              <a:gd name="connsiteY6" fmla="*/ 143847 h 271688"/>
              <a:gd name="connsiteX7" fmla="*/ 376220 w 433552"/>
              <a:gd name="connsiteY7" fmla="*/ 89872 h 271688"/>
              <a:gd name="connsiteX8" fmla="*/ 433370 w 433552"/>
              <a:gd name="connsiteY8" fmla="*/ 115272 h 271688"/>
              <a:gd name="connsiteX9" fmla="*/ 388920 w 433552"/>
              <a:gd name="connsiteY9" fmla="*/ 67647 h 271688"/>
              <a:gd name="connsiteX10" fmla="*/ 252395 w 433552"/>
              <a:gd name="connsiteY10" fmla="*/ 20022 h 271688"/>
              <a:gd name="connsiteX11" fmla="*/ 128570 w 433552"/>
              <a:gd name="connsiteY11" fmla="*/ 4147 h 271688"/>
              <a:gd name="connsiteX12" fmla="*/ 1570 w 433552"/>
              <a:gd name="connsiteY12" fmla="*/ 89872 h 27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3552" h="271688">
                <a:moveTo>
                  <a:pt x="1570" y="89872"/>
                </a:moveTo>
                <a:cubicBezTo>
                  <a:pt x="-9543" y="116330"/>
                  <a:pt x="41258" y="134322"/>
                  <a:pt x="61895" y="162897"/>
                </a:cubicBezTo>
                <a:cubicBezTo>
                  <a:pt x="82532" y="191472"/>
                  <a:pt x="99995" y="243859"/>
                  <a:pt x="125395" y="261322"/>
                </a:cubicBezTo>
                <a:cubicBezTo>
                  <a:pt x="150795" y="278785"/>
                  <a:pt x="182016" y="269259"/>
                  <a:pt x="214295" y="267672"/>
                </a:cubicBezTo>
                <a:cubicBezTo>
                  <a:pt x="246574" y="266085"/>
                  <a:pt x="294199" y="261851"/>
                  <a:pt x="319070" y="251797"/>
                </a:cubicBezTo>
                <a:cubicBezTo>
                  <a:pt x="343941" y="241743"/>
                  <a:pt x="353995" y="225339"/>
                  <a:pt x="363520" y="207347"/>
                </a:cubicBezTo>
                <a:cubicBezTo>
                  <a:pt x="373045" y="189355"/>
                  <a:pt x="374103" y="163426"/>
                  <a:pt x="376220" y="143847"/>
                </a:cubicBezTo>
                <a:cubicBezTo>
                  <a:pt x="378337" y="124268"/>
                  <a:pt x="366695" y="94635"/>
                  <a:pt x="376220" y="89872"/>
                </a:cubicBezTo>
                <a:cubicBezTo>
                  <a:pt x="385745" y="85109"/>
                  <a:pt x="431253" y="118976"/>
                  <a:pt x="433370" y="115272"/>
                </a:cubicBezTo>
                <a:cubicBezTo>
                  <a:pt x="435487" y="111568"/>
                  <a:pt x="419082" y="83522"/>
                  <a:pt x="388920" y="67647"/>
                </a:cubicBezTo>
                <a:cubicBezTo>
                  <a:pt x="358758" y="51772"/>
                  <a:pt x="295787" y="30605"/>
                  <a:pt x="252395" y="20022"/>
                </a:cubicBezTo>
                <a:cubicBezTo>
                  <a:pt x="209003" y="9439"/>
                  <a:pt x="164553" y="-8024"/>
                  <a:pt x="128570" y="4147"/>
                </a:cubicBezTo>
                <a:cubicBezTo>
                  <a:pt x="92587" y="16318"/>
                  <a:pt x="12683" y="63414"/>
                  <a:pt x="1570" y="898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48A241D0-03D9-B333-57FC-8B5227EF9132}"/>
              </a:ext>
            </a:extLst>
          </p:cNvPr>
          <p:cNvSpPr/>
          <p:nvPr/>
        </p:nvSpPr>
        <p:spPr>
          <a:xfrm rot="6120052">
            <a:off x="5690017" y="4296110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月 13">
            <a:extLst>
              <a:ext uri="{FF2B5EF4-FFF2-40B4-BE49-F238E27FC236}">
                <a16:creationId xmlns:a16="http://schemas.microsoft.com/office/drawing/2014/main" id="{7BDE8ABD-1B3B-2A5C-B3FC-D8568BAF4932}"/>
              </a:ext>
            </a:extLst>
          </p:cNvPr>
          <p:cNvSpPr/>
          <p:nvPr/>
        </p:nvSpPr>
        <p:spPr>
          <a:xfrm rot="16588550">
            <a:off x="5660985" y="4404986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6AED1E98-B3D0-A2D1-65BF-2B2FA22D7868}"/>
              </a:ext>
            </a:extLst>
          </p:cNvPr>
          <p:cNvSpPr/>
          <p:nvPr/>
        </p:nvSpPr>
        <p:spPr>
          <a:xfrm>
            <a:off x="5222021" y="4136995"/>
            <a:ext cx="446631" cy="153600"/>
          </a:xfrm>
          <a:custGeom>
            <a:avLst/>
            <a:gdLst>
              <a:gd name="connsiteX0" fmla="*/ 7204 w 446631"/>
              <a:gd name="connsiteY0" fmla="*/ 152430 h 153600"/>
              <a:gd name="connsiteX1" fmla="*/ 445354 w 446631"/>
              <a:gd name="connsiteY1" fmla="*/ 6380 h 153600"/>
              <a:gd name="connsiteX2" fmla="*/ 150079 w 446631"/>
              <a:gd name="connsiteY2" fmla="*/ 60355 h 153600"/>
              <a:gd name="connsiteX3" fmla="*/ 432654 w 446631"/>
              <a:gd name="connsiteY3" fmla="*/ 30 h 153600"/>
              <a:gd name="connsiteX4" fmla="*/ 102454 w 446631"/>
              <a:gd name="connsiteY4" fmla="*/ 69880 h 153600"/>
              <a:gd name="connsiteX5" fmla="*/ 223104 w 446631"/>
              <a:gd name="connsiteY5" fmla="*/ 44480 h 153600"/>
              <a:gd name="connsiteX6" fmla="*/ 134204 w 446631"/>
              <a:gd name="connsiteY6" fmla="*/ 95280 h 153600"/>
              <a:gd name="connsiteX7" fmla="*/ 169129 w 446631"/>
              <a:gd name="connsiteY7" fmla="*/ 76230 h 153600"/>
              <a:gd name="connsiteX8" fmla="*/ 7204 w 446631"/>
              <a:gd name="connsiteY8" fmla="*/ 152430 h 15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631" h="153600">
                <a:moveTo>
                  <a:pt x="7204" y="152430"/>
                </a:moveTo>
                <a:cubicBezTo>
                  <a:pt x="53241" y="140788"/>
                  <a:pt x="421542" y="21726"/>
                  <a:pt x="445354" y="6380"/>
                </a:cubicBezTo>
                <a:cubicBezTo>
                  <a:pt x="469166" y="-8966"/>
                  <a:pt x="152196" y="61413"/>
                  <a:pt x="150079" y="60355"/>
                </a:cubicBezTo>
                <a:cubicBezTo>
                  <a:pt x="147962" y="59297"/>
                  <a:pt x="440592" y="-1558"/>
                  <a:pt x="432654" y="30"/>
                </a:cubicBezTo>
                <a:cubicBezTo>
                  <a:pt x="424716" y="1618"/>
                  <a:pt x="102454" y="69880"/>
                  <a:pt x="102454" y="69880"/>
                </a:cubicBezTo>
                <a:cubicBezTo>
                  <a:pt x="67529" y="77288"/>
                  <a:pt x="217812" y="40247"/>
                  <a:pt x="223104" y="44480"/>
                </a:cubicBezTo>
                <a:cubicBezTo>
                  <a:pt x="228396" y="48713"/>
                  <a:pt x="143200" y="89988"/>
                  <a:pt x="134204" y="95280"/>
                </a:cubicBezTo>
                <a:cubicBezTo>
                  <a:pt x="125208" y="100572"/>
                  <a:pt x="188179" y="67234"/>
                  <a:pt x="169129" y="76230"/>
                </a:cubicBezTo>
                <a:cubicBezTo>
                  <a:pt x="150079" y="85226"/>
                  <a:pt x="-38833" y="164072"/>
                  <a:pt x="7204" y="152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EE6497A7-B23C-029B-3546-CE5E0866E43B}"/>
              </a:ext>
            </a:extLst>
          </p:cNvPr>
          <p:cNvSpPr/>
          <p:nvPr/>
        </p:nvSpPr>
        <p:spPr>
          <a:xfrm>
            <a:off x="5556250" y="4139206"/>
            <a:ext cx="625503" cy="337108"/>
          </a:xfrm>
          <a:custGeom>
            <a:avLst/>
            <a:gdLst>
              <a:gd name="connsiteX0" fmla="*/ 0 w 625503"/>
              <a:gd name="connsiteY0" fmla="*/ 4169 h 337108"/>
              <a:gd name="connsiteX1" fmla="*/ 307975 w 625503"/>
              <a:gd name="connsiteY1" fmla="*/ 994 h 337108"/>
              <a:gd name="connsiteX2" fmla="*/ 288925 w 625503"/>
              <a:gd name="connsiteY2" fmla="*/ 7344 h 337108"/>
              <a:gd name="connsiteX3" fmla="*/ 419100 w 625503"/>
              <a:gd name="connsiteY3" fmla="*/ 70844 h 337108"/>
              <a:gd name="connsiteX4" fmla="*/ 409575 w 625503"/>
              <a:gd name="connsiteY4" fmla="*/ 51794 h 337108"/>
              <a:gd name="connsiteX5" fmla="*/ 514350 w 625503"/>
              <a:gd name="connsiteY5" fmla="*/ 201019 h 337108"/>
              <a:gd name="connsiteX6" fmla="*/ 488950 w 625503"/>
              <a:gd name="connsiteY6" fmla="*/ 105769 h 337108"/>
              <a:gd name="connsiteX7" fmla="*/ 619125 w 625503"/>
              <a:gd name="connsiteY7" fmla="*/ 331194 h 337108"/>
              <a:gd name="connsiteX8" fmla="*/ 593725 w 625503"/>
              <a:gd name="connsiteY8" fmla="*/ 258169 h 337108"/>
              <a:gd name="connsiteX9" fmla="*/ 492125 w 625503"/>
              <a:gd name="connsiteY9" fmla="*/ 115294 h 337108"/>
              <a:gd name="connsiteX10" fmla="*/ 193675 w 625503"/>
              <a:gd name="connsiteY10" fmla="*/ 23219 h 337108"/>
              <a:gd name="connsiteX11" fmla="*/ 171450 w 625503"/>
              <a:gd name="connsiteY11" fmla="*/ 20044 h 337108"/>
              <a:gd name="connsiteX12" fmla="*/ 212725 w 625503"/>
              <a:gd name="connsiteY12" fmla="*/ 7344 h 337108"/>
              <a:gd name="connsiteX13" fmla="*/ 0 w 625503"/>
              <a:gd name="connsiteY13" fmla="*/ 4169 h 33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5503" h="337108">
                <a:moveTo>
                  <a:pt x="0" y="4169"/>
                </a:moveTo>
                <a:cubicBezTo>
                  <a:pt x="15875" y="3111"/>
                  <a:pt x="307975" y="994"/>
                  <a:pt x="307975" y="994"/>
                </a:cubicBezTo>
                <a:cubicBezTo>
                  <a:pt x="356129" y="1523"/>
                  <a:pt x="270404" y="-4298"/>
                  <a:pt x="288925" y="7344"/>
                </a:cubicBezTo>
                <a:cubicBezTo>
                  <a:pt x="307446" y="18986"/>
                  <a:pt x="398992" y="63436"/>
                  <a:pt x="419100" y="70844"/>
                </a:cubicBezTo>
                <a:cubicBezTo>
                  <a:pt x="439208" y="78252"/>
                  <a:pt x="393700" y="30098"/>
                  <a:pt x="409575" y="51794"/>
                </a:cubicBezTo>
                <a:cubicBezTo>
                  <a:pt x="425450" y="73490"/>
                  <a:pt x="501121" y="192023"/>
                  <a:pt x="514350" y="201019"/>
                </a:cubicBezTo>
                <a:cubicBezTo>
                  <a:pt x="527579" y="210015"/>
                  <a:pt x="471488" y="84073"/>
                  <a:pt x="488950" y="105769"/>
                </a:cubicBezTo>
                <a:cubicBezTo>
                  <a:pt x="506412" y="127465"/>
                  <a:pt x="601662" y="305794"/>
                  <a:pt x="619125" y="331194"/>
                </a:cubicBezTo>
                <a:cubicBezTo>
                  <a:pt x="636588" y="356594"/>
                  <a:pt x="614892" y="294152"/>
                  <a:pt x="593725" y="258169"/>
                </a:cubicBezTo>
                <a:cubicBezTo>
                  <a:pt x="572558" y="222186"/>
                  <a:pt x="558800" y="154452"/>
                  <a:pt x="492125" y="115294"/>
                </a:cubicBezTo>
                <a:cubicBezTo>
                  <a:pt x="425450" y="76136"/>
                  <a:pt x="247121" y="39094"/>
                  <a:pt x="193675" y="23219"/>
                </a:cubicBezTo>
                <a:cubicBezTo>
                  <a:pt x="140229" y="7344"/>
                  <a:pt x="168275" y="22690"/>
                  <a:pt x="171450" y="20044"/>
                </a:cubicBezTo>
                <a:cubicBezTo>
                  <a:pt x="174625" y="17398"/>
                  <a:pt x="234950" y="7873"/>
                  <a:pt x="212725" y="7344"/>
                </a:cubicBezTo>
                <a:lnTo>
                  <a:pt x="0" y="41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B3D16D9F-128A-7620-DD8B-7DED5DF3D412}"/>
              </a:ext>
            </a:extLst>
          </p:cNvPr>
          <p:cNvSpPr/>
          <p:nvPr/>
        </p:nvSpPr>
        <p:spPr>
          <a:xfrm>
            <a:off x="6236773" y="3933823"/>
            <a:ext cx="143342" cy="245147"/>
          </a:xfrm>
          <a:custGeom>
            <a:avLst/>
            <a:gdLst>
              <a:gd name="connsiteX0" fmla="*/ 46552 w 143342"/>
              <a:gd name="connsiteY0" fmla="*/ 2 h 245147"/>
              <a:gd name="connsiteX1" fmla="*/ 141802 w 143342"/>
              <a:gd name="connsiteY1" fmla="*/ 107952 h 245147"/>
              <a:gd name="connsiteX2" fmla="*/ 106877 w 143342"/>
              <a:gd name="connsiteY2" fmla="*/ 206377 h 245147"/>
              <a:gd name="connsiteX3" fmla="*/ 125927 w 143342"/>
              <a:gd name="connsiteY3" fmla="*/ 149227 h 245147"/>
              <a:gd name="connsiteX4" fmla="*/ 30677 w 143342"/>
              <a:gd name="connsiteY4" fmla="*/ 228602 h 245147"/>
              <a:gd name="connsiteX5" fmla="*/ 65602 w 143342"/>
              <a:gd name="connsiteY5" fmla="*/ 222252 h 245147"/>
              <a:gd name="connsiteX6" fmla="*/ 87827 w 143342"/>
              <a:gd name="connsiteY6" fmla="*/ 244477 h 245147"/>
              <a:gd name="connsiteX7" fmla="*/ 2102 w 143342"/>
              <a:gd name="connsiteY7" fmla="*/ 238127 h 245147"/>
              <a:gd name="connsiteX8" fmla="*/ 24327 w 143342"/>
              <a:gd name="connsiteY8" fmla="*/ 225427 h 245147"/>
              <a:gd name="connsiteX9" fmla="*/ 119577 w 143342"/>
              <a:gd name="connsiteY9" fmla="*/ 168277 h 245147"/>
              <a:gd name="connsiteX10" fmla="*/ 132277 w 143342"/>
              <a:gd name="connsiteY10" fmla="*/ 136527 h 245147"/>
              <a:gd name="connsiteX11" fmla="*/ 138627 w 143342"/>
              <a:gd name="connsiteY11" fmla="*/ 104777 h 245147"/>
              <a:gd name="connsiteX12" fmla="*/ 46552 w 143342"/>
              <a:gd name="connsiteY12" fmla="*/ 2 h 24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342" h="245147">
                <a:moveTo>
                  <a:pt x="46552" y="2"/>
                </a:moveTo>
                <a:cubicBezTo>
                  <a:pt x="47081" y="531"/>
                  <a:pt x="131748" y="73556"/>
                  <a:pt x="141802" y="107952"/>
                </a:cubicBezTo>
                <a:cubicBezTo>
                  <a:pt x="151856" y="142348"/>
                  <a:pt x="109523" y="199498"/>
                  <a:pt x="106877" y="206377"/>
                </a:cubicBezTo>
                <a:cubicBezTo>
                  <a:pt x="104231" y="213256"/>
                  <a:pt x="138627" y="145523"/>
                  <a:pt x="125927" y="149227"/>
                </a:cubicBezTo>
                <a:cubicBezTo>
                  <a:pt x="113227" y="152931"/>
                  <a:pt x="40731" y="216431"/>
                  <a:pt x="30677" y="228602"/>
                </a:cubicBezTo>
                <a:cubicBezTo>
                  <a:pt x="20623" y="240773"/>
                  <a:pt x="56077" y="219606"/>
                  <a:pt x="65602" y="222252"/>
                </a:cubicBezTo>
                <a:cubicBezTo>
                  <a:pt x="75127" y="224898"/>
                  <a:pt x="98410" y="241831"/>
                  <a:pt x="87827" y="244477"/>
                </a:cubicBezTo>
                <a:cubicBezTo>
                  <a:pt x="77244" y="247123"/>
                  <a:pt x="12685" y="241302"/>
                  <a:pt x="2102" y="238127"/>
                </a:cubicBezTo>
                <a:cubicBezTo>
                  <a:pt x="-8481" y="234952"/>
                  <a:pt x="24327" y="225427"/>
                  <a:pt x="24327" y="225427"/>
                </a:cubicBezTo>
                <a:cubicBezTo>
                  <a:pt x="43906" y="213785"/>
                  <a:pt x="101585" y="183094"/>
                  <a:pt x="119577" y="168277"/>
                </a:cubicBezTo>
                <a:cubicBezTo>
                  <a:pt x="137569" y="153460"/>
                  <a:pt x="129102" y="147110"/>
                  <a:pt x="132277" y="136527"/>
                </a:cubicBezTo>
                <a:cubicBezTo>
                  <a:pt x="135452" y="125944"/>
                  <a:pt x="148152" y="122240"/>
                  <a:pt x="138627" y="104777"/>
                </a:cubicBezTo>
                <a:cubicBezTo>
                  <a:pt x="129102" y="87315"/>
                  <a:pt x="46023" y="-527"/>
                  <a:pt x="4655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090F1E98-4D5C-F1A4-7644-3BF6B888A96E}"/>
              </a:ext>
            </a:extLst>
          </p:cNvPr>
          <p:cNvSpPr/>
          <p:nvPr/>
        </p:nvSpPr>
        <p:spPr>
          <a:xfrm>
            <a:off x="5848018" y="3873496"/>
            <a:ext cx="490188" cy="289011"/>
          </a:xfrm>
          <a:custGeom>
            <a:avLst/>
            <a:gdLst>
              <a:gd name="connsiteX0" fmla="*/ 308307 w 490188"/>
              <a:gd name="connsiteY0" fmla="*/ 19054 h 289011"/>
              <a:gd name="connsiteX1" fmla="*/ 428957 w 490188"/>
              <a:gd name="connsiteY1" fmla="*/ 149229 h 289011"/>
              <a:gd name="connsiteX2" fmla="*/ 333707 w 490188"/>
              <a:gd name="connsiteY2" fmla="*/ 193679 h 289011"/>
              <a:gd name="connsiteX3" fmla="*/ 489282 w 490188"/>
              <a:gd name="connsiteY3" fmla="*/ 180979 h 289011"/>
              <a:gd name="connsiteX4" fmla="*/ 397207 w 490188"/>
              <a:gd name="connsiteY4" fmla="*/ 250829 h 289011"/>
              <a:gd name="connsiteX5" fmla="*/ 384507 w 490188"/>
              <a:gd name="connsiteY5" fmla="*/ 288929 h 289011"/>
              <a:gd name="connsiteX6" fmla="*/ 378157 w 490188"/>
              <a:gd name="connsiteY6" fmla="*/ 241304 h 289011"/>
              <a:gd name="connsiteX7" fmla="*/ 332 w 490188"/>
              <a:gd name="connsiteY7" fmla="*/ 4 h 289011"/>
              <a:gd name="connsiteX8" fmla="*/ 451182 w 490188"/>
              <a:gd name="connsiteY8" fmla="*/ 247654 h 289011"/>
              <a:gd name="connsiteX9" fmla="*/ 371807 w 490188"/>
              <a:gd name="connsiteY9" fmla="*/ 149229 h 289011"/>
              <a:gd name="connsiteX10" fmla="*/ 397207 w 490188"/>
              <a:gd name="connsiteY10" fmla="*/ 146054 h 289011"/>
              <a:gd name="connsiteX11" fmla="*/ 200357 w 490188"/>
              <a:gd name="connsiteY11" fmla="*/ 44454 h 289011"/>
              <a:gd name="connsiteX12" fmla="*/ 438482 w 490188"/>
              <a:gd name="connsiteY12" fmla="*/ 158754 h 289011"/>
              <a:gd name="connsiteX13" fmla="*/ 308307 w 490188"/>
              <a:gd name="connsiteY13" fmla="*/ 19054 h 28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0188" h="289011">
                <a:moveTo>
                  <a:pt x="308307" y="19054"/>
                </a:moveTo>
                <a:cubicBezTo>
                  <a:pt x="306720" y="17467"/>
                  <a:pt x="424724" y="120125"/>
                  <a:pt x="428957" y="149229"/>
                </a:cubicBezTo>
                <a:cubicBezTo>
                  <a:pt x="433190" y="178333"/>
                  <a:pt x="323653" y="188387"/>
                  <a:pt x="333707" y="193679"/>
                </a:cubicBezTo>
                <a:cubicBezTo>
                  <a:pt x="343761" y="198971"/>
                  <a:pt x="478699" y="171454"/>
                  <a:pt x="489282" y="180979"/>
                </a:cubicBezTo>
                <a:cubicBezTo>
                  <a:pt x="499865" y="190504"/>
                  <a:pt x="414669" y="232837"/>
                  <a:pt x="397207" y="250829"/>
                </a:cubicBezTo>
                <a:cubicBezTo>
                  <a:pt x="379745" y="268821"/>
                  <a:pt x="387682" y="290516"/>
                  <a:pt x="384507" y="288929"/>
                </a:cubicBezTo>
                <a:cubicBezTo>
                  <a:pt x="381332" y="287342"/>
                  <a:pt x="442186" y="289458"/>
                  <a:pt x="378157" y="241304"/>
                </a:cubicBezTo>
                <a:cubicBezTo>
                  <a:pt x="314128" y="193150"/>
                  <a:pt x="-11839" y="-1054"/>
                  <a:pt x="332" y="4"/>
                </a:cubicBezTo>
                <a:cubicBezTo>
                  <a:pt x="12503" y="1062"/>
                  <a:pt x="389269" y="222783"/>
                  <a:pt x="451182" y="247654"/>
                </a:cubicBezTo>
                <a:cubicBezTo>
                  <a:pt x="513095" y="272525"/>
                  <a:pt x="380803" y="166162"/>
                  <a:pt x="371807" y="149229"/>
                </a:cubicBezTo>
                <a:cubicBezTo>
                  <a:pt x="362811" y="132296"/>
                  <a:pt x="425782" y="163516"/>
                  <a:pt x="397207" y="146054"/>
                </a:cubicBezTo>
                <a:cubicBezTo>
                  <a:pt x="368632" y="128592"/>
                  <a:pt x="193478" y="42337"/>
                  <a:pt x="200357" y="44454"/>
                </a:cubicBezTo>
                <a:cubicBezTo>
                  <a:pt x="207236" y="46571"/>
                  <a:pt x="417315" y="157696"/>
                  <a:pt x="438482" y="158754"/>
                </a:cubicBezTo>
                <a:cubicBezTo>
                  <a:pt x="459649" y="159812"/>
                  <a:pt x="309894" y="20641"/>
                  <a:pt x="308307" y="19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C331C89A-CF94-80D5-3B09-D2648A759015}"/>
              </a:ext>
            </a:extLst>
          </p:cNvPr>
          <p:cNvSpPr/>
          <p:nvPr/>
        </p:nvSpPr>
        <p:spPr>
          <a:xfrm>
            <a:off x="5775323" y="3981342"/>
            <a:ext cx="412752" cy="225533"/>
          </a:xfrm>
          <a:custGeom>
            <a:avLst/>
            <a:gdLst>
              <a:gd name="connsiteX0" fmla="*/ 412752 w 412752"/>
              <a:gd name="connsiteY0" fmla="*/ 225533 h 225533"/>
              <a:gd name="connsiteX1" fmla="*/ 2 w 412752"/>
              <a:gd name="connsiteY1" fmla="*/ 108 h 225533"/>
              <a:gd name="connsiteX2" fmla="*/ 412752 w 412752"/>
              <a:gd name="connsiteY2" fmla="*/ 225533 h 22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752" h="225533">
                <a:moveTo>
                  <a:pt x="412752" y="225533"/>
                </a:moveTo>
                <a:cubicBezTo>
                  <a:pt x="412752" y="225533"/>
                  <a:pt x="1060" y="5929"/>
                  <a:pt x="2" y="108"/>
                </a:cubicBezTo>
                <a:cubicBezTo>
                  <a:pt x="-1056" y="-5713"/>
                  <a:pt x="412752" y="225533"/>
                  <a:pt x="412752" y="225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5DEA2AF1-1B15-278F-B364-DD99B0A495C7}"/>
              </a:ext>
            </a:extLst>
          </p:cNvPr>
          <p:cNvSpPr/>
          <p:nvPr/>
        </p:nvSpPr>
        <p:spPr>
          <a:xfrm>
            <a:off x="5628863" y="3803248"/>
            <a:ext cx="498473" cy="388217"/>
          </a:xfrm>
          <a:custGeom>
            <a:avLst/>
            <a:gdLst>
              <a:gd name="connsiteX0" fmla="*/ 495712 w 498473"/>
              <a:gd name="connsiteY0" fmla="*/ 387752 h 388217"/>
              <a:gd name="connsiteX1" fmla="*/ 378237 w 498473"/>
              <a:gd name="connsiteY1" fmla="*/ 314727 h 388217"/>
              <a:gd name="connsiteX2" fmla="*/ 225837 w 498473"/>
              <a:gd name="connsiteY2" fmla="*/ 273452 h 388217"/>
              <a:gd name="connsiteX3" fmla="*/ 289337 w 498473"/>
              <a:gd name="connsiteY3" fmla="*/ 270277 h 388217"/>
              <a:gd name="connsiteX4" fmla="*/ 102012 w 498473"/>
              <a:gd name="connsiteY4" fmla="*/ 203602 h 388217"/>
              <a:gd name="connsiteX5" fmla="*/ 346487 w 498473"/>
              <a:gd name="connsiteY5" fmla="*/ 282977 h 388217"/>
              <a:gd name="connsiteX6" fmla="*/ 438562 w 498473"/>
              <a:gd name="connsiteY6" fmla="*/ 263927 h 388217"/>
              <a:gd name="connsiteX7" fmla="*/ 394112 w 498473"/>
              <a:gd name="connsiteY7" fmla="*/ 197252 h 388217"/>
              <a:gd name="connsiteX8" fmla="*/ 412 w 498473"/>
              <a:gd name="connsiteY8" fmla="*/ 402 h 388217"/>
              <a:gd name="connsiteX9" fmla="*/ 476662 w 498473"/>
              <a:gd name="connsiteY9" fmla="*/ 254402 h 388217"/>
              <a:gd name="connsiteX10" fmla="*/ 416337 w 498473"/>
              <a:gd name="connsiteY10" fmla="*/ 244877 h 388217"/>
              <a:gd name="connsiteX11" fmla="*/ 400462 w 498473"/>
              <a:gd name="connsiteY11" fmla="*/ 276627 h 388217"/>
              <a:gd name="connsiteX12" fmla="*/ 495712 w 498473"/>
              <a:gd name="connsiteY12" fmla="*/ 387752 h 38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473" h="388217">
                <a:moveTo>
                  <a:pt x="495712" y="387752"/>
                </a:moveTo>
                <a:cubicBezTo>
                  <a:pt x="492008" y="394102"/>
                  <a:pt x="423216" y="333777"/>
                  <a:pt x="378237" y="314727"/>
                </a:cubicBezTo>
                <a:cubicBezTo>
                  <a:pt x="333258" y="295677"/>
                  <a:pt x="240654" y="280860"/>
                  <a:pt x="225837" y="273452"/>
                </a:cubicBezTo>
                <a:cubicBezTo>
                  <a:pt x="211020" y="266044"/>
                  <a:pt x="309974" y="281919"/>
                  <a:pt x="289337" y="270277"/>
                </a:cubicBezTo>
                <a:cubicBezTo>
                  <a:pt x="268700" y="258635"/>
                  <a:pt x="92487" y="201485"/>
                  <a:pt x="102012" y="203602"/>
                </a:cubicBezTo>
                <a:cubicBezTo>
                  <a:pt x="111537" y="205719"/>
                  <a:pt x="290395" y="272923"/>
                  <a:pt x="346487" y="282977"/>
                </a:cubicBezTo>
                <a:cubicBezTo>
                  <a:pt x="402579" y="293031"/>
                  <a:pt x="430625" y="278214"/>
                  <a:pt x="438562" y="263927"/>
                </a:cubicBezTo>
                <a:cubicBezTo>
                  <a:pt x="446499" y="249640"/>
                  <a:pt x="467137" y="241173"/>
                  <a:pt x="394112" y="197252"/>
                </a:cubicBezTo>
                <a:cubicBezTo>
                  <a:pt x="321087" y="153331"/>
                  <a:pt x="-13346" y="-9123"/>
                  <a:pt x="412" y="402"/>
                </a:cubicBezTo>
                <a:cubicBezTo>
                  <a:pt x="14170" y="9927"/>
                  <a:pt x="407341" y="213656"/>
                  <a:pt x="476662" y="254402"/>
                </a:cubicBezTo>
                <a:cubicBezTo>
                  <a:pt x="545983" y="295148"/>
                  <a:pt x="429037" y="241173"/>
                  <a:pt x="416337" y="244877"/>
                </a:cubicBezTo>
                <a:cubicBezTo>
                  <a:pt x="403637" y="248581"/>
                  <a:pt x="381412" y="254402"/>
                  <a:pt x="400462" y="276627"/>
                </a:cubicBezTo>
                <a:cubicBezTo>
                  <a:pt x="419512" y="298852"/>
                  <a:pt x="499416" y="381402"/>
                  <a:pt x="495712" y="387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C9C3D353-FB80-D46F-8190-B21E310C966E}"/>
              </a:ext>
            </a:extLst>
          </p:cNvPr>
          <p:cNvSpPr/>
          <p:nvPr/>
        </p:nvSpPr>
        <p:spPr>
          <a:xfrm>
            <a:off x="5679763" y="3743147"/>
            <a:ext cx="489262" cy="260528"/>
          </a:xfrm>
          <a:custGeom>
            <a:avLst/>
            <a:gdLst>
              <a:gd name="connsiteX0" fmla="*/ 489262 w 489262"/>
              <a:gd name="connsiteY0" fmla="*/ 260528 h 260528"/>
              <a:gd name="connsiteX1" fmla="*/ 254312 w 489262"/>
              <a:gd name="connsiteY1" fmla="*/ 54153 h 260528"/>
              <a:gd name="connsiteX2" fmla="*/ 327337 w 489262"/>
              <a:gd name="connsiteY2" fmla="*/ 124003 h 260528"/>
              <a:gd name="connsiteX3" fmla="*/ 381312 w 489262"/>
              <a:gd name="connsiteY3" fmla="*/ 206553 h 260528"/>
              <a:gd name="connsiteX4" fmla="*/ 282887 w 489262"/>
              <a:gd name="connsiteY4" fmla="*/ 149403 h 260528"/>
              <a:gd name="connsiteX5" fmla="*/ 155887 w 489262"/>
              <a:gd name="connsiteY5" fmla="*/ 57328 h 260528"/>
              <a:gd name="connsiteX6" fmla="*/ 178112 w 489262"/>
              <a:gd name="connsiteY6" fmla="*/ 31928 h 260528"/>
              <a:gd name="connsiteX7" fmla="*/ 168587 w 489262"/>
              <a:gd name="connsiteY7" fmla="*/ 60503 h 260528"/>
              <a:gd name="connsiteX8" fmla="*/ 130487 w 489262"/>
              <a:gd name="connsiteY8" fmla="*/ 85903 h 260528"/>
              <a:gd name="connsiteX9" fmla="*/ 181287 w 489262"/>
              <a:gd name="connsiteY9" fmla="*/ 139878 h 260528"/>
              <a:gd name="connsiteX10" fmla="*/ 76512 w 489262"/>
              <a:gd name="connsiteY10" fmla="*/ 60503 h 260528"/>
              <a:gd name="connsiteX11" fmla="*/ 312 w 489262"/>
              <a:gd name="connsiteY11" fmla="*/ 35103 h 260528"/>
              <a:gd name="connsiteX12" fmla="*/ 105087 w 489262"/>
              <a:gd name="connsiteY12" fmla="*/ 178 h 260528"/>
              <a:gd name="connsiteX13" fmla="*/ 32062 w 489262"/>
              <a:gd name="connsiteY13" fmla="*/ 50978 h 260528"/>
              <a:gd name="connsiteX14" fmla="*/ 251137 w 489262"/>
              <a:gd name="connsiteY14" fmla="*/ 155753 h 260528"/>
              <a:gd name="connsiteX15" fmla="*/ 489262 w 489262"/>
              <a:gd name="connsiteY15" fmla="*/ 260528 h 26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262" h="260528">
                <a:moveTo>
                  <a:pt x="489262" y="260528"/>
                </a:moveTo>
                <a:lnTo>
                  <a:pt x="254312" y="54153"/>
                </a:lnTo>
                <a:cubicBezTo>
                  <a:pt x="227324" y="31399"/>
                  <a:pt x="306170" y="98603"/>
                  <a:pt x="327337" y="124003"/>
                </a:cubicBezTo>
                <a:cubicBezTo>
                  <a:pt x="348504" y="149403"/>
                  <a:pt x="388720" y="202320"/>
                  <a:pt x="381312" y="206553"/>
                </a:cubicBezTo>
                <a:cubicBezTo>
                  <a:pt x="373904" y="210786"/>
                  <a:pt x="320458" y="174274"/>
                  <a:pt x="282887" y="149403"/>
                </a:cubicBezTo>
                <a:cubicBezTo>
                  <a:pt x="245316" y="124532"/>
                  <a:pt x="173349" y="76907"/>
                  <a:pt x="155887" y="57328"/>
                </a:cubicBezTo>
                <a:cubicBezTo>
                  <a:pt x="138425" y="37749"/>
                  <a:pt x="175995" y="31399"/>
                  <a:pt x="178112" y="31928"/>
                </a:cubicBezTo>
                <a:cubicBezTo>
                  <a:pt x="180229" y="32457"/>
                  <a:pt x="176524" y="51507"/>
                  <a:pt x="168587" y="60503"/>
                </a:cubicBezTo>
                <a:cubicBezTo>
                  <a:pt x="160649" y="69499"/>
                  <a:pt x="128370" y="72674"/>
                  <a:pt x="130487" y="85903"/>
                </a:cubicBezTo>
                <a:cubicBezTo>
                  <a:pt x="132604" y="99132"/>
                  <a:pt x="190283" y="144111"/>
                  <a:pt x="181287" y="139878"/>
                </a:cubicBezTo>
                <a:cubicBezTo>
                  <a:pt x="172291" y="135645"/>
                  <a:pt x="106674" y="77965"/>
                  <a:pt x="76512" y="60503"/>
                </a:cubicBezTo>
                <a:cubicBezTo>
                  <a:pt x="46350" y="43041"/>
                  <a:pt x="-4451" y="45157"/>
                  <a:pt x="312" y="35103"/>
                </a:cubicBezTo>
                <a:cubicBezTo>
                  <a:pt x="5074" y="25049"/>
                  <a:pt x="99795" y="-2468"/>
                  <a:pt x="105087" y="178"/>
                </a:cubicBezTo>
                <a:cubicBezTo>
                  <a:pt x="110379" y="2824"/>
                  <a:pt x="7720" y="25049"/>
                  <a:pt x="32062" y="50978"/>
                </a:cubicBezTo>
                <a:cubicBezTo>
                  <a:pt x="56404" y="76907"/>
                  <a:pt x="251137" y="155753"/>
                  <a:pt x="251137" y="155753"/>
                </a:cubicBezTo>
                <a:lnTo>
                  <a:pt x="489262" y="2605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002F3A50-831E-C38C-6297-F5FF809C355E}"/>
              </a:ext>
            </a:extLst>
          </p:cNvPr>
          <p:cNvSpPr/>
          <p:nvPr/>
        </p:nvSpPr>
        <p:spPr>
          <a:xfrm>
            <a:off x="5248274" y="3765428"/>
            <a:ext cx="600103" cy="284350"/>
          </a:xfrm>
          <a:custGeom>
            <a:avLst/>
            <a:gdLst>
              <a:gd name="connsiteX0" fmla="*/ 600076 w 600103"/>
              <a:gd name="connsiteY0" fmla="*/ 282697 h 284350"/>
              <a:gd name="connsiteX1" fmla="*/ 412751 w 600103"/>
              <a:gd name="connsiteY1" fmla="*/ 162047 h 284350"/>
              <a:gd name="connsiteX2" fmla="*/ 180976 w 600103"/>
              <a:gd name="connsiteY2" fmla="*/ 122 h 284350"/>
              <a:gd name="connsiteX3" fmla="*/ 336551 w 600103"/>
              <a:gd name="connsiteY3" fmla="*/ 136647 h 284350"/>
              <a:gd name="connsiteX4" fmla="*/ 377826 w 600103"/>
              <a:gd name="connsiteY4" fmla="*/ 206497 h 284350"/>
              <a:gd name="connsiteX5" fmla="*/ 273051 w 600103"/>
              <a:gd name="connsiteY5" fmla="*/ 152522 h 284350"/>
              <a:gd name="connsiteX6" fmla="*/ 171451 w 600103"/>
              <a:gd name="connsiteY6" fmla="*/ 162047 h 284350"/>
              <a:gd name="connsiteX7" fmla="*/ 196851 w 600103"/>
              <a:gd name="connsiteY7" fmla="*/ 149347 h 284350"/>
              <a:gd name="connsiteX8" fmla="*/ 1 w 600103"/>
              <a:gd name="connsiteY8" fmla="*/ 244597 h 284350"/>
              <a:gd name="connsiteX9" fmla="*/ 200026 w 600103"/>
              <a:gd name="connsiteY9" fmla="*/ 190622 h 284350"/>
              <a:gd name="connsiteX10" fmla="*/ 412751 w 600103"/>
              <a:gd name="connsiteY10" fmla="*/ 196972 h 284350"/>
              <a:gd name="connsiteX11" fmla="*/ 206376 w 600103"/>
              <a:gd name="connsiteY11" fmla="*/ 155697 h 284350"/>
              <a:gd name="connsiteX12" fmla="*/ 301626 w 600103"/>
              <a:gd name="connsiteY12" fmla="*/ 146172 h 284350"/>
              <a:gd name="connsiteX13" fmla="*/ 355601 w 600103"/>
              <a:gd name="connsiteY13" fmla="*/ 146172 h 284350"/>
              <a:gd name="connsiteX14" fmla="*/ 447676 w 600103"/>
              <a:gd name="connsiteY14" fmla="*/ 196972 h 284350"/>
              <a:gd name="connsiteX15" fmla="*/ 400051 w 600103"/>
              <a:gd name="connsiteY15" fmla="*/ 73147 h 284350"/>
              <a:gd name="connsiteX16" fmla="*/ 600076 w 600103"/>
              <a:gd name="connsiteY16" fmla="*/ 282697 h 2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103" h="284350">
                <a:moveTo>
                  <a:pt x="600076" y="282697"/>
                </a:moveTo>
                <a:cubicBezTo>
                  <a:pt x="602193" y="297514"/>
                  <a:pt x="482601" y="209143"/>
                  <a:pt x="412751" y="162047"/>
                </a:cubicBezTo>
                <a:cubicBezTo>
                  <a:pt x="342901" y="114951"/>
                  <a:pt x="193676" y="4355"/>
                  <a:pt x="180976" y="122"/>
                </a:cubicBezTo>
                <a:cubicBezTo>
                  <a:pt x="168276" y="-4111"/>
                  <a:pt x="303743" y="102251"/>
                  <a:pt x="336551" y="136647"/>
                </a:cubicBezTo>
                <a:cubicBezTo>
                  <a:pt x="369359" y="171043"/>
                  <a:pt x="388409" y="203851"/>
                  <a:pt x="377826" y="206497"/>
                </a:cubicBezTo>
                <a:cubicBezTo>
                  <a:pt x="367243" y="209143"/>
                  <a:pt x="307447" y="159930"/>
                  <a:pt x="273051" y="152522"/>
                </a:cubicBezTo>
                <a:cubicBezTo>
                  <a:pt x="238655" y="145114"/>
                  <a:pt x="184151" y="162576"/>
                  <a:pt x="171451" y="162047"/>
                </a:cubicBezTo>
                <a:cubicBezTo>
                  <a:pt x="158751" y="161518"/>
                  <a:pt x="196851" y="149347"/>
                  <a:pt x="196851" y="149347"/>
                </a:cubicBezTo>
                <a:cubicBezTo>
                  <a:pt x="168276" y="163105"/>
                  <a:pt x="-528" y="237718"/>
                  <a:pt x="1" y="244597"/>
                </a:cubicBezTo>
                <a:cubicBezTo>
                  <a:pt x="530" y="251476"/>
                  <a:pt x="131234" y="198559"/>
                  <a:pt x="200026" y="190622"/>
                </a:cubicBezTo>
                <a:cubicBezTo>
                  <a:pt x="268818" y="182685"/>
                  <a:pt x="411693" y="202793"/>
                  <a:pt x="412751" y="196972"/>
                </a:cubicBezTo>
                <a:cubicBezTo>
                  <a:pt x="413809" y="191151"/>
                  <a:pt x="224897" y="164164"/>
                  <a:pt x="206376" y="155697"/>
                </a:cubicBezTo>
                <a:cubicBezTo>
                  <a:pt x="187855" y="147230"/>
                  <a:pt x="276755" y="147759"/>
                  <a:pt x="301626" y="146172"/>
                </a:cubicBezTo>
                <a:cubicBezTo>
                  <a:pt x="326497" y="144584"/>
                  <a:pt x="331259" y="137705"/>
                  <a:pt x="355601" y="146172"/>
                </a:cubicBezTo>
                <a:cubicBezTo>
                  <a:pt x="379943" y="154639"/>
                  <a:pt x="440268" y="209143"/>
                  <a:pt x="447676" y="196972"/>
                </a:cubicBezTo>
                <a:cubicBezTo>
                  <a:pt x="455084" y="184801"/>
                  <a:pt x="374122" y="59389"/>
                  <a:pt x="400051" y="73147"/>
                </a:cubicBezTo>
                <a:cubicBezTo>
                  <a:pt x="425980" y="86905"/>
                  <a:pt x="597959" y="267880"/>
                  <a:pt x="600076" y="282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4218A003-546D-6CCA-01C7-829936F75157}"/>
              </a:ext>
            </a:extLst>
          </p:cNvPr>
          <p:cNvSpPr/>
          <p:nvPr/>
        </p:nvSpPr>
        <p:spPr>
          <a:xfrm>
            <a:off x="5201478" y="3713492"/>
            <a:ext cx="549559" cy="226708"/>
          </a:xfrm>
          <a:custGeom>
            <a:avLst/>
            <a:gdLst>
              <a:gd name="connsiteX0" fmla="*/ 411922 w 549559"/>
              <a:gd name="connsiteY0" fmla="*/ 1258 h 226708"/>
              <a:gd name="connsiteX1" fmla="*/ 24572 w 549559"/>
              <a:gd name="connsiteY1" fmla="*/ 204458 h 226708"/>
              <a:gd name="connsiteX2" fmla="*/ 78547 w 549559"/>
              <a:gd name="connsiteY2" fmla="*/ 169533 h 226708"/>
              <a:gd name="connsiteX3" fmla="*/ 396047 w 549559"/>
              <a:gd name="connsiteY3" fmla="*/ 93333 h 226708"/>
              <a:gd name="connsiteX4" fmla="*/ 548447 w 549559"/>
              <a:gd name="connsiteY4" fmla="*/ 131433 h 226708"/>
              <a:gd name="connsiteX5" fmla="*/ 456372 w 549559"/>
              <a:gd name="connsiteY5" fmla="*/ 118733 h 226708"/>
              <a:gd name="connsiteX6" fmla="*/ 297622 w 549559"/>
              <a:gd name="connsiteY6" fmla="*/ 137783 h 226708"/>
              <a:gd name="connsiteX7" fmla="*/ 157922 w 549559"/>
              <a:gd name="connsiteY7" fmla="*/ 226683 h 226708"/>
              <a:gd name="connsiteX8" fmla="*/ 303972 w 549559"/>
              <a:gd name="connsiteY8" fmla="*/ 128258 h 226708"/>
              <a:gd name="connsiteX9" fmla="*/ 183322 w 549559"/>
              <a:gd name="connsiteY9" fmla="*/ 163183 h 226708"/>
              <a:gd name="connsiteX10" fmla="*/ 215072 w 549559"/>
              <a:gd name="connsiteY10" fmla="*/ 112383 h 226708"/>
              <a:gd name="connsiteX11" fmla="*/ 132522 w 549559"/>
              <a:gd name="connsiteY11" fmla="*/ 118733 h 226708"/>
              <a:gd name="connsiteX12" fmla="*/ 411922 w 549559"/>
              <a:gd name="connsiteY12" fmla="*/ 1258 h 22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559" h="226708">
                <a:moveTo>
                  <a:pt x="411922" y="1258"/>
                </a:moveTo>
                <a:cubicBezTo>
                  <a:pt x="393930" y="15546"/>
                  <a:pt x="80134" y="176412"/>
                  <a:pt x="24572" y="204458"/>
                </a:cubicBezTo>
                <a:cubicBezTo>
                  <a:pt x="-30990" y="232504"/>
                  <a:pt x="16635" y="188054"/>
                  <a:pt x="78547" y="169533"/>
                </a:cubicBezTo>
                <a:cubicBezTo>
                  <a:pt x="140459" y="151012"/>
                  <a:pt x="317730" y="99683"/>
                  <a:pt x="396047" y="93333"/>
                </a:cubicBezTo>
                <a:cubicBezTo>
                  <a:pt x="474364" y="86983"/>
                  <a:pt x="538393" y="127200"/>
                  <a:pt x="548447" y="131433"/>
                </a:cubicBezTo>
                <a:cubicBezTo>
                  <a:pt x="558501" y="135666"/>
                  <a:pt x="498176" y="117675"/>
                  <a:pt x="456372" y="118733"/>
                </a:cubicBezTo>
                <a:cubicBezTo>
                  <a:pt x="414568" y="119791"/>
                  <a:pt x="347364" y="119791"/>
                  <a:pt x="297622" y="137783"/>
                </a:cubicBezTo>
                <a:cubicBezTo>
                  <a:pt x="247880" y="155775"/>
                  <a:pt x="156864" y="228271"/>
                  <a:pt x="157922" y="226683"/>
                </a:cubicBezTo>
                <a:cubicBezTo>
                  <a:pt x="158980" y="225095"/>
                  <a:pt x="299739" y="138841"/>
                  <a:pt x="303972" y="128258"/>
                </a:cubicBezTo>
                <a:cubicBezTo>
                  <a:pt x="308205" y="117675"/>
                  <a:pt x="198139" y="165829"/>
                  <a:pt x="183322" y="163183"/>
                </a:cubicBezTo>
                <a:cubicBezTo>
                  <a:pt x="168505" y="160537"/>
                  <a:pt x="223539" y="119791"/>
                  <a:pt x="215072" y="112383"/>
                </a:cubicBezTo>
                <a:cubicBezTo>
                  <a:pt x="206605" y="104975"/>
                  <a:pt x="102889" y="138841"/>
                  <a:pt x="132522" y="118733"/>
                </a:cubicBezTo>
                <a:cubicBezTo>
                  <a:pt x="162155" y="98625"/>
                  <a:pt x="429914" y="-13030"/>
                  <a:pt x="411922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20E880FF-B2C9-8637-61B4-E4ECA2357635}"/>
              </a:ext>
            </a:extLst>
          </p:cNvPr>
          <p:cNvSpPr/>
          <p:nvPr/>
        </p:nvSpPr>
        <p:spPr>
          <a:xfrm>
            <a:off x="5619750" y="3886200"/>
            <a:ext cx="632111" cy="292475"/>
          </a:xfrm>
          <a:custGeom>
            <a:avLst/>
            <a:gdLst>
              <a:gd name="connsiteX0" fmla="*/ 250825 w 632111"/>
              <a:gd name="connsiteY0" fmla="*/ 57150 h 292475"/>
              <a:gd name="connsiteX1" fmla="*/ 422275 w 632111"/>
              <a:gd name="connsiteY1" fmla="*/ 180975 h 292475"/>
              <a:gd name="connsiteX2" fmla="*/ 0 w 632111"/>
              <a:gd name="connsiteY2" fmla="*/ 0 h 292475"/>
              <a:gd name="connsiteX3" fmla="*/ 590550 w 632111"/>
              <a:gd name="connsiteY3" fmla="*/ 254000 h 292475"/>
              <a:gd name="connsiteX4" fmla="*/ 577850 w 632111"/>
              <a:gd name="connsiteY4" fmla="*/ 254000 h 292475"/>
              <a:gd name="connsiteX5" fmla="*/ 536575 w 632111"/>
              <a:gd name="connsiteY5" fmla="*/ 257175 h 292475"/>
              <a:gd name="connsiteX6" fmla="*/ 533400 w 632111"/>
              <a:gd name="connsiteY6" fmla="*/ 292100 h 292475"/>
              <a:gd name="connsiteX7" fmla="*/ 520700 w 632111"/>
              <a:gd name="connsiteY7" fmla="*/ 231775 h 292475"/>
              <a:gd name="connsiteX8" fmla="*/ 311150 w 632111"/>
              <a:gd name="connsiteY8" fmla="*/ 155575 h 292475"/>
              <a:gd name="connsiteX9" fmla="*/ 460375 w 632111"/>
              <a:gd name="connsiteY9" fmla="*/ 196850 h 292475"/>
              <a:gd name="connsiteX10" fmla="*/ 374650 w 632111"/>
              <a:gd name="connsiteY10" fmla="*/ 136525 h 292475"/>
              <a:gd name="connsiteX11" fmla="*/ 250825 w 632111"/>
              <a:gd name="connsiteY11" fmla="*/ 57150 h 29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2111" h="292475">
                <a:moveTo>
                  <a:pt x="250825" y="57150"/>
                </a:moveTo>
                <a:cubicBezTo>
                  <a:pt x="258763" y="64558"/>
                  <a:pt x="464079" y="190500"/>
                  <a:pt x="422275" y="180975"/>
                </a:cubicBezTo>
                <a:cubicBezTo>
                  <a:pt x="380471" y="171450"/>
                  <a:pt x="0" y="0"/>
                  <a:pt x="0" y="0"/>
                </a:cubicBezTo>
                <a:lnTo>
                  <a:pt x="590550" y="254000"/>
                </a:lnTo>
                <a:cubicBezTo>
                  <a:pt x="686858" y="296333"/>
                  <a:pt x="586846" y="253471"/>
                  <a:pt x="577850" y="254000"/>
                </a:cubicBezTo>
                <a:cubicBezTo>
                  <a:pt x="568854" y="254529"/>
                  <a:pt x="543983" y="250825"/>
                  <a:pt x="536575" y="257175"/>
                </a:cubicBezTo>
                <a:cubicBezTo>
                  <a:pt x="529167" y="263525"/>
                  <a:pt x="536046" y="296333"/>
                  <a:pt x="533400" y="292100"/>
                </a:cubicBezTo>
                <a:cubicBezTo>
                  <a:pt x="530754" y="287867"/>
                  <a:pt x="557742" y="254529"/>
                  <a:pt x="520700" y="231775"/>
                </a:cubicBezTo>
                <a:cubicBezTo>
                  <a:pt x="483658" y="209021"/>
                  <a:pt x="321204" y="161396"/>
                  <a:pt x="311150" y="155575"/>
                </a:cubicBezTo>
                <a:cubicBezTo>
                  <a:pt x="301096" y="149754"/>
                  <a:pt x="449792" y="200025"/>
                  <a:pt x="460375" y="196850"/>
                </a:cubicBezTo>
                <a:cubicBezTo>
                  <a:pt x="470958" y="193675"/>
                  <a:pt x="409575" y="158750"/>
                  <a:pt x="374650" y="136525"/>
                </a:cubicBezTo>
                <a:cubicBezTo>
                  <a:pt x="339725" y="114300"/>
                  <a:pt x="242887" y="49742"/>
                  <a:pt x="250825" y="57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68D92093-62B2-02A5-6576-6ED632E76273}"/>
              </a:ext>
            </a:extLst>
          </p:cNvPr>
          <p:cNvSpPr/>
          <p:nvPr/>
        </p:nvSpPr>
        <p:spPr>
          <a:xfrm>
            <a:off x="6079896" y="4165333"/>
            <a:ext cx="260864" cy="474205"/>
          </a:xfrm>
          <a:custGeom>
            <a:avLst/>
            <a:gdLst>
              <a:gd name="connsiteX0" fmla="*/ 229 w 260864"/>
              <a:gd name="connsiteY0" fmla="*/ 267 h 474205"/>
              <a:gd name="connsiteX1" fmla="*/ 178029 w 260864"/>
              <a:gd name="connsiteY1" fmla="*/ 314592 h 474205"/>
              <a:gd name="connsiteX2" fmla="*/ 155804 w 260864"/>
              <a:gd name="connsiteY2" fmla="*/ 270142 h 474205"/>
              <a:gd name="connsiteX3" fmla="*/ 193904 w 260864"/>
              <a:gd name="connsiteY3" fmla="*/ 473342 h 474205"/>
              <a:gd name="connsiteX4" fmla="*/ 168504 w 260864"/>
              <a:gd name="connsiteY4" fmla="*/ 336817 h 474205"/>
              <a:gd name="connsiteX5" fmla="*/ 152629 w 260864"/>
              <a:gd name="connsiteY5" fmla="*/ 181242 h 474205"/>
              <a:gd name="connsiteX6" fmla="*/ 260579 w 260864"/>
              <a:gd name="connsiteY6" fmla="*/ 368567 h 474205"/>
              <a:gd name="connsiteX7" fmla="*/ 181204 w 260864"/>
              <a:gd name="connsiteY7" fmla="*/ 263792 h 474205"/>
              <a:gd name="connsiteX8" fmla="*/ 92304 w 260864"/>
              <a:gd name="connsiteY8" fmla="*/ 133617 h 474205"/>
              <a:gd name="connsiteX9" fmla="*/ 139929 w 260864"/>
              <a:gd name="connsiteY9" fmla="*/ 257442 h 474205"/>
              <a:gd name="connsiteX10" fmla="*/ 229 w 260864"/>
              <a:gd name="connsiteY10" fmla="*/ 267 h 47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864" h="474205">
                <a:moveTo>
                  <a:pt x="229" y="267"/>
                </a:moveTo>
                <a:cubicBezTo>
                  <a:pt x="6579" y="9792"/>
                  <a:pt x="152100" y="269613"/>
                  <a:pt x="178029" y="314592"/>
                </a:cubicBezTo>
                <a:cubicBezTo>
                  <a:pt x="203958" y="359571"/>
                  <a:pt x="153158" y="243684"/>
                  <a:pt x="155804" y="270142"/>
                </a:cubicBezTo>
                <a:cubicBezTo>
                  <a:pt x="158450" y="296600"/>
                  <a:pt x="191787" y="462230"/>
                  <a:pt x="193904" y="473342"/>
                </a:cubicBezTo>
                <a:cubicBezTo>
                  <a:pt x="196021" y="484454"/>
                  <a:pt x="175383" y="385500"/>
                  <a:pt x="168504" y="336817"/>
                </a:cubicBezTo>
                <a:cubicBezTo>
                  <a:pt x="161625" y="288134"/>
                  <a:pt x="137283" y="175950"/>
                  <a:pt x="152629" y="181242"/>
                </a:cubicBezTo>
                <a:cubicBezTo>
                  <a:pt x="167975" y="186534"/>
                  <a:pt x="255817" y="354809"/>
                  <a:pt x="260579" y="368567"/>
                </a:cubicBezTo>
                <a:cubicBezTo>
                  <a:pt x="265341" y="382325"/>
                  <a:pt x="209250" y="302950"/>
                  <a:pt x="181204" y="263792"/>
                </a:cubicBezTo>
                <a:cubicBezTo>
                  <a:pt x="153158" y="224634"/>
                  <a:pt x="99183" y="134675"/>
                  <a:pt x="92304" y="133617"/>
                </a:cubicBezTo>
                <a:cubicBezTo>
                  <a:pt x="85425" y="132559"/>
                  <a:pt x="158450" y="276492"/>
                  <a:pt x="139929" y="257442"/>
                </a:cubicBezTo>
                <a:cubicBezTo>
                  <a:pt x="121408" y="238392"/>
                  <a:pt x="-6121" y="-9258"/>
                  <a:pt x="22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7AEA3ADE-5045-5832-6038-372CE60F7320}"/>
              </a:ext>
            </a:extLst>
          </p:cNvPr>
          <p:cNvSpPr/>
          <p:nvPr/>
        </p:nvSpPr>
        <p:spPr>
          <a:xfrm>
            <a:off x="6356269" y="3945122"/>
            <a:ext cx="127056" cy="731690"/>
          </a:xfrm>
          <a:custGeom>
            <a:avLst/>
            <a:gdLst>
              <a:gd name="connsiteX0" fmla="*/ 81 w 127056"/>
              <a:gd name="connsiteY0" fmla="*/ 309378 h 731690"/>
              <a:gd name="connsiteX1" fmla="*/ 120731 w 127056"/>
              <a:gd name="connsiteY1" fmla="*/ 522103 h 731690"/>
              <a:gd name="connsiteX2" fmla="*/ 111206 w 127056"/>
              <a:gd name="connsiteY2" fmla="*/ 426853 h 731690"/>
              <a:gd name="connsiteX3" fmla="*/ 120731 w 127056"/>
              <a:gd name="connsiteY3" fmla="*/ 4578 h 731690"/>
              <a:gd name="connsiteX4" fmla="*/ 123906 w 127056"/>
              <a:gd name="connsiteY4" fmla="*/ 731653 h 731690"/>
              <a:gd name="connsiteX5" fmla="*/ 108031 w 127056"/>
              <a:gd name="connsiteY5" fmla="*/ 39503 h 731690"/>
              <a:gd name="connsiteX6" fmla="*/ 101681 w 127056"/>
              <a:gd name="connsiteY6" fmla="*/ 572903 h 731690"/>
              <a:gd name="connsiteX7" fmla="*/ 81 w 127056"/>
              <a:gd name="connsiteY7" fmla="*/ 309378 h 7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056" h="731690">
                <a:moveTo>
                  <a:pt x="81" y="309378"/>
                </a:moveTo>
                <a:cubicBezTo>
                  <a:pt x="3256" y="300911"/>
                  <a:pt x="102210" y="502524"/>
                  <a:pt x="120731" y="522103"/>
                </a:cubicBezTo>
                <a:cubicBezTo>
                  <a:pt x="139252" y="541682"/>
                  <a:pt x="111206" y="513107"/>
                  <a:pt x="111206" y="426853"/>
                </a:cubicBezTo>
                <a:cubicBezTo>
                  <a:pt x="111206" y="340599"/>
                  <a:pt x="118614" y="-46222"/>
                  <a:pt x="120731" y="4578"/>
                </a:cubicBezTo>
                <a:cubicBezTo>
                  <a:pt x="122848" y="55378"/>
                  <a:pt x="126023" y="725832"/>
                  <a:pt x="123906" y="731653"/>
                </a:cubicBezTo>
                <a:cubicBezTo>
                  <a:pt x="121789" y="737474"/>
                  <a:pt x="111735" y="65961"/>
                  <a:pt x="108031" y="39503"/>
                </a:cubicBezTo>
                <a:cubicBezTo>
                  <a:pt x="104327" y="13045"/>
                  <a:pt x="115968" y="525278"/>
                  <a:pt x="101681" y="572903"/>
                </a:cubicBezTo>
                <a:cubicBezTo>
                  <a:pt x="87394" y="620528"/>
                  <a:pt x="-3094" y="317845"/>
                  <a:pt x="81" y="309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60A2AABF-54D0-3F19-0AFE-98D61E90F864}"/>
              </a:ext>
            </a:extLst>
          </p:cNvPr>
          <p:cNvSpPr/>
          <p:nvPr/>
        </p:nvSpPr>
        <p:spPr>
          <a:xfrm>
            <a:off x="6930576" y="4261289"/>
            <a:ext cx="894993" cy="390091"/>
          </a:xfrm>
          <a:custGeom>
            <a:avLst/>
            <a:gdLst>
              <a:gd name="connsiteX0" fmla="*/ 449 w 894993"/>
              <a:gd name="connsiteY0" fmla="*/ 342461 h 390091"/>
              <a:gd name="connsiteX1" fmla="*/ 146499 w 894993"/>
              <a:gd name="connsiteY1" fmla="*/ 298011 h 390091"/>
              <a:gd name="connsiteX2" fmla="*/ 117924 w 894993"/>
              <a:gd name="connsiteY2" fmla="*/ 313886 h 390091"/>
              <a:gd name="connsiteX3" fmla="*/ 308424 w 894993"/>
              <a:gd name="connsiteY3" fmla="*/ 190061 h 390091"/>
              <a:gd name="connsiteX4" fmla="*/ 235399 w 894993"/>
              <a:gd name="connsiteY4" fmla="*/ 212286 h 390091"/>
              <a:gd name="connsiteX5" fmla="*/ 479874 w 894993"/>
              <a:gd name="connsiteY5" fmla="*/ 142436 h 390091"/>
              <a:gd name="connsiteX6" fmla="*/ 622749 w 894993"/>
              <a:gd name="connsiteY6" fmla="*/ 180536 h 390091"/>
              <a:gd name="connsiteX7" fmla="*/ 603699 w 894993"/>
              <a:gd name="connsiteY7" fmla="*/ 171011 h 390091"/>
              <a:gd name="connsiteX8" fmla="*/ 679899 w 894993"/>
              <a:gd name="connsiteY8" fmla="*/ 291661 h 390091"/>
              <a:gd name="connsiteX9" fmla="*/ 679899 w 894993"/>
              <a:gd name="connsiteY9" fmla="*/ 231336 h 390091"/>
              <a:gd name="connsiteX10" fmla="*/ 702124 w 894993"/>
              <a:gd name="connsiteY10" fmla="*/ 301186 h 390091"/>
              <a:gd name="connsiteX11" fmla="*/ 689424 w 894993"/>
              <a:gd name="connsiteY11" fmla="*/ 336111 h 390091"/>
              <a:gd name="connsiteX12" fmla="*/ 622749 w 894993"/>
              <a:gd name="connsiteY12" fmla="*/ 390086 h 390091"/>
              <a:gd name="connsiteX13" fmla="*/ 740224 w 894993"/>
              <a:gd name="connsiteY13" fmla="*/ 339286 h 390091"/>
              <a:gd name="connsiteX14" fmla="*/ 892624 w 894993"/>
              <a:gd name="connsiteY14" fmla="*/ 310711 h 390091"/>
              <a:gd name="connsiteX15" fmla="*/ 829124 w 894993"/>
              <a:gd name="connsiteY15" fmla="*/ 231336 h 390091"/>
              <a:gd name="connsiteX16" fmla="*/ 775149 w 894993"/>
              <a:gd name="connsiteY16" fmla="*/ 145611 h 390091"/>
              <a:gd name="connsiteX17" fmla="*/ 746574 w 894993"/>
              <a:gd name="connsiteY17" fmla="*/ 50361 h 390091"/>
              <a:gd name="connsiteX18" fmla="*/ 765624 w 894993"/>
              <a:gd name="connsiteY18" fmla="*/ 129736 h 390091"/>
              <a:gd name="connsiteX19" fmla="*/ 629099 w 894993"/>
              <a:gd name="connsiteY19" fmla="*/ 167836 h 390091"/>
              <a:gd name="connsiteX20" fmla="*/ 730699 w 894993"/>
              <a:gd name="connsiteY20" fmla="*/ 59886 h 390091"/>
              <a:gd name="connsiteX21" fmla="*/ 683074 w 894993"/>
              <a:gd name="connsiteY21" fmla="*/ 101161 h 390091"/>
              <a:gd name="connsiteX22" fmla="*/ 571949 w 894993"/>
              <a:gd name="connsiteY22" fmla="*/ 123386 h 390091"/>
              <a:gd name="connsiteX23" fmla="*/ 603699 w 894993"/>
              <a:gd name="connsiteY23" fmla="*/ 88461 h 390091"/>
              <a:gd name="connsiteX24" fmla="*/ 644974 w 894993"/>
              <a:gd name="connsiteY24" fmla="*/ 31311 h 390091"/>
              <a:gd name="connsiteX25" fmla="*/ 625924 w 894993"/>
              <a:gd name="connsiteY25" fmla="*/ 2736 h 390091"/>
              <a:gd name="connsiteX26" fmla="*/ 613224 w 894993"/>
              <a:gd name="connsiteY26" fmla="*/ 97986 h 390091"/>
              <a:gd name="connsiteX27" fmla="*/ 565599 w 894993"/>
              <a:gd name="connsiteY27" fmla="*/ 101161 h 390091"/>
              <a:gd name="connsiteX28" fmla="*/ 571949 w 894993"/>
              <a:gd name="connsiteY28" fmla="*/ 82111 h 390091"/>
              <a:gd name="connsiteX29" fmla="*/ 502099 w 894993"/>
              <a:gd name="connsiteY29" fmla="*/ 120211 h 390091"/>
              <a:gd name="connsiteX30" fmla="*/ 492574 w 894993"/>
              <a:gd name="connsiteY30" fmla="*/ 53536 h 390091"/>
              <a:gd name="connsiteX31" fmla="*/ 463999 w 894993"/>
              <a:gd name="connsiteY31" fmla="*/ 97986 h 390091"/>
              <a:gd name="connsiteX32" fmla="*/ 448124 w 894993"/>
              <a:gd name="connsiteY32" fmla="*/ 53536 h 390091"/>
              <a:gd name="connsiteX33" fmla="*/ 454474 w 894993"/>
              <a:gd name="connsiteY33" fmla="*/ 88461 h 390091"/>
              <a:gd name="connsiteX34" fmla="*/ 368749 w 894993"/>
              <a:gd name="connsiteY34" fmla="*/ 120211 h 390091"/>
              <a:gd name="connsiteX35" fmla="*/ 283024 w 894993"/>
              <a:gd name="connsiteY35" fmla="*/ 34486 h 390091"/>
              <a:gd name="connsiteX36" fmla="*/ 352874 w 894993"/>
              <a:gd name="connsiteY36" fmla="*/ 113861 h 390091"/>
              <a:gd name="connsiteX37" fmla="*/ 263974 w 894993"/>
              <a:gd name="connsiteY37" fmla="*/ 164661 h 390091"/>
              <a:gd name="connsiteX38" fmla="*/ 283024 w 894993"/>
              <a:gd name="connsiteY38" fmla="*/ 126561 h 390091"/>
              <a:gd name="connsiteX39" fmla="*/ 276674 w 894993"/>
              <a:gd name="connsiteY39" fmla="*/ 63061 h 390091"/>
              <a:gd name="connsiteX40" fmla="*/ 254449 w 894993"/>
              <a:gd name="connsiteY40" fmla="*/ 161486 h 390091"/>
              <a:gd name="connsiteX41" fmla="*/ 251274 w 894993"/>
              <a:gd name="connsiteY41" fmla="*/ 177361 h 390091"/>
              <a:gd name="connsiteX42" fmla="*/ 187774 w 894993"/>
              <a:gd name="connsiteY42" fmla="*/ 164661 h 390091"/>
              <a:gd name="connsiteX43" fmla="*/ 171899 w 894993"/>
              <a:gd name="connsiteY43" fmla="*/ 136086 h 390091"/>
              <a:gd name="connsiteX44" fmla="*/ 206824 w 894993"/>
              <a:gd name="connsiteY44" fmla="*/ 193236 h 390091"/>
              <a:gd name="connsiteX45" fmla="*/ 171899 w 894993"/>
              <a:gd name="connsiteY45" fmla="*/ 212286 h 390091"/>
              <a:gd name="connsiteX46" fmla="*/ 127449 w 894993"/>
              <a:gd name="connsiteY46" fmla="*/ 186886 h 390091"/>
              <a:gd name="connsiteX47" fmla="*/ 181424 w 894993"/>
              <a:gd name="connsiteY47" fmla="*/ 228161 h 390091"/>
              <a:gd name="connsiteX48" fmla="*/ 130624 w 894993"/>
              <a:gd name="connsiteY48" fmla="*/ 228161 h 390091"/>
              <a:gd name="connsiteX49" fmla="*/ 197299 w 894993"/>
              <a:gd name="connsiteY49" fmla="*/ 237686 h 390091"/>
              <a:gd name="connsiteX50" fmla="*/ 143324 w 894993"/>
              <a:gd name="connsiteY50" fmla="*/ 247211 h 390091"/>
              <a:gd name="connsiteX51" fmla="*/ 67124 w 894993"/>
              <a:gd name="connsiteY51" fmla="*/ 215461 h 390091"/>
              <a:gd name="connsiteX52" fmla="*/ 140149 w 894993"/>
              <a:gd name="connsiteY52" fmla="*/ 256736 h 390091"/>
              <a:gd name="connsiteX53" fmla="*/ 124274 w 894993"/>
              <a:gd name="connsiteY53" fmla="*/ 244036 h 390091"/>
              <a:gd name="connsiteX54" fmla="*/ 165549 w 894993"/>
              <a:gd name="connsiteY54" fmla="*/ 190061 h 390091"/>
              <a:gd name="connsiteX55" fmla="*/ 102049 w 894993"/>
              <a:gd name="connsiteY55" fmla="*/ 240861 h 390091"/>
              <a:gd name="connsiteX56" fmla="*/ 449 w 894993"/>
              <a:gd name="connsiteY56" fmla="*/ 342461 h 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94993" h="390091">
                <a:moveTo>
                  <a:pt x="449" y="342461"/>
                </a:moveTo>
                <a:cubicBezTo>
                  <a:pt x="7857" y="351986"/>
                  <a:pt x="126920" y="302773"/>
                  <a:pt x="146499" y="298011"/>
                </a:cubicBezTo>
                <a:cubicBezTo>
                  <a:pt x="166078" y="293249"/>
                  <a:pt x="90937" y="331878"/>
                  <a:pt x="117924" y="313886"/>
                </a:cubicBezTo>
                <a:cubicBezTo>
                  <a:pt x="144911" y="295894"/>
                  <a:pt x="288845" y="206994"/>
                  <a:pt x="308424" y="190061"/>
                </a:cubicBezTo>
                <a:cubicBezTo>
                  <a:pt x="328003" y="173128"/>
                  <a:pt x="235399" y="212286"/>
                  <a:pt x="235399" y="212286"/>
                </a:cubicBezTo>
                <a:cubicBezTo>
                  <a:pt x="263974" y="204348"/>
                  <a:pt x="415316" y="147728"/>
                  <a:pt x="479874" y="142436"/>
                </a:cubicBezTo>
                <a:cubicBezTo>
                  <a:pt x="544432" y="137144"/>
                  <a:pt x="602112" y="175774"/>
                  <a:pt x="622749" y="180536"/>
                </a:cubicBezTo>
                <a:cubicBezTo>
                  <a:pt x="643386" y="185298"/>
                  <a:pt x="594174" y="152490"/>
                  <a:pt x="603699" y="171011"/>
                </a:cubicBezTo>
                <a:cubicBezTo>
                  <a:pt x="613224" y="189532"/>
                  <a:pt x="667199" y="281607"/>
                  <a:pt x="679899" y="291661"/>
                </a:cubicBezTo>
                <a:cubicBezTo>
                  <a:pt x="692599" y="301715"/>
                  <a:pt x="676195" y="229749"/>
                  <a:pt x="679899" y="231336"/>
                </a:cubicBezTo>
                <a:cubicBezTo>
                  <a:pt x="683603" y="232923"/>
                  <a:pt x="700537" y="283724"/>
                  <a:pt x="702124" y="301186"/>
                </a:cubicBezTo>
                <a:cubicBezTo>
                  <a:pt x="703711" y="318648"/>
                  <a:pt x="702653" y="321294"/>
                  <a:pt x="689424" y="336111"/>
                </a:cubicBezTo>
                <a:cubicBezTo>
                  <a:pt x="676195" y="350928"/>
                  <a:pt x="614282" y="389557"/>
                  <a:pt x="622749" y="390086"/>
                </a:cubicBezTo>
                <a:cubicBezTo>
                  <a:pt x="631216" y="390615"/>
                  <a:pt x="695245" y="352515"/>
                  <a:pt x="740224" y="339286"/>
                </a:cubicBezTo>
                <a:cubicBezTo>
                  <a:pt x="785203" y="326057"/>
                  <a:pt x="877807" y="328703"/>
                  <a:pt x="892624" y="310711"/>
                </a:cubicBezTo>
                <a:cubicBezTo>
                  <a:pt x="907441" y="292719"/>
                  <a:pt x="848703" y="258853"/>
                  <a:pt x="829124" y="231336"/>
                </a:cubicBezTo>
                <a:cubicBezTo>
                  <a:pt x="809545" y="203819"/>
                  <a:pt x="788907" y="175773"/>
                  <a:pt x="775149" y="145611"/>
                </a:cubicBezTo>
                <a:cubicBezTo>
                  <a:pt x="761391" y="115449"/>
                  <a:pt x="748162" y="53007"/>
                  <a:pt x="746574" y="50361"/>
                </a:cubicBezTo>
                <a:cubicBezTo>
                  <a:pt x="744987" y="47715"/>
                  <a:pt x="785203" y="110157"/>
                  <a:pt x="765624" y="129736"/>
                </a:cubicBezTo>
                <a:cubicBezTo>
                  <a:pt x="746045" y="149315"/>
                  <a:pt x="634920" y="179478"/>
                  <a:pt x="629099" y="167836"/>
                </a:cubicBezTo>
                <a:cubicBezTo>
                  <a:pt x="623278" y="156194"/>
                  <a:pt x="721703" y="70998"/>
                  <a:pt x="730699" y="59886"/>
                </a:cubicBezTo>
                <a:cubicBezTo>
                  <a:pt x="739695" y="48774"/>
                  <a:pt x="709532" y="90578"/>
                  <a:pt x="683074" y="101161"/>
                </a:cubicBezTo>
                <a:cubicBezTo>
                  <a:pt x="656616" y="111744"/>
                  <a:pt x="585178" y="125503"/>
                  <a:pt x="571949" y="123386"/>
                </a:cubicBezTo>
                <a:cubicBezTo>
                  <a:pt x="558720" y="121269"/>
                  <a:pt x="591528" y="103807"/>
                  <a:pt x="603699" y="88461"/>
                </a:cubicBezTo>
                <a:cubicBezTo>
                  <a:pt x="615870" y="73115"/>
                  <a:pt x="641270" y="45598"/>
                  <a:pt x="644974" y="31311"/>
                </a:cubicBezTo>
                <a:cubicBezTo>
                  <a:pt x="648678" y="17024"/>
                  <a:pt x="631216" y="-8377"/>
                  <a:pt x="625924" y="2736"/>
                </a:cubicBezTo>
                <a:cubicBezTo>
                  <a:pt x="620632" y="13848"/>
                  <a:pt x="623278" y="81582"/>
                  <a:pt x="613224" y="97986"/>
                </a:cubicBezTo>
                <a:cubicBezTo>
                  <a:pt x="603170" y="114390"/>
                  <a:pt x="572478" y="103807"/>
                  <a:pt x="565599" y="101161"/>
                </a:cubicBezTo>
                <a:cubicBezTo>
                  <a:pt x="558720" y="98515"/>
                  <a:pt x="582532" y="78936"/>
                  <a:pt x="571949" y="82111"/>
                </a:cubicBezTo>
                <a:cubicBezTo>
                  <a:pt x="561366" y="85286"/>
                  <a:pt x="515328" y="124973"/>
                  <a:pt x="502099" y="120211"/>
                </a:cubicBezTo>
                <a:cubicBezTo>
                  <a:pt x="488870" y="115449"/>
                  <a:pt x="498924" y="57240"/>
                  <a:pt x="492574" y="53536"/>
                </a:cubicBezTo>
                <a:cubicBezTo>
                  <a:pt x="486224" y="49832"/>
                  <a:pt x="471407" y="97986"/>
                  <a:pt x="463999" y="97986"/>
                </a:cubicBezTo>
                <a:cubicBezTo>
                  <a:pt x="456591" y="97986"/>
                  <a:pt x="449711" y="55123"/>
                  <a:pt x="448124" y="53536"/>
                </a:cubicBezTo>
                <a:cubicBezTo>
                  <a:pt x="446537" y="51949"/>
                  <a:pt x="467703" y="77349"/>
                  <a:pt x="454474" y="88461"/>
                </a:cubicBezTo>
                <a:cubicBezTo>
                  <a:pt x="441245" y="99573"/>
                  <a:pt x="397324" y="129207"/>
                  <a:pt x="368749" y="120211"/>
                </a:cubicBezTo>
                <a:cubicBezTo>
                  <a:pt x="340174" y="111215"/>
                  <a:pt x="285670" y="35544"/>
                  <a:pt x="283024" y="34486"/>
                </a:cubicBezTo>
                <a:cubicBezTo>
                  <a:pt x="280378" y="33428"/>
                  <a:pt x="356049" y="92165"/>
                  <a:pt x="352874" y="113861"/>
                </a:cubicBezTo>
                <a:cubicBezTo>
                  <a:pt x="349699" y="135557"/>
                  <a:pt x="275616" y="162544"/>
                  <a:pt x="263974" y="164661"/>
                </a:cubicBezTo>
                <a:cubicBezTo>
                  <a:pt x="252332" y="166778"/>
                  <a:pt x="280907" y="143494"/>
                  <a:pt x="283024" y="126561"/>
                </a:cubicBezTo>
                <a:cubicBezTo>
                  <a:pt x="285141" y="109628"/>
                  <a:pt x="281436" y="57240"/>
                  <a:pt x="276674" y="63061"/>
                </a:cubicBezTo>
                <a:cubicBezTo>
                  <a:pt x="271912" y="68882"/>
                  <a:pt x="258682" y="142436"/>
                  <a:pt x="254449" y="161486"/>
                </a:cubicBezTo>
                <a:cubicBezTo>
                  <a:pt x="250216" y="180536"/>
                  <a:pt x="262386" y="176832"/>
                  <a:pt x="251274" y="177361"/>
                </a:cubicBezTo>
                <a:cubicBezTo>
                  <a:pt x="240162" y="177890"/>
                  <a:pt x="201003" y="171540"/>
                  <a:pt x="187774" y="164661"/>
                </a:cubicBezTo>
                <a:cubicBezTo>
                  <a:pt x="174545" y="157782"/>
                  <a:pt x="168724" y="131324"/>
                  <a:pt x="171899" y="136086"/>
                </a:cubicBezTo>
                <a:cubicBezTo>
                  <a:pt x="175074" y="140848"/>
                  <a:pt x="206824" y="180536"/>
                  <a:pt x="206824" y="193236"/>
                </a:cubicBezTo>
                <a:cubicBezTo>
                  <a:pt x="206824" y="205936"/>
                  <a:pt x="185128" y="213344"/>
                  <a:pt x="171899" y="212286"/>
                </a:cubicBezTo>
                <a:cubicBezTo>
                  <a:pt x="158670" y="211228"/>
                  <a:pt x="125862" y="184240"/>
                  <a:pt x="127449" y="186886"/>
                </a:cubicBezTo>
                <a:cubicBezTo>
                  <a:pt x="129037" y="189532"/>
                  <a:pt x="180895" y="221282"/>
                  <a:pt x="181424" y="228161"/>
                </a:cubicBezTo>
                <a:cubicBezTo>
                  <a:pt x="181953" y="235040"/>
                  <a:pt x="127978" y="226573"/>
                  <a:pt x="130624" y="228161"/>
                </a:cubicBezTo>
                <a:cubicBezTo>
                  <a:pt x="133270" y="229748"/>
                  <a:pt x="195182" y="234511"/>
                  <a:pt x="197299" y="237686"/>
                </a:cubicBezTo>
                <a:cubicBezTo>
                  <a:pt x="199416" y="240861"/>
                  <a:pt x="165020" y="250915"/>
                  <a:pt x="143324" y="247211"/>
                </a:cubicBezTo>
                <a:cubicBezTo>
                  <a:pt x="121628" y="243507"/>
                  <a:pt x="67653" y="213874"/>
                  <a:pt x="67124" y="215461"/>
                </a:cubicBezTo>
                <a:cubicBezTo>
                  <a:pt x="66595" y="217048"/>
                  <a:pt x="140149" y="256736"/>
                  <a:pt x="140149" y="256736"/>
                </a:cubicBezTo>
                <a:cubicBezTo>
                  <a:pt x="149674" y="261499"/>
                  <a:pt x="120041" y="255148"/>
                  <a:pt x="124274" y="244036"/>
                </a:cubicBezTo>
                <a:cubicBezTo>
                  <a:pt x="128507" y="232923"/>
                  <a:pt x="169253" y="190590"/>
                  <a:pt x="165549" y="190061"/>
                </a:cubicBezTo>
                <a:cubicBezTo>
                  <a:pt x="161845" y="189532"/>
                  <a:pt x="124803" y="215990"/>
                  <a:pt x="102049" y="240861"/>
                </a:cubicBezTo>
                <a:cubicBezTo>
                  <a:pt x="79295" y="265732"/>
                  <a:pt x="-6959" y="332936"/>
                  <a:pt x="449" y="342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F9F01322-DEC5-151F-0E61-2A0D174D9DBD}"/>
              </a:ext>
            </a:extLst>
          </p:cNvPr>
          <p:cNvSpPr/>
          <p:nvPr/>
        </p:nvSpPr>
        <p:spPr>
          <a:xfrm>
            <a:off x="6975444" y="4454180"/>
            <a:ext cx="215931" cy="187701"/>
          </a:xfrm>
          <a:custGeom>
            <a:avLst/>
            <a:gdLst>
              <a:gd name="connsiteX0" fmla="*/ 215931 w 215931"/>
              <a:gd name="connsiteY0" fmla="*/ 345 h 187701"/>
              <a:gd name="connsiteX1" fmla="*/ 76231 w 215931"/>
              <a:gd name="connsiteY1" fmla="*/ 127345 h 187701"/>
              <a:gd name="connsiteX2" fmla="*/ 101631 w 215931"/>
              <a:gd name="connsiteY2" fmla="*/ 120995 h 187701"/>
              <a:gd name="connsiteX3" fmla="*/ 95281 w 215931"/>
              <a:gd name="connsiteY3" fmla="*/ 168620 h 187701"/>
              <a:gd name="connsiteX4" fmla="*/ 193706 w 215931"/>
              <a:gd name="connsiteY4" fmla="*/ 184495 h 187701"/>
              <a:gd name="connsiteX5" fmla="*/ 146081 w 215931"/>
              <a:gd name="connsiteY5" fmla="*/ 181320 h 187701"/>
              <a:gd name="connsiteX6" fmla="*/ 130206 w 215931"/>
              <a:gd name="connsiteY6" fmla="*/ 120995 h 187701"/>
              <a:gd name="connsiteX7" fmla="*/ 130206 w 215931"/>
              <a:gd name="connsiteY7" fmla="*/ 171795 h 187701"/>
              <a:gd name="connsiteX8" fmla="*/ 79406 w 215931"/>
              <a:gd name="connsiteY8" fmla="*/ 162270 h 187701"/>
              <a:gd name="connsiteX9" fmla="*/ 31 w 215931"/>
              <a:gd name="connsiteY9" fmla="*/ 146395 h 187701"/>
              <a:gd name="connsiteX10" fmla="*/ 88931 w 215931"/>
              <a:gd name="connsiteY10" fmla="*/ 140045 h 187701"/>
              <a:gd name="connsiteX11" fmla="*/ 114331 w 215931"/>
              <a:gd name="connsiteY11" fmla="*/ 76545 h 187701"/>
              <a:gd name="connsiteX12" fmla="*/ 76231 w 215931"/>
              <a:gd name="connsiteY12" fmla="*/ 89245 h 187701"/>
              <a:gd name="connsiteX13" fmla="*/ 215931 w 215931"/>
              <a:gd name="connsiteY13" fmla="*/ 345 h 18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931" h="187701">
                <a:moveTo>
                  <a:pt x="215931" y="345"/>
                </a:moveTo>
                <a:cubicBezTo>
                  <a:pt x="215931" y="6695"/>
                  <a:pt x="95281" y="107237"/>
                  <a:pt x="76231" y="127345"/>
                </a:cubicBezTo>
                <a:cubicBezTo>
                  <a:pt x="57181" y="147453"/>
                  <a:pt x="98456" y="114116"/>
                  <a:pt x="101631" y="120995"/>
                </a:cubicBezTo>
                <a:cubicBezTo>
                  <a:pt x="104806" y="127874"/>
                  <a:pt x="79935" y="158037"/>
                  <a:pt x="95281" y="168620"/>
                </a:cubicBezTo>
                <a:cubicBezTo>
                  <a:pt x="110627" y="179203"/>
                  <a:pt x="185239" y="182378"/>
                  <a:pt x="193706" y="184495"/>
                </a:cubicBezTo>
                <a:cubicBezTo>
                  <a:pt x="202173" y="186612"/>
                  <a:pt x="156664" y="191903"/>
                  <a:pt x="146081" y="181320"/>
                </a:cubicBezTo>
                <a:cubicBezTo>
                  <a:pt x="135498" y="170737"/>
                  <a:pt x="132852" y="122583"/>
                  <a:pt x="130206" y="120995"/>
                </a:cubicBezTo>
                <a:cubicBezTo>
                  <a:pt x="127560" y="119408"/>
                  <a:pt x="138673" y="164916"/>
                  <a:pt x="130206" y="171795"/>
                </a:cubicBezTo>
                <a:cubicBezTo>
                  <a:pt x="121739" y="178674"/>
                  <a:pt x="79406" y="162270"/>
                  <a:pt x="79406" y="162270"/>
                </a:cubicBezTo>
                <a:cubicBezTo>
                  <a:pt x="57710" y="158037"/>
                  <a:pt x="-1556" y="150099"/>
                  <a:pt x="31" y="146395"/>
                </a:cubicBezTo>
                <a:cubicBezTo>
                  <a:pt x="1618" y="142691"/>
                  <a:pt x="69881" y="151687"/>
                  <a:pt x="88931" y="140045"/>
                </a:cubicBezTo>
                <a:cubicBezTo>
                  <a:pt x="107981" y="128403"/>
                  <a:pt x="116448" y="85012"/>
                  <a:pt x="114331" y="76545"/>
                </a:cubicBezTo>
                <a:cubicBezTo>
                  <a:pt x="112214" y="68078"/>
                  <a:pt x="63002" y="101416"/>
                  <a:pt x="76231" y="89245"/>
                </a:cubicBezTo>
                <a:cubicBezTo>
                  <a:pt x="89460" y="77074"/>
                  <a:pt x="215931" y="-6005"/>
                  <a:pt x="215931" y="3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88A207DA-F043-CDEF-0812-A2973436C075}"/>
              </a:ext>
            </a:extLst>
          </p:cNvPr>
          <p:cNvSpPr/>
          <p:nvPr/>
        </p:nvSpPr>
        <p:spPr>
          <a:xfrm>
            <a:off x="7026213" y="4594173"/>
            <a:ext cx="658178" cy="73439"/>
          </a:xfrm>
          <a:custGeom>
            <a:avLst/>
            <a:gdLst>
              <a:gd name="connsiteX0" fmla="*/ 3237 w 658178"/>
              <a:gd name="connsiteY0" fmla="*/ 19102 h 73439"/>
              <a:gd name="connsiteX1" fmla="*/ 365187 w 658178"/>
              <a:gd name="connsiteY1" fmla="*/ 66727 h 73439"/>
              <a:gd name="connsiteX2" fmla="*/ 298512 w 658178"/>
              <a:gd name="connsiteY2" fmla="*/ 73077 h 73439"/>
              <a:gd name="connsiteX3" fmla="*/ 571562 w 658178"/>
              <a:gd name="connsiteY3" fmla="*/ 66727 h 73439"/>
              <a:gd name="connsiteX4" fmla="*/ 501712 w 658178"/>
              <a:gd name="connsiteY4" fmla="*/ 66727 h 73439"/>
              <a:gd name="connsiteX5" fmla="*/ 568387 w 658178"/>
              <a:gd name="connsiteY5" fmla="*/ 50852 h 73439"/>
              <a:gd name="connsiteX6" fmla="*/ 657287 w 658178"/>
              <a:gd name="connsiteY6" fmla="*/ 52 h 73439"/>
              <a:gd name="connsiteX7" fmla="*/ 587437 w 658178"/>
              <a:gd name="connsiteY7" fmla="*/ 41327 h 73439"/>
              <a:gd name="connsiteX8" fmla="*/ 228662 w 658178"/>
              <a:gd name="connsiteY8" fmla="*/ 47677 h 73439"/>
              <a:gd name="connsiteX9" fmla="*/ 292162 w 658178"/>
              <a:gd name="connsiteY9" fmla="*/ 60377 h 73439"/>
              <a:gd name="connsiteX10" fmla="*/ 88962 w 658178"/>
              <a:gd name="connsiteY10" fmla="*/ 50852 h 73439"/>
              <a:gd name="connsiteX11" fmla="*/ 181037 w 658178"/>
              <a:gd name="connsiteY11" fmla="*/ 60377 h 73439"/>
              <a:gd name="connsiteX12" fmla="*/ 3237 w 658178"/>
              <a:gd name="connsiteY12" fmla="*/ 19102 h 7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178" h="73439">
                <a:moveTo>
                  <a:pt x="3237" y="19102"/>
                </a:moveTo>
                <a:cubicBezTo>
                  <a:pt x="33929" y="20160"/>
                  <a:pt x="315975" y="57731"/>
                  <a:pt x="365187" y="66727"/>
                </a:cubicBezTo>
                <a:cubicBezTo>
                  <a:pt x="414399" y="75723"/>
                  <a:pt x="264116" y="73077"/>
                  <a:pt x="298512" y="73077"/>
                </a:cubicBezTo>
                <a:cubicBezTo>
                  <a:pt x="332908" y="73077"/>
                  <a:pt x="537695" y="67785"/>
                  <a:pt x="571562" y="66727"/>
                </a:cubicBezTo>
                <a:cubicBezTo>
                  <a:pt x="605429" y="65669"/>
                  <a:pt x="502241" y="69373"/>
                  <a:pt x="501712" y="66727"/>
                </a:cubicBezTo>
                <a:cubicBezTo>
                  <a:pt x="501183" y="64081"/>
                  <a:pt x="542458" y="61965"/>
                  <a:pt x="568387" y="50852"/>
                </a:cubicBezTo>
                <a:cubicBezTo>
                  <a:pt x="594316" y="39740"/>
                  <a:pt x="654112" y="1639"/>
                  <a:pt x="657287" y="52"/>
                </a:cubicBezTo>
                <a:cubicBezTo>
                  <a:pt x="660462" y="-1535"/>
                  <a:pt x="658875" y="33390"/>
                  <a:pt x="587437" y="41327"/>
                </a:cubicBezTo>
                <a:cubicBezTo>
                  <a:pt x="516000" y="49265"/>
                  <a:pt x="277874" y="44502"/>
                  <a:pt x="228662" y="47677"/>
                </a:cubicBezTo>
                <a:cubicBezTo>
                  <a:pt x="179450" y="50852"/>
                  <a:pt x="315445" y="59848"/>
                  <a:pt x="292162" y="60377"/>
                </a:cubicBezTo>
                <a:cubicBezTo>
                  <a:pt x="268879" y="60906"/>
                  <a:pt x="107483" y="50852"/>
                  <a:pt x="88962" y="50852"/>
                </a:cubicBezTo>
                <a:cubicBezTo>
                  <a:pt x="70441" y="50852"/>
                  <a:pt x="192150" y="64610"/>
                  <a:pt x="181037" y="60377"/>
                </a:cubicBezTo>
                <a:cubicBezTo>
                  <a:pt x="169925" y="56144"/>
                  <a:pt x="-27455" y="18044"/>
                  <a:pt x="3237" y="19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76034675-0976-DAB2-526D-2FF812D7A79A}"/>
              </a:ext>
            </a:extLst>
          </p:cNvPr>
          <p:cNvSpPr/>
          <p:nvPr/>
        </p:nvSpPr>
        <p:spPr>
          <a:xfrm>
            <a:off x="6923049" y="4603750"/>
            <a:ext cx="808041" cy="89068"/>
          </a:xfrm>
          <a:custGeom>
            <a:avLst/>
            <a:gdLst>
              <a:gd name="connsiteX0" fmla="*/ 804901 w 808041"/>
              <a:gd name="connsiteY0" fmla="*/ 0 h 89068"/>
              <a:gd name="connsiteX1" fmla="*/ 769976 w 808041"/>
              <a:gd name="connsiteY1" fmla="*/ 63500 h 89068"/>
              <a:gd name="connsiteX2" fmla="*/ 662026 w 808041"/>
              <a:gd name="connsiteY2" fmla="*/ 66675 h 89068"/>
              <a:gd name="connsiteX3" fmla="*/ 754101 w 808041"/>
              <a:gd name="connsiteY3" fmla="*/ 60325 h 89068"/>
              <a:gd name="connsiteX4" fmla="*/ 515976 w 808041"/>
              <a:gd name="connsiteY4" fmla="*/ 73025 h 89068"/>
              <a:gd name="connsiteX5" fmla="*/ 236576 w 808041"/>
              <a:gd name="connsiteY5" fmla="*/ 69850 h 89068"/>
              <a:gd name="connsiteX6" fmla="*/ 344526 w 808041"/>
              <a:gd name="connsiteY6" fmla="*/ 88900 h 89068"/>
              <a:gd name="connsiteX7" fmla="*/ 87351 w 808041"/>
              <a:gd name="connsiteY7" fmla="*/ 57150 h 89068"/>
              <a:gd name="connsiteX8" fmla="*/ 4801 w 808041"/>
              <a:gd name="connsiteY8" fmla="*/ 47625 h 89068"/>
              <a:gd name="connsiteX9" fmla="*/ 208001 w 808041"/>
              <a:gd name="connsiteY9" fmla="*/ 57150 h 89068"/>
              <a:gd name="connsiteX10" fmla="*/ 65126 w 808041"/>
              <a:gd name="connsiteY10" fmla="*/ 19050 h 89068"/>
              <a:gd name="connsiteX11" fmla="*/ 293726 w 808041"/>
              <a:gd name="connsiteY11" fmla="*/ 73025 h 89068"/>
              <a:gd name="connsiteX12" fmla="*/ 277851 w 808041"/>
              <a:gd name="connsiteY12" fmla="*/ 73025 h 89068"/>
              <a:gd name="connsiteX13" fmla="*/ 677901 w 808041"/>
              <a:gd name="connsiteY13" fmla="*/ 73025 h 89068"/>
              <a:gd name="connsiteX14" fmla="*/ 744576 w 808041"/>
              <a:gd name="connsiteY14" fmla="*/ 41275 h 89068"/>
              <a:gd name="connsiteX15" fmla="*/ 731876 w 808041"/>
              <a:gd name="connsiteY15" fmla="*/ 15875 h 89068"/>
              <a:gd name="connsiteX16" fmla="*/ 700126 w 808041"/>
              <a:gd name="connsiteY16" fmla="*/ 63500 h 89068"/>
              <a:gd name="connsiteX17" fmla="*/ 804901 w 808041"/>
              <a:gd name="connsiteY17" fmla="*/ 0 h 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08041" h="89068">
                <a:moveTo>
                  <a:pt x="804901" y="0"/>
                </a:moveTo>
                <a:cubicBezTo>
                  <a:pt x="816543" y="0"/>
                  <a:pt x="793788" y="52388"/>
                  <a:pt x="769976" y="63500"/>
                </a:cubicBezTo>
                <a:cubicBezTo>
                  <a:pt x="746163" y="74613"/>
                  <a:pt x="664672" y="67204"/>
                  <a:pt x="662026" y="66675"/>
                </a:cubicBezTo>
                <a:cubicBezTo>
                  <a:pt x="659380" y="66146"/>
                  <a:pt x="754101" y="60325"/>
                  <a:pt x="754101" y="60325"/>
                </a:cubicBezTo>
                <a:lnTo>
                  <a:pt x="515976" y="73025"/>
                </a:lnTo>
                <a:cubicBezTo>
                  <a:pt x="429722" y="74612"/>
                  <a:pt x="265151" y="67204"/>
                  <a:pt x="236576" y="69850"/>
                </a:cubicBezTo>
                <a:cubicBezTo>
                  <a:pt x="208001" y="72496"/>
                  <a:pt x="369397" y="91017"/>
                  <a:pt x="344526" y="88900"/>
                </a:cubicBezTo>
                <a:cubicBezTo>
                  <a:pt x="319655" y="86783"/>
                  <a:pt x="87351" y="57150"/>
                  <a:pt x="87351" y="57150"/>
                </a:cubicBezTo>
                <a:cubicBezTo>
                  <a:pt x="30730" y="50271"/>
                  <a:pt x="-15307" y="47625"/>
                  <a:pt x="4801" y="47625"/>
                </a:cubicBezTo>
                <a:cubicBezTo>
                  <a:pt x="24909" y="47625"/>
                  <a:pt x="197947" y="61913"/>
                  <a:pt x="208001" y="57150"/>
                </a:cubicBezTo>
                <a:cubicBezTo>
                  <a:pt x="218055" y="52388"/>
                  <a:pt x="50839" y="16404"/>
                  <a:pt x="65126" y="19050"/>
                </a:cubicBezTo>
                <a:cubicBezTo>
                  <a:pt x="79413" y="21696"/>
                  <a:pt x="293726" y="73025"/>
                  <a:pt x="293726" y="73025"/>
                </a:cubicBezTo>
                <a:cubicBezTo>
                  <a:pt x="329180" y="82021"/>
                  <a:pt x="277851" y="73025"/>
                  <a:pt x="277851" y="73025"/>
                </a:cubicBezTo>
                <a:cubicBezTo>
                  <a:pt x="341880" y="73025"/>
                  <a:pt x="600114" y="78317"/>
                  <a:pt x="677901" y="73025"/>
                </a:cubicBezTo>
                <a:cubicBezTo>
                  <a:pt x="755688" y="67733"/>
                  <a:pt x="735580" y="50800"/>
                  <a:pt x="744576" y="41275"/>
                </a:cubicBezTo>
                <a:cubicBezTo>
                  <a:pt x="753572" y="31750"/>
                  <a:pt x="739284" y="12171"/>
                  <a:pt x="731876" y="15875"/>
                </a:cubicBezTo>
                <a:cubicBezTo>
                  <a:pt x="724468" y="19579"/>
                  <a:pt x="685309" y="61913"/>
                  <a:pt x="700126" y="63500"/>
                </a:cubicBezTo>
                <a:cubicBezTo>
                  <a:pt x="714943" y="65087"/>
                  <a:pt x="793259" y="0"/>
                  <a:pt x="8049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9A1C4D58-15E7-DED1-D61C-49521BE5244F}"/>
              </a:ext>
            </a:extLst>
          </p:cNvPr>
          <p:cNvSpPr/>
          <p:nvPr/>
        </p:nvSpPr>
        <p:spPr>
          <a:xfrm>
            <a:off x="6922560" y="4628239"/>
            <a:ext cx="433600" cy="32754"/>
          </a:xfrm>
          <a:custGeom>
            <a:avLst/>
            <a:gdLst>
              <a:gd name="connsiteX0" fmla="*/ 2115 w 433600"/>
              <a:gd name="connsiteY0" fmla="*/ 911 h 32754"/>
              <a:gd name="connsiteX1" fmla="*/ 424390 w 433600"/>
              <a:gd name="connsiteY1" fmla="*/ 32661 h 32754"/>
              <a:gd name="connsiteX2" fmla="*/ 268815 w 433600"/>
              <a:gd name="connsiteY2" fmla="*/ 10436 h 32754"/>
              <a:gd name="connsiteX3" fmla="*/ 2115 w 433600"/>
              <a:gd name="connsiteY3" fmla="*/ 91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600" h="32754">
                <a:moveTo>
                  <a:pt x="2115" y="911"/>
                </a:moveTo>
                <a:cubicBezTo>
                  <a:pt x="28044" y="4615"/>
                  <a:pt x="379940" y="31074"/>
                  <a:pt x="424390" y="32661"/>
                </a:cubicBezTo>
                <a:cubicBezTo>
                  <a:pt x="468840" y="34249"/>
                  <a:pt x="341840" y="15199"/>
                  <a:pt x="268815" y="10436"/>
                </a:cubicBezTo>
                <a:cubicBezTo>
                  <a:pt x="195790" y="5673"/>
                  <a:pt x="-23814" y="-2793"/>
                  <a:pt x="2115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A7D6D373-39AE-7C6F-9EAB-39AB76835EF7}"/>
              </a:ext>
            </a:extLst>
          </p:cNvPr>
          <p:cNvSpPr/>
          <p:nvPr/>
        </p:nvSpPr>
        <p:spPr>
          <a:xfrm>
            <a:off x="7230039" y="4575129"/>
            <a:ext cx="726577" cy="210879"/>
          </a:xfrm>
          <a:custGeom>
            <a:avLst/>
            <a:gdLst>
              <a:gd name="connsiteX0" fmla="*/ 440761 w 726577"/>
              <a:gd name="connsiteY0" fmla="*/ 46 h 210879"/>
              <a:gd name="connsiteX1" fmla="*/ 720161 w 726577"/>
              <a:gd name="connsiteY1" fmla="*/ 79421 h 210879"/>
              <a:gd name="connsiteX2" fmla="*/ 624911 w 726577"/>
              <a:gd name="connsiteY2" fmla="*/ 63546 h 210879"/>
              <a:gd name="connsiteX3" fmla="*/ 488386 w 726577"/>
              <a:gd name="connsiteY3" fmla="*/ 149271 h 210879"/>
              <a:gd name="connsiteX4" fmla="*/ 475686 w 726577"/>
              <a:gd name="connsiteY4" fmla="*/ 98471 h 210879"/>
              <a:gd name="connsiteX5" fmla="*/ 399486 w 726577"/>
              <a:gd name="connsiteY5" fmla="*/ 117521 h 210879"/>
              <a:gd name="connsiteX6" fmla="*/ 389961 w 726577"/>
              <a:gd name="connsiteY6" fmla="*/ 168321 h 210879"/>
              <a:gd name="connsiteX7" fmla="*/ 374086 w 726577"/>
              <a:gd name="connsiteY7" fmla="*/ 107996 h 210879"/>
              <a:gd name="connsiteX8" fmla="*/ 316936 w 726577"/>
              <a:gd name="connsiteY8" fmla="*/ 133396 h 210879"/>
              <a:gd name="connsiteX9" fmla="*/ 332811 w 726577"/>
              <a:gd name="connsiteY9" fmla="*/ 161971 h 210879"/>
              <a:gd name="connsiteX10" fmla="*/ 316936 w 726577"/>
              <a:gd name="connsiteY10" fmla="*/ 184196 h 210879"/>
              <a:gd name="connsiteX11" fmla="*/ 278836 w 726577"/>
              <a:gd name="connsiteY11" fmla="*/ 117521 h 210879"/>
              <a:gd name="connsiteX12" fmla="*/ 231211 w 726577"/>
              <a:gd name="connsiteY12" fmla="*/ 177846 h 210879"/>
              <a:gd name="connsiteX13" fmla="*/ 123261 w 726577"/>
              <a:gd name="connsiteY13" fmla="*/ 111171 h 210879"/>
              <a:gd name="connsiteX14" fmla="*/ 126436 w 726577"/>
              <a:gd name="connsiteY14" fmla="*/ 174671 h 210879"/>
              <a:gd name="connsiteX15" fmla="*/ 85161 w 726577"/>
              <a:gd name="connsiteY15" fmla="*/ 98471 h 210879"/>
              <a:gd name="connsiteX16" fmla="*/ 69286 w 726577"/>
              <a:gd name="connsiteY16" fmla="*/ 209596 h 210879"/>
              <a:gd name="connsiteX17" fmla="*/ 72461 w 726577"/>
              <a:gd name="connsiteY17" fmla="*/ 155621 h 210879"/>
              <a:gd name="connsiteX18" fmla="*/ 18486 w 726577"/>
              <a:gd name="connsiteY18" fmla="*/ 104821 h 210879"/>
              <a:gd name="connsiteX19" fmla="*/ 8961 w 726577"/>
              <a:gd name="connsiteY19" fmla="*/ 158796 h 210879"/>
              <a:gd name="connsiteX20" fmla="*/ 5786 w 726577"/>
              <a:gd name="connsiteY20" fmla="*/ 155621 h 210879"/>
              <a:gd name="connsiteX21" fmla="*/ 91511 w 726577"/>
              <a:gd name="connsiteY21" fmla="*/ 127046 h 210879"/>
              <a:gd name="connsiteX22" fmla="*/ 402661 w 726577"/>
              <a:gd name="connsiteY22" fmla="*/ 165146 h 210879"/>
              <a:gd name="connsiteX23" fmla="*/ 488386 w 726577"/>
              <a:gd name="connsiteY23" fmla="*/ 114346 h 210879"/>
              <a:gd name="connsiteX24" fmla="*/ 488386 w 726577"/>
              <a:gd name="connsiteY24" fmla="*/ 79421 h 210879"/>
              <a:gd name="connsiteX25" fmla="*/ 513786 w 726577"/>
              <a:gd name="connsiteY25" fmla="*/ 92121 h 210879"/>
              <a:gd name="connsiteX26" fmla="*/ 440761 w 726577"/>
              <a:gd name="connsiteY26" fmla="*/ 46 h 210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6577" h="210879">
                <a:moveTo>
                  <a:pt x="440761" y="46"/>
                </a:moveTo>
                <a:cubicBezTo>
                  <a:pt x="475157" y="-2071"/>
                  <a:pt x="689469" y="68838"/>
                  <a:pt x="720161" y="79421"/>
                </a:cubicBezTo>
                <a:cubicBezTo>
                  <a:pt x="750853" y="90004"/>
                  <a:pt x="663540" y="51904"/>
                  <a:pt x="624911" y="63546"/>
                </a:cubicBezTo>
                <a:cubicBezTo>
                  <a:pt x="586282" y="75188"/>
                  <a:pt x="513257" y="143450"/>
                  <a:pt x="488386" y="149271"/>
                </a:cubicBezTo>
                <a:cubicBezTo>
                  <a:pt x="463515" y="155092"/>
                  <a:pt x="490503" y="103763"/>
                  <a:pt x="475686" y="98471"/>
                </a:cubicBezTo>
                <a:cubicBezTo>
                  <a:pt x="460869" y="93179"/>
                  <a:pt x="413773" y="105879"/>
                  <a:pt x="399486" y="117521"/>
                </a:cubicBezTo>
                <a:cubicBezTo>
                  <a:pt x="385199" y="129163"/>
                  <a:pt x="394194" y="169908"/>
                  <a:pt x="389961" y="168321"/>
                </a:cubicBezTo>
                <a:cubicBezTo>
                  <a:pt x="385728" y="166734"/>
                  <a:pt x="386257" y="113817"/>
                  <a:pt x="374086" y="107996"/>
                </a:cubicBezTo>
                <a:cubicBezTo>
                  <a:pt x="361915" y="102175"/>
                  <a:pt x="323815" y="124400"/>
                  <a:pt x="316936" y="133396"/>
                </a:cubicBezTo>
                <a:cubicBezTo>
                  <a:pt x="310057" y="142392"/>
                  <a:pt x="332811" y="153504"/>
                  <a:pt x="332811" y="161971"/>
                </a:cubicBezTo>
                <a:cubicBezTo>
                  <a:pt x="332811" y="170438"/>
                  <a:pt x="325932" y="191604"/>
                  <a:pt x="316936" y="184196"/>
                </a:cubicBezTo>
                <a:cubicBezTo>
                  <a:pt x="307940" y="176788"/>
                  <a:pt x="293123" y="118579"/>
                  <a:pt x="278836" y="117521"/>
                </a:cubicBezTo>
                <a:cubicBezTo>
                  <a:pt x="264549" y="116463"/>
                  <a:pt x="257140" y="178904"/>
                  <a:pt x="231211" y="177846"/>
                </a:cubicBezTo>
                <a:cubicBezTo>
                  <a:pt x="205282" y="176788"/>
                  <a:pt x="140723" y="111700"/>
                  <a:pt x="123261" y="111171"/>
                </a:cubicBezTo>
                <a:cubicBezTo>
                  <a:pt x="105799" y="110642"/>
                  <a:pt x="132786" y="176788"/>
                  <a:pt x="126436" y="174671"/>
                </a:cubicBezTo>
                <a:cubicBezTo>
                  <a:pt x="120086" y="172554"/>
                  <a:pt x="94686" y="92650"/>
                  <a:pt x="85161" y="98471"/>
                </a:cubicBezTo>
                <a:cubicBezTo>
                  <a:pt x="75636" y="104292"/>
                  <a:pt x="71403" y="200071"/>
                  <a:pt x="69286" y="209596"/>
                </a:cubicBezTo>
                <a:cubicBezTo>
                  <a:pt x="67169" y="219121"/>
                  <a:pt x="80928" y="173083"/>
                  <a:pt x="72461" y="155621"/>
                </a:cubicBezTo>
                <a:cubicBezTo>
                  <a:pt x="63994" y="138159"/>
                  <a:pt x="29069" y="104292"/>
                  <a:pt x="18486" y="104821"/>
                </a:cubicBezTo>
                <a:cubicBezTo>
                  <a:pt x="7903" y="105350"/>
                  <a:pt x="8961" y="158796"/>
                  <a:pt x="8961" y="158796"/>
                </a:cubicBezTo>
                <a:cubicBezTo>
                  <a:pt x="6844" y="167263"/>
                  <a:pt x="-7972" y="160913"/>
                  <a:pt x="5786" y="155621"/>
                </a:cubicBezTo>
                <a:cubicBezTo>
                  <a:pt x="19544" y="150329"/>
                  <a:pt x="25365" y="125459"/>
                  <a:pt x="91511" y="127046"/>
                </a:cubicBezTo>
                <a:cubicBezTo>
                  <a:pt x="157657" y="128633"/>
                  <a:pt x="336515" y="167263"/>
                  <a:pt x="402661" y="165146"/>
                </a:cubicBezTo>
                <a:cubicBezTo>
                  <a:pt x="468807" y="163029"/>
                  <a:pt x="474099" y="128633"/>
                  <a:pt x="488386" y="114346"/>
                </a:cubicBezTo>
                <a:cubicBezTo>
                  <a:pt x="502673" y="100059"/>
                  <a:pt x="484153" y="83125"/>
                  <a:pt x="488386" y="79421"/>
                </a:cubicBezTo>
                <a:cubicBezTo>
                  <a:pt x="492619" y="75717"/>
                  <a:pt x="524899" y="105879"/>
                  <a:pt x="513786" y="92121"/>
                </a:cubicBezTo>
                <a:cubicBezTo>
                  <a:pt x="502673" y="78363"/>
                  <a:pt x="406365" y="2163"/>
                  <a:pt x="440761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A733479D-E5E3-63D5-5E89-9800D67A1663}"/>
              </a:ext>
            </a:extLst>
          </p:cNvPr>
          <p:cNvSpPr/>
          <p:nvPr/>
        </p:nvSpPr>
        <p:spPr>
          <a:xfrm>
            <a:off x="7196256" y="4390590"/>
            <a:ext cx="400683" cy="254569"/>
          </a:xfrm>
          <a:custGeom>
            <a:avLst/>
            <a:gdLst>
              <a:gd name="connsiteX0" fmla="*/ 36394 w 400683"/>
              <a:gd name="connsiteY0" fmla="*/ 41710 h 254569"/>
              <a:gd name="connsiteX1" fmla="*/ 1469 w 400683"/>
              <a:gd name="connsiteY1" fmla="*/ 117910 h 254569"/>
              <a:gd name="connsiteX2" fmla="*/ 52269 w 400683"/>
              <a:gd name="connsiteY2" fmla="*/ 203635 h 254569"/>
              <a:gd name="connsiteX3" fmla="*/ 93544 w 400683"/>
              <a:gd name="connsiteY3" fmla="*/ 241735 h 254569"/>
              <a:gd name="connsiteX4" fmla="*/ 166569 w 400683"/>
              <a:gd name="connsiteY4" fmla="*/ 254435 h 254569"/>
              <a:gd name="connsiteX5" fmla="*/ 249119 w 400683"/>
              <a:gd name="connsiteY5" fmla="*/ 235385 h 254569"/>
              <a:gd name="connsiteX6" fmla="*/ 309444 w 400683"/>
              <a:gd name="connsiteY6" fmla="*/ 178235 h 254569"/>
              <a:gd name="connsiteX7" fmla="*/ 328494 w 400683"/>
              <a:gd name="connsiteY7" fmla="*/ 130610 h 254569"/>
              <a:gd name="connsiteX8" fmla="*/ 328494 w 400683"/>
              <a:gd name="connsiteY8" fmla="*/ 73460 h 254569"/>
              <a:gd name="connsiteX9" fmla="*/ 398344 w 400683"/>
              <a:gd name="connsiteY9" fmla="*/ 127435 h 254569"/>
              <a:gd name="connsiteX10" fmla="*/ 379294 w 400683"/>
              <a:gd name="connsiteY10" fmla="*/ 54410 h 254569"/>
              <a:gd name="connsiteX11" fmla="*/ 331669 w 400683"/>
              <a:gd name="connsiteY11" fmla="*/ 13135 h 254569"/>
              <a:gd name="connsiteX12" fmla="*/ 249119 w 400683"/>
              <a:gd name="connsiteY12" fmla="*/ 435 h 254569"/>
              <a:gd name="connsiteX13" fmla="*/ 36394 w 400683"/>
              <a:gd name="connsiteY13" fmla="*/ 41710 h 25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683" h="254569">
                <a:moveTo>
                  <a:pt x="36394" y="41710"/>
                </a:moveTo>
                <a:cubicBezTo>
                  <a:pt x="-4881" y="61289"/>
                  <a:pt x="-1177" y="90923"/>
                  <a:pt x="1469" y="117910"/>
                </a:cubicBezTo>
                <a:cubicBezTo>
                  <a:pt x="4115" y="144898"/>
                  <a:pt x="36923" y="182998"/>
                  <a:pt x="52269" y="203635"/>
                </a:cubicBezTo>
                <a:cubicBezTo>
                  <a:pt x="67615" y="224272"/>
                  <a:pt x="74494" y="233268"/>
                  <a:pt x="93544" y="241735"/>
                </a:cubicBezTo>
                <a:cubicBezTo>
                  <a:pt x="112594" y="250202"/>
                  <a:pt x="140640" y="255493"/>
                  <a:pt x="166569" y="254435"/>
                </a:cubicBezTo>
                <a:cubicBezTo>
                  <a:pt x="192498" y="253377"/>
                  <a:pt x="225307" y="248085"/>
                  <a:pt x="249119" y="235385"/>
                </a:cubicBezTo>
                <a:cubicBezTo>
                  <a:pt x="272932" y="222685"/>
                  <a:pt x="296215" y="195698"/>
                  <a:pt x="309444" y="178235"/>
                </a:cubicBezTo>
                <a:cubicBezTo>
                  <a:pt x="322673" y="160773"/>
                  <a:pt x="325319" y="148073"/>
                  <a:pt x="328494" y="130610"/>
                </a:cubicBezTo>
                <a:cubicBezTo>
                  <a:pt x="331669" y="113148"/>
                  <a:pt x="316852" y="73989"/>
                  <a:pt x="328494" y="73460"/>
                </a:cubicBezTo>
                <a:cubicBezTo>
                  <a:pt x="340136" y="72931"/>
                  <a:pt x="389877" y="130610"/>
                  <a:pt x="398344" y="127435"/>
                </a:cubicBezTo>
                <a:cubicBezTo>
                  <a:pt x="406811" y="124260"/>
                  <a:pt x="390406" y="73460"/>
                  <a:pt x="379294" y="54410"/>
                </a:cubicBezTo>
                <a:cubicBezTo>
                  <a:pt x="368182" y="35360"/>
                  <a:pt x="353365" y="22131"/>
                  <a:pt x="331669" y="13135"/>
                </a:cubicBezTo>
                <a:cubicBezTo>
                  <a:pt x="309973" y="4139"/>
                  <a:pt x="296215" y="-1682"/>
                  <a:pt x="249119" y="435"/>
                </a:cubicBezTo>
                <a:cubicBezTo>
                  <a:pt x="202023" y="2552"/>
                  <a:pt x="77669" y="22131"/>
                  <a:pt x="36394" y="417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BD097A0D-1F46-8516-3571-EFE58747522A}"/>
              </a:ext>
            </a:extLst>
          </p:cNvPr>
          <p:cNvSpPr/>
          <p:nvPr/>
        </p:nvSpPr>
        <p:spPr>
          <a:xfrm rot="6120052">
            <a:off x="7329500" y="4391949"/>
            <a:ext cx="69169" cy="138337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月 34">
            <a:extLst>
              <a:ext uri="{FF2B5EF4-FFF2-40B4-BE49-F238E27FC236}">
                <a16:creationId xmlns:a16="http://schemas.microsoft.com/office/drawing/2014/main" id="{D002300B-0E9E-AAFD-C044-CEAF1EEBC2D4}"/>
              </a:ext>
            </a:extLst>
          </p:cNvPr>
          <p:cNvSpPr/>
          <p:nvPr/>
        </p:nvSpPr>
        <p:spPr>
          <a:xfrm rot="16588550">
            <a:off x="7325279" y="4491208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50D771E6-8EE9-767B-8538-F955228FF67E}"/>
              </a:ext>
            </a:extLst>
          </p:cNvPr>
          <p:cNvSpPr/>
          <p:nvPr/>
        </p:nvSpPr>
        <p:spPr>
          <a:xfrm>
            <a:off x="6924270" y="4317192"/>
            <a:ext cx="769430" cy="277070"/>
          </a:xfrm>
          <a:custGeom>
            <a:avLst/>
            <a:gdLst>
              <a:gd name="connsiteX0" fmla="*/ 405 w 769430"/>
              <a:gd name="connsiteY0" fmla="*/ 277033 h 277070"/>
              <a:gd name="connsiteX1" fmla="*/ 105180 w 769430"/>
              <a:gd name="connsiteY1" fmla="*/ 111933 h 277070"/>
              <a:gd name="connsiteX2" fmla="*/ 175030 w 769430"/>
              <a:gd name="connsiteY2" fmla="*/ 162733 h 277070"/>
              <a:gd name="connsiteX3" fmla="*/ 146455 w 769430"/>
              <a:gd name="connsiteY3" fmla="*/ 83358 h 277070"/>
              <a:gd name="connsiteX4" fmla="*/ 165505 w 769430"/>
              <a:gd name="connsiteY4" fmla="*/ 96058 h 277070"/>
              <a:gd name="connsiteX5" fmla="*/ 298855 w 769430"/>
              <a:gd name="connsiteY5" fmla="*/ 23033 h 277070"/>
              <a:gd name="connsiteX6" fmla="*/ 406805 w 769430"/>
              <a:gd name="connsiteY6" fmla="*/ 808 h 277070"/>
              <a:gd name="connsiteX7" fmla="*/ 346480 w 769430"/>
              <a:gd name="connsiteY7" fmla="*/ 32558 h 277070"/>
              <a:gd name="connsiteX8" fmla="*/ 362355 w 769430"/>
              <a:gd name="connsiteY8" fmla="*/ 99233 h 277070"/>
              <a:gd name="connsiteX9" fmla="*/ 349655 w 769430"/>
              <a:gd name="connsiteY9" fmla="*/ 35733 h 277070"/>
              <a:gd name="connsiteX10" fmla="*/ 489355 w 769430"/>
              <a:gd name="connsiteY10" fmla="*/ 808 h 277070"/>
              <a:gd name="connsiteX11" fmla="*/ 562380 w 769430"/>
              <a:gd name="connsiteY11" fmla="*/ 10333 h 277070"/>
              <a:gd name="connsiteX12" fmla="*/ 578255 w 769430"/>
              <a:gd name="connsiteY12" fmla="*/ 13508 h 277070"/>
              <a:gd name="connsiteX13" fmla="*/ 521105 w 769430"/>
              <a:gd name="connsiteY13" fmla="*/ 51608 h 277070"/>
              <a:gd name="connsiteX14" fmla="*/ 590955 w 769430"/>
              <a:gd name="connsiteY14" fmla="*/ 19858 h 277070"/>
              <a:gd name="connsiteX15" fmla="*/ 762405 w 769430"/>
              <a:gd name="connsiteY15" fmla="*/ 127808 h 277070"/>
              <a:gd name="connsiteX16" fmla="*/ 714780 w 769430"/>
              <a:gd name="connsiteY16" fmla="*/ 67483 h 277070"/>
              <a:gd name="connsiteX17" fmla="*/ 517930 w 769430"/>
              <a:gd name="connsiteY17" fmla="*/ 10333 h 277070"/>
              <a:gd name="connsiteX18" fmla="*/ 336955 w 769430"/>
              <a:gd name="connsiteY18" fmla="*/ 67483 h 277070"/>
              <a:gd name="connsiteX19" fmla="*/ 340130 w 769430"/>
              <a:gd name="connsiteY19" fmla="*/ 7158 h 277070"/>
              <a:gd name="connsiteX20" fmla="*/ 292505 w 769430"/>
              <a:gd name="connsiteY20" fmla="*/ 70658 h 277070"/>
              <a:gd name="connsiteX21" fmla="*/ 178205 w 769430"/>
              <a:gd name="connsiteY21" fmla="*/ 92883 h 277070"/>
              <a:gd name="connsiteX22" fmla="*/ 114705 w 769430"/>
              <a:gd name="connsiteY22" fmla="*/ 162733 h 277070"/>
              <a:gd name="connsiteX23" fmla="*/ 146455 w 769430"/>
              <a:gd name="connsiteY23" fmla="*/ 127808 h 277070"/>
              <a:gd name="connsiteX24" fmla="*/ 405 w 769430"/>
              <a:gd name="connsiteY24" fmla="*/ 277033 h 277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69430" h="277070">
                <a:moveTo>
                  <a:pt x="405" y="277033"/>
                </a:moveTo>
                <a:cubicBezTo>
                  <a:pt x="-6474" y="274387"/>
                  <a:pt x="76076" y="130983"/>
                  <a:pt x="105180" y="111933"/>
                </a:cubicBezTo>
                <a:cubicBezTo>
                  <a:pt x="134284" y="92883"/>
                  <a:pt x="168151" y="167495"/>
                  <a:pt x="175030" y="162733"/>
                </a:cubicBezTo>
                <a:cubicBezTo>
                  <a:pt x="181909" y="157971"/>
                  <a:pt x="146455" y="83358"/>
                  <a:pt x="146455" y="83358"/>
                </a:cubicBezTo>
                <a:cubicBezTo>
                  <a:pt x="144868" y="72246"/>
                  <a:pt x="140105" y="106112"/>
                  <a:pt x="165505" y="96058"/>
                </a:cubicBezTo>
                <a:cubicBezTo>
                  <a:pt x="190905" y="86004"/>
                  <a:pt x="258638" y="38908"/>
                  <a:pt x="298855" y="23033"/>
                </a:cubicBezTo>
                <a:cubicBezTo>
                  <a:pt x="339072" y="7158"/>
                  <a:pt x="398867" y="-780"/>
                  <a:pt x="406805" y="808"/>
                </a:cubicBezTo>
                <a:cubicBezTo>
                  <a:pt x="414743" y="2396"/>
                  <a:pt x="353888" y="16154"/>
                  <a:pt x="346480" y="32558"/>
                </a:cubicBezTo>
                <a:cubicBezTo>
                  <a:pt x="339072" y="48962"/>
                  <a:pt x="361826" y="98704"/>
                  <a:pt x="362355" y="99233"/>
                </a:cubicBezTo>
                <a:cubicBezTo>
                  <a:pt x="362884" y="99762"/>
                  <a:pt x="328488" y="52137"/>
                  <a:pt x="349655" y="35733"/>
                </a:cubicBezTo>
                <a:cubicBezTo>
                  <a:pt x="370822" y="19329"/>
                  <a:pt x="453901" y="5041"/>
                  <a:pt x="489355" y="808"/>
                </a:cubicBezTo>
                <a:cubicBezTo>
                  <a:pt x="524809" y="-3425"/>
                  <a:pt x="562380" y="10333"/>
                  <a:pt x="562380" y="10333"/>
                </a:cubicBezTo>
                <a:cubicBezTo>
                  <a:pt x="577197" y="12450"/>
                  <a:pt x="585134" y="6629"/>
                  <a:pt x="578255" y="13508"/>
                </a:cubicBezTo>
                <a:cubicBezTo>
                  <a:pt x="571376" y="20387"/>
                  <a:pt x="518988" y="50550"/>
                  <a:pt x="521105" y="51608"/>
                </a:cubicBezTo>
                <a:cubicBezTo>
                  <a:pt x="523222" y="52666"/>
                  <a:pt x="550738" y="7158"/>
                  <a:pt x="590955" y="19858"/>
                </a:cubicBezTo>
                <a:cubicBezTo>
                  <a:pt x="631172" y="32558"/>
                  <a:pt x="741768" y="119870"/>
                  <a:pt x="762405" y="127808"/>
                </a:cubicBezTo>
                <a:cubicBezTo>
                  <a:pt x="783043" y="135745"/>
                  <a:pt x="755526" y="87062"/>
                  <a:pt x="714780" y="67483"/>
                </a:cubicBezTo>
                <a:cubicBezTo>
                  <a:pt x="674034" y="47904"/>
                  <a:pt x="580901" y="10333"/>
                  <a:pt x="517930" y="10333"/>
                </a:cubicBezTo>
                <a:cubicBezTo>
                  <a:pt x="454959" y="10333"/>
                  <a:pt x="366588" y="68012"/>
                  <a:pt x="336955" y="67483"/>
                </a:cubicBezTo>
                <a:cubicBezTo>
                  <a:pt x="307322" y="66954"/>
                  <a:pt x="347538" y="6629"/>
                  <a:pt x="340130" y="7158"/>
                </a:cubicBezTo>
                <a:cubicBezTo>
                  <a:pt x="332722" y="7687"/>
                  <a:pt x="319493" y="56370"/>
                  <a:pt x="292505" y="70658"/>
                </a:cubicBezTo>
                <a:cubicBezTo>
                  <a:pt x="265518" y="84945"/>
                  <a:pt x="207838" y="77537"/>
                  <a:pt x="178205" y="92883"/>
                </a:cubicBezTo>
                <a:cubicBezTo>
                  <a:pt x="148572" y="108229"/>
                  <a:pt x="114705" y="162733"/>
                  <a:pt x="114705" y="162733"/>
                </a:cubicBezTo>
                <a:cubicBezTo>
                  <a:pt x="109413" y="168554"/>
                  <a:pt x="169738" y="114579"/>
                  <a:pt x="146455" y="127808"/>
                </a:cubicBezTo>
                <a:cubicBezTo>
                  <a:pt x="123172" y="141037"/>
                  <a:pt x="7284" y="279679"/>
                  <a:pt x="405" y="277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FF690317-7A44-9C0B-4056-42A7D5421B0D}"/>
              </a:ext>
            </a:extLst>
          </p:cNvPr>
          <p:cNvSpPr/>
          <p:nvPr/>
        </p:nvSpPr>
        <p:spPr>
          <a:xfrm>
            <a:off x="6889084" y="4143355"/>
            <a:ext cx="839202" cy="489260"/>
          </a:xfrm>
          <a:custGeom>
            <a:avLst/>
            <a:gdLst>
              <a:gd name="connsiteX0" fmla="*/ 3841 w 839202"/>
              <a:gd name="connsiteY0" fmla="*/ 488970 h 489260"/>
              <a:gd name="connsiteX1" fmla="*/ 153066 w 839202"/>
              <a:gd name="connsiteY1" fmla="*/ 190520 h 489260"/>
              <a:gd name="connsiteX2" fmla="*/ 140366 w 839202"/>
              <a:gd name="connsiteY2" fmla="*/ 273070 h 489260"/>
              <a:gd name="connsiteX3" fmla="*/ 210216 w 839202"/>
              <a:gd name="connsiteY3" fmla="*/ 168295 h 489260"/>
              <a:gd name="connsiteX4" fmla="*/ 451516 w 839202"/>
              <a:gd name="connsiteY4" fmla="*/ 34945 h 489260"/>
              <a:gd name="connsiteX5" fmla="*/ 372141 w 839202"/>
              <a:gd name="connsiteY5" fmla="*/ 63520 h 489260"/>
              <a:gd name="connsiteX6" fmla="*/ 572166 w 839202"/>
              <a:gd name="connsiteY6" fmla="*/ 34945 h 489260"/>
              <a:gd name="connsiteX7" fmla="*/ 832516 w 839202"/>
              <a:gd name="connsiteY7" fmla="*/ 85745 h 489260"/>
              <a:gd name="connsiteX8" fmla="*/ 645191 w 839202"/>
              <a:gd name="connsiteY8" fmla="*/ 53995 h 489260"/>
              <a:gd name="connsiteX9" fmla="*/ 524541 w 839202"/>
              <a:gd name="connsiteY9" fmla="*/ 20 h 489260"/>
              <a:gd name="connsiteX10" fmla="*/ 838866 w 839202"/>
              <a:gd name="connsiteY10" fmla="*/ 60345 h 489260"/>
              <a:gd name="connsiteX11" fmla="*/ 454691 w 839202"/>
              <a:gd name="connsiteY11" fmla="*/ 22245 h 489260"/>
              <a:gd name="connsiteX12" fmla="*/ 229266 w 839202"/>
              <a:gd name="connsiteY12" fmla="*/ 117495 h 489260"/>
              <a:gd name="connsiteX13" fmla="*/ 299116 w 839202"/>
              <a:gd name="connsiteY13" fmla="*/ 76220 h 489260"/>
              <a:gd name="connsiteX14" fmla="*/ 105441 w 839202"/>
              <a:gd name="connsiteY14" fmla="*/ 260370 h 489260"/>
              <a:gd name="connsiteX15" fmla="*/ 124491 w 839202"/>
              <a:gd name="connsiteY15" fmla="*/ 184170 h 489260"/>
              <a:gd name="connsiteX16" fmla="*/ 13366 w 839202"/>
              <a:gd name="connsiteY16" fmla="*/ 368320 h 489260"/>
              <a:gd name="connsiteX17" fmla="*/ 38766 w 839202"/>
              <a:gd name="connsiteY17" fmla="*/ 247670 h 489260"/>
              <a:gd name="connsiteX18" fmla="*/ 3841 w 839202"/>
              <a:gd name="connsiteY18" fmla="*/ 488970 h 489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9202" h="489260">
                <a:moveTo>
                  <a:pt x="3841" y="488970"/>
                </a:moveTo>
                <a:cubicBezTo>
                  <a:pt x="22891" y="479445"/>
                  <a:pt x="130312" y="226503"/>
                  <a:pt x="153066" y="190520"/>
                </a:cubicBezTo>
                <a:cubicBezTo>
                  <a:pt x="175820" y="154537"/>
                  <a:pt x="130841" y="276774"/>
                  <a:pt x="140366" y="273070"/>
                </a:cubicBezTo>
                <a:cubicBezTo>
                  <a:pt x="149891" y="269366"/>
                  <a:pt x="158358" y="207982"/>
                  <a:pt x="210216" y="168295"/>
                </a:cubicBezTo>
                <a:cubicBezTo>
                  <a:pt x="262074" y="128608"/>
                  <a:pt x="424528" y="52408"/>
                  <a:pt x="451516" y="34945"/>
                </a:cubicBezTo>
                <a:cubicBezTo>
                  <a:pt x="478504" y="17482"/>
                  <a:pt x="352033" y="63520"/>
                  <a:pt x="372141" y="63520"/>
                </a:cubicBezTo>
                <a:cubicBezTo>
                  <a:pt x="392249" y="63520"/>
                  <a:pt x="495437" y="31241"/>
                  <a:pt x="572166" y="34945"/>
                </a:cubicBezTo>
                <a:cubicBezTo>
                  <a:pt x="648895" y="38649"/>
                  <a:pt x="820345" y="82570"/>
                  <a:pt x="832516" y="85745"/>
                </a:cubicBezTo>
                <a:cubicBezTo>
                  <a:pt x="844687" y="88920"/>
                  <a:pt x="696520" y="68283"/>
                  <a:pt x="645191" y="53995"/>
                </a:cubicBezTo>
                <a:cubicBezTo>
                  <a:pt x="593862" y="39707"/>
                  <a:pt x="492262" y="-1038"/>
                  <a:pt x="524541" y="20"/>
                </a:cubicBezTo>
                <a:cubicBezTo>
                  <a:pt x="556820" y="1078"/>
                  <a:pt x="850508" y="56641"/>
                  <a:pt x="838866" y="60345"/>
                </a:cubicBezTo>
                <a:cubicBezTo>
                  <a:pt x="827224" y="64049"/>
                  <a:pt x="556291" y="12720"/>
                  <a:pt x="454691" y="22245"/>
                </a:cubicBezTo>
                <a:cubicBezTo>
                  <a:pt x="353091" y="31770"/>
                  <a:pt x="255195" y="108499"/>
                  <a:pt x="229266" y="117495"/>
                </a:cubicBezTo>
                <a:cubicBezTo>
                  <a:pt x="203337" y="126491"/>
                  <a:pt x="319753" y="52408"/>
                  <a:pt x="299116" y="76220"/>
                </a:cubicBezTo>
                <a:cubicBezTo>
                  <a:pt x="278479" y="100032"/>
                  <a:pt x="134545" y="242378"/>
                  <a:pt x="105441" y="260370"/>
                </a:cubicBezTo>
                <a:cubicBezTo>
                  <a:pt x="76337" y="278362"/>
                  <a:pt x="139837" y="166178"/>
                  <a:pt x="124491" y="184170"/>
                </a:cubicBezTo>
                <a:cubicBezTo>
                  <a:pt x="109145" y="202162"/>
                  <a:pt x="27654" y="357737"/>
                  <a:pt x="13366" y="368320"/>
                </a:cubicBezTo>
                <a:cubicBezTo>
                  <a:pt x="-922" y="378903"/>
                  <a:pt x="34533" y="224387"/>
                  <a:pt x="38766" y="247670"/>
                </a:cubicBezTo>
                <a:cubicBezTo>
                  <a:pt x="42999" y="270953"/>
                  <a:pt x="-15209" y="498495"/>
                  <a:pt x="3841" y="488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92660AA6-F234-37CD-F7E3-FACEB17B9ED9}"/>
              </a:ext>
            </a:extLst>
          </p:cNvPr>
          <p:cNvSpPr/>
          <p:nvPr/>
        </p:nvSpPr>
        <p:spPr>
          <a:xfrm>
            <a:off x="5956265" y="4387658"/>
            <a:ext cx="205840" cy="181583"/>
          </a:xfrm>
          <a:custGeom>
            <a:avLst/>
            <a:gdLst>
              <a:gd name="connsiteX0" fmla="*/ 35 w 205840"/>
              <a:gd name="connsiteY0" fmla="*/ 192 h 181583"/>
              <a:gd name="connsiteX1" fmla="*/ 161960 w 205840"/>
              <a:gd name="connsiteY1" fmla="*/ 108142 h 181583"/>
              <a:gd name="connsiteX2" fmla="*/ 117510 w 205840"/>
              <a:gd name="connsiteY2" fmla="*/ 47817 h 181583"/>
              <a:gd name="connsiteX3" fmla="*/ 196885 w 205840"/>
              <a:gd name="connsiteY3" fmla="*/ 152592 h 181583"/>
              <a:gd name="connsiteX4" fmla="*/ 203235 w 205840"/>
              <a:gd name="connsiteY4" fmla="*/ 177992 h 181583"/>
              <a:gd name="connsiteX5" fmla="*/ 203235 w 205840"/>
              <a:gd name="connsiteY5" fmla="*/ 162117 h 181583"/>
              <a:gd name="connsiteX6" fmla="*/ 171485 w 205840"/>
              <a:gd name="connsiteY6" fmla="*/ 181167 h 181583"/>
              <a:gd name="connsiteX7" fmla="*/ 177835 w 205840"/>
              <a:gd name="connsiteY7" fmla="*/ 139892 h 181583"/>
              <a:gd name="connsiteX8" fmla="*/ 35 w 205840"/>
              <a:gd name="connsiteY8" fmla="*/ 192 h 181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840" h="181583">
                <a:moveTo>
                  <a:pt x="35" y="192"/>
                </a:moveTo>
                <a:cubicBezTo>
                  <a:pt x="-2611" y="-5100"/>
                  <a:pt x="142381" y="100204"/>
                  <a:pt x="161960" y="108142"/>
                </a:cubicBezTo>
                <a:cubicBezTo>
                  <a:pt x="181539" y="116080"/>
                  <a:pt x="111689" y="40409"/>
                  <a:pt x="117510" y="47817"/>
                </a:cubicBezTo>
                <a:cubicBezTo>
                  <a:pt x="123331" y="55225"/>
                  <a:pt x="182598" y="130896"/>
                  <a:pt x="196885" y="152592"/>
                </a:cubicBezTo>
                <a:cubicBezTo>
                  <a:pt x="211173" y="174288"/>
                  <a:pt x="203235" y="177992"/>
                  <a:pt x="203235" y="177992"/>
                </a:cubicBezTo>
                <a:cubicBezTo>
                  <a:pt x="204293" y="179580"/>
                  <a:pt x="208527" y="161588"/>
                  <a:pt x="203235" y="162117"/>
                </a:cubicBezTo>
                <a:cubicBezTo>
                  <a:pt x="197943" y="162646"/>
                  <a:pt x="175718" y="184871"/>
                  <a:pt x="171485" y="181167"/>
                </a:cubicBezTo>
                <a:cubicBezTo>
                  <a:pt x="167252" y="177463"/>
                  <a:pt x="203764" y="168467"/>
                  <a:pt x="177835" y="139892"/>
                </a:cubicBezTo>
                <a:cubicBezTo>
                  <a:pt x="151906" y="111317"/>
                  <a:pt x="2681" y="5484"/>
                  <a:pt x="35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4F6D7DC8-0456-E5D8-F572-82E75A6FB3B7}"/>
              </a:ext>
            </a:extLst>
          </p:cNvPr>
          <p:cNvSpPr/>
          <p:nvPr/>
        </p:nvSpPr>
        <p:spPr>
          <a:xfrm>
            <a:off x="5447044" y="4571870"/>
            <a:ext cx="691152" cy="66857"/>
          </a:xfrm>
          <a:custGeom>
            <a:avLst/>
            <a:gdLst>
              <a:gd name="connsiteX0" fmla="*/ 1256 w 691152"/>
              <a:gd name="connsiteY0" fmla="*/ 50930 h 66857"/>
              <a:gd name="connsiteX1" fmla="*/ 467981 w 691152"/>
              <a:gd name="connsiteY1" fmla="*/ 38230 h 66857"/>
              <a:gd name="connsiteX2" fmla="*/ 404481 w 691152"/>
              <a:gd name="connsiteY2" fmla="*/ 22355 h 66857"/>
              <a:gd name="connsiteX3" fmla="*/ 553706 w 691152"/>
              <a:gd name="connsiteY3" fmla="*/ 31880 h 66857"/>
              <a:gd name="connsiteX4" fmla="*/ 521956 w 691152"/>
              <a:gd name="connsiteY4" fmla="*/ 16005 h 66857"/>
              <a:gd name="connsiteX5" fmla="*/ 658481 w 691152"/>
              <a:gd name="connsiteY5" fmla="*/ 25530 h 66857"/>
              <a:gd name="connsiteX6" fmla="*/ 544181 w 691152"/>
              <a:gd name="connsiteY6" fmla="*/ 19180 h 66857"/>
              <a:gd name="connsiteX7" fmla="*/ 664831 w 691152"/>
              <a:gd name="connsiteY7" fmla="*/ 28705 h 66857"/>
              <a:gd name="connsiteX8" fmla="*/ 690231 w 691152"/>
              <a:gd name="connsiteY8" fmla="*/ 130 h 66857"/>
              <a:gd name="connsiteX9" fmla="*/ 645781 w 691152"/>
              <a:gd name="connsiteY9" fmla="*/ 19180 h 66857"/>
              <a:gd name="connsiteX10" fmla="*/ 515606 w 691152"/>
              <a:gd name="connsiteY10" fmla="*/ 44580 h 66857"/>
              <a:gd name="connsiteX11" fmla="*/ 353681 w 691152"/>
              <a:gd name="connsiteY11" fmla="*/ 66805 h 66857"/>
              <a:gd name="connsiteX12" fmla="*/ 483856 w 691152"/>
              <a:gd name="connsiteY12" fmla="*/ 38230 h 66857"/>
              <a:gd name="connsiteX13" fmla="*/ 334631 w 691152"/>
              <a:gd name="connsiteY13" fmla="*/ 57280 h 66857"/>
              <a:gd name="connsiteX14" fmla="*/ 1256 w 691152"/>
              <a:gd name="connsiteY14" fmla="*/ 50930 h 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91152" h="66857">
                <a:moveTo>
                  <a:pt x="1256" y="50930"/>
                </a:moveTo>
                <a:cubicBezTo>
                  <a:pt x="23481" y="47755"/>
                  <a:pt x="400777" y="42992"/>
                  <a:pt x="467981" y="38230"/>
                </a:cubicBezTo>
                <a:cubicBezTo>
                  <a:pt x="535185" y="33467"/>
                  <a:pt x="390194" y="23413"/>
                  <a:pt x="404481" y="22355"/>
                </a:cubicBezTo>
                <a:cubicBezTo>
                  <a:pt x="418768" y="21297"/>
                  <a:pt x="534127" y="32938"/>
                  <a:pt x="553706" y="31880"/>
                </a:cubicBezTo>
                <a:cubicBezTo>
                  <a:pt x="573285" y="30822"/>
                  <a:pt x="504494" y="17063"/>
                  <a:pt x="521956" y="16005"/>
                </a:cubicBezTo>
                <a:lnTo>
                  <a:pt x="658481" y="25530"/>
                </a:lnTo>
                <a:cubicBezTo>
                  <a:pt x="662185" y="26059"/>
                  <a:pt x="543123" y="18651"/>
                  <a:pt x="544181" y="19180"/>
                </a:cubicBezTo>
                <a:cubicBezTo>
                  <a:pt x="545239" y="19709"/>
                  <a:pt x="640489" y="31880"/>
                  <a:pt x="664831" y="28705"/>
                </a:cubicBezTo>
                <a:cubicBezTo>
                  <a:pt x="689173" y="25530"/>
                  <a:pt x="693406" y="1717"/>
                  <a:pt x="690231" y="130"/>
                </a:cubicBezTo>
                <a:cubicBezTo>
                  <a:pt x="687056" y="-1457"/>
                  <a:pt x="674885" y="11772"/>
                  <a:pt x="645781" y="19180"/>
                </a:cubicBezTo>
                <a:cubicBezTo>
                  <a:pt x="616677" y="26588"/>
                  <a:pt x="564289" y="36643"/>
                  <a:pt x="515606" y="44580"/>
                </a:cubicBezTo>
                <a:cubicBezTo>
                  <a:pt x="466923" y="52517"/>
                  <a:pt x="358972" y="67863"/>
                  <a:pt x="353681" y="66805"/>
                </a:cubicBezTo>
                <a:cubicBezTo>
                  <a:pt x="348390" y="65747"/>
                  <a:pt x="487031" y="39817"/>
                  <a:pt x="483856" y="38230"/>
                </a:cubicBezTo>
                <a:cubicBezTo>
                  <a:pt x="480681" y="36643"/>
                  <a:pt x="411360" y="54105"/>
                  <a:pt x="334631" y="57280"/>
                </a:cubicBezTo>
                <a:cubicBezTo>
                  <a:pt x="257902" y="60455"/>
                  <a:pt x="-20969" y="54105"/>
                  <a:pt x="1256" y="5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E4FE4FD0-D511-C12D-B120-CBC00EEB0E86}"/>
              </a:ext>
            </a:extLst>
          </p:cNvPr>
          <p:cNvSpPr/>
          <p:nvPr/>
        </p:nvSpPr>
        <p:spPr>
          <a:xfrm>
            <a:off x="5686141" y="4187825"/>
            <a:ext cx="467337" cy="342967"/>
          </a:xfrm>
          <a:custGeom>
            <a:avLst/>
            <a:gdLst>
              <a:gd name="connsiteX0" fmla="*/ 284 w 467337"/>
              <a:gd name="connsiteY0" fmla="*/ 0 h 342967"/>
              <a:gd name="connsiteX1" fmla="*/ 336834 w 467337"/>
              <a:gd name="connsiteY1" fmla="*/ 158750 h 342967"/>
              <a:gd name="connsiteX2" fmla="*/ 286034 w 467337"/>
              <a:gd name="connsiteY2" fmla="*/ 130175 h 342967"/>
              <a:gd name="connsiteX3" fmla="*/ 425734 w 467337"/>
              <a:gd name="connsiteY3" fmla="*/ 282575 h 342967"/>
              <a:gd name="connsiteX4" fmla="*/ 467009 w 467337"/>
              <a:gd name="connsiteY4" fmla="*/ 342900 h 342967"/>
              <a:gd name="connsiteX5" fmla="*/ 438434 w 467337"/>
              <a:gd name="connsiteY5" fmla="*/ 273050 h 342967"/>
              <a:gd name="connsiteX6" fmla="*/ 330484 w 467337"/>
              <a:gd name="connsiteY6" fmla="*/ 117475 h 342967"/>
              <a:gd name="connsiteX7" fmla="*/ 422559 w 467337"/>
              <a:gd name="connsiteY7" fmla="*/ 279400 h 342967"/>
              <a:gd name="connsiteX8" fmla="*/ 330484 w 467337"/>
              <a:gd name="connsiteY8" fmla="*/ 177800 h 342967"/>
              <a:gd name="connsiteX9" fmla="*/ 178084 w 467337"/>
              <a:gd name="connsiteY9" fmla="*/ 127000 h 342967"/>
              <a:gd name="connsiteX10" fmla="*/ 276509 w 467337"/>
              <a:gd name="connsiteY10" fmla="*/ 158750 h 342967"/>
              <a:gd name="connsiteX11" fmla="*/ 284 w 467337"/>
              <a:gd name="connsiteY11" fmla="*/ 0 h 342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7337" h="342967">
                <a:moveTo>
                  <a:pt x="284" y="0"/>
                </a:moveTo>
                <a:cubicBezTo>
                  <a:pt x="10338" y="0"/>
                  <a:pt x="289209" y="137054"/>
                  <a:pt x="336834" y="158750"/>
                </a:cubicBezTo>
                <a:cubicBezTo>
                  <a:pt x="384459" y="180446"/>
                  <a:pt x="271217" y="109538"/>
                  <a:pt x="286034" y="130175"/>
                </a:cubicBezTo>
                <a:cubicBezTo>
                  <a:pt x="300851" y="150812"/>
                  <a:pt x="395572" y="247121"/>
                  <a:pt x="425734" y="282575"/>
                </a:cubicBezTo>
                <a:cubicBezTo>
                  <a:pt x="455896" y="318029"/>
                  <a:pt x="464892" y="344488"/>
                  <a:pt x="467009" y="342900"/>
                </a:cubicBezTo>
                <a:cubicBezTo>
                  <a:pt x="469126" y="341312"/>
                  <a:pt x="461188" y="310621"/>
                  <a:pt x="438434" y="273050"/>
                </a:cubicBezTo>
                <a:cubicBezTo>
                  <a:pt x="415680" y="235479"/>
                  <a:pt x="333130" y="116417"/>
                  <a:pt x="330484" y="117475"/>
                </a:cubicBezTo>
                <a:cubicBezTo>
                  <a:pt x="327838" y="118533"/>
                  <a:pt x="422559" y="269346"/>
                  <a:pt x="422559" y="279400"/>
                </a:cubicBezTo>
                <a:cubicBezTo>
                  <a:pt x="422559" y="289454"/>
                  <a:pt x="371230" y="203200"/>
                  <a:pt x="330484" y="177800"/>
                </a:cubicBezTo>
                <a:cubicBezTo>
                  <a:pt x="289738" y="152400"/>
                  <a:pt x="187080" y="130175"/>
                  <a:pt x="178084" y="127000"/>
                </a:cubicBezTo>
                <a:cubicBezTo>
                  <a:pt x="169088" y="123825"/>
                  <a:pt x="303497" y="178858"/>
                  <a:pt x="276509" y="158750"/>
                </a:cubicBezTo>
                <a:cubicBezTo>
                  <a:pt x="249522" y="138642"/>
                  <a:pt x="-9770" y="0"/>
                  <a:pt x="2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27A4B29D-3A2E-61D7-6352-82C706DB753F}"/>
              </a:ext>
            </a:extLst>
          </p:cNvPr>
          <p:cNvSpPr/>
          <p:nvPr/>
        </p:nvSpPr>
        <p:spPr>
          <a:xfrm>
            <a:off x="5448253" y="4552950"/>
            <a:ext cx="737070" cy="130745"/>
          </a:xfrm>
          <a:custGeom>
            <a:avLst/>
            <a:gdLst>
              <a:gd name="connsiteX0" fmla="*/ 720772 w 737070"/>
              <a:gd name="connsiteY0" fmla="*/ 0 h 130745"/>
              <a:gd name="connsiteX1" fmla="*/ 727122 w 737070"/>
              <a:gd name="connsiteY1" fmla="*/ 60325 h 130745"/>
              <a:gd name="connsiteX2" fmla="*/ 663622 w 737070"/>
              <a:gd name="connsiteY2" fmla="*/ 63500 h 130745"/>
              <a:gd name="connsiteX3" fmla="*/ 581072 w 737070"/>
              <a:gd name="connsiteY3" fmla="*/ 60325 h 130745"/>
              <a:gd name="connsiteX4" fmla="*/ 282622 w 737070"/>
              <a:gd name="connsiteY4" fmla="*/ 114300 h 130745"/>
              <a:gd name="connsiteX5" fmla="*/ 577897 w 737070"/>
              <a:gd name="connsiteY5" fmla="*/ 111125 h 130745"/>
              <a:gd name="connsiteX6" fmla="*/ 47 w 737070"/>
              <a:gd name="connsiteY6" fmla="*/ 130175 h 130745"/>
              <a:gd name="connsiteX7" fmla="*/ 612822 w 737070"/>
              <a:gd name="connsiteY7" fmla="*/ 85725 h 130745"/>
              <a:gd name="connsiteX8" fmla="*/ 387397 w 737070"/>
              <a:gd name="connsiteY8" fmla="*/ 101600 h 130745"/>
              <a:gd name="connsiteX9" fmla="*/ 574722 w 737070"/>
              <a:gd name="connsiteY9" fmla="*/ 60325 h 130745"/>
              <a:gd name="connsiteX10" fmla="*/ 720772 w 737070"/>
              <a:gd name="connsiteY10" fmla="*/ 0 h 13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7070" h="130745">
                <a:moveTo>
                  <a:pt x="720772" y="0"/>
                </a:moveTo>
                <a:cubicBezTo>
                  <a:pt x="746172" y="0"/>
                  <a:pt x="736647" y="49742"/>
                  <a:pt x="727122" y="60325"/>
                </a:cubicBezTo>
                <a:cubicBezTo>
                  <a:pt x="717597" y="70908"/>
                  <a:pt x="687964" y="63500"/>
                  <a:pt x="663622" y="63500"/>
                </a:cubicBezTo>
                <a:cubicBezTo>
                  <a:pt x="639280" y="63500"/>
                  <a:pt x="644572" y="51858"/>
                  <a:pt x="581072" y="60325"/>
                </a:cubicBezTo>
                <a:cubicBezTo>
                  <a:pt x="517572" y="68792"/>
                  <a:pt x="283151" y="105833"/>
                  <a:pt x="282622" y="114300"/>
                </a:cubicBezTo>
                <a:cubicBezTo>
                  <a:pt x="282093" y="122767"/>
                  <a:pt x="624993" y="108479"/>
                  <a:pt x="577897" y="111125"/>
                </a:cubicBezTo>
                <a:cubicBezTo>
                  <a:pt x="530801" y="113771"/>
                  <a:pt x="-5774" y="134408"/>
                  <a:pt x="47" y="130175"/>
                </a:cubicBezTo>
                <a:cubicBezTo>
                  <a:pt x="5868" y="125942"/>
                  <a:pt x="612822" y="85725"/>
                  <a:pt x="612822" y="85725"/>
                </a:cubicBezTo>
                <a:cubicBezTo>
                  <a:pt x="677380" y="80963"/>
                  <a:pt x="393747" y="105833"/>
                  <a:pt x="387397" y="101600"/>
                </a:cubicBezTo>
                <a:cubicBezTo>
                  <a:pt x="381047" y="97367"/>
                  <a:pt x="520747" y="70379"/>
                  <a:pt x="574722" y="60325"/>
                </a:cubicBezTo>
                <a:cubicBezTo>
                  <a:pt x="628697" y="50271"/>
                  <a:pt x="695372" y="0"/>
                  <a:pt x="72077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28AE03E2-F8AA-8426-46CA-649CA97C3BF3}"/>
              </a:ext>
            </a:extLst>
          </p:cNvPr>
          <p:cNvSpPr/>
          <p:nvPr/>
        </p:nvSpPr>
        <p:spPr>
          <a:xfrm>
            <a:off x="5244795" y="4032515"/>
            <a:ext cx="766290" cy="196635"/>
          </a:xfrm>
          <a:custGeom>
            <a:avLst/>
            <a:gdLst>
              <a:gd name="connsiteX0" fmla="*/ 305 w 766290"/>
              <a:gd name="connsiteY0" fmla="*/ 196585 h 196635"/>
              <a:gd name="connsiteX1" fmla="*/ 403530 w 766290"/>
              <a:gd name="connsiteY1" fmla="*/ 9260 h 196635"/>
              <a:gd name="connsiteX2" fmla="*/ 365430 w 766290"/>
              <a:gd name="connsiteY2" fmla="*/ 31485 h 196635"/>
              <a:gd name="connsiteX3" fmla="*/ 498780 w 766290"/>
              <a:gd name="connsiteY3" fmla="*/ 56885 h 196635"/>
              <a:gd name="connsiteX4" fmla="*/ 762305 w 766290"/>
              <a:gd name="connsiteY4" fmla="*/ 136260 h 196635"/>
              <a:gd name="connsiteX5" fmla="*/ 644830 w 766290"/>
              <a:gd name="connsiteY5" fmla="*/ 104510 h 196635"/>
              <a:gd name="connsiteX6" fmla="*/ 470205 w 766290"/>
              <a:gd name="connsiteY6" fmla="*/ 79110 h 196635"/>
              <a:gd name="connsiteX7" fmla="*/ 368605 w 766290"/>
              <a:gd name="connsiteY7" fmla="*/ 82285 h 196635"/>
              <a:gd name="connsiteX8" fmla="*/ 559105 w 766290"/>
              <a:gd name="connsiteY8" fmla="*/ 41010 h 196635"/>
              <a:gd name="connsiteX9" fmla="*/ 314630 w 766290"/>
              <a:gd name="connsiteY9" fmla="*/ 44185 h 196635"/>
              <a:gd name="connsiteX10" fmla="*/ 295580 w 766290"/>
              <a:gd name="connsiteY10" fmla="*/ 31485 h 196635"/>
              <a:gd name="connsiteX11" fmla="*/ 336855 w 766290"/>
              <a:gd name="connsiteY11" fmla="*/ 28310 h 196635"/>
              <a:gd name="connsiteX12" fmla="*/ 305 w 766290"/>
              <a:gd name="connsiteY12" fmla="*/ 196585 h 19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6290" h="196635">
                <a:moveTo>
                  <a:pt x="305" y="196585"/>
                </a:moveTo>
                <a:cubicBezTo>
                  <a:pt x="11418" y="193410"/>
                  <a:pt x="342676" y="36777"/>
                  <a:pt x="403530" y="9260"/>
                </a:cubicBezTo>
                <a:cubicBezTo>
                  <a:pt x="464384" y="-18257"/>
                  <a:pt x="349555" y="23548"/>
                  <a:pt x="365430" y="31485"/>
                </a:cubicBezTo>
                <a:cubicBezTo>
                  <a:pt x="381305" y="39422"/>
                  <a:pt x="432634" y="39422"/>
                  <a:pt x="498780" y="56885"/>
                </a:cubicBezTo>
                <a:cubicBezTo>
                  <a:pt x="564926" y="74347"/>
                  <a:pt x="737963" y="128323"/>
                  <a:pt x="762305" y="136260"/>
                </a:cubicBezTo>
                <a:cubicBezTo>
                  <a:pt x="786647" y="144197"/>
                  <a:pt x="693513" y="114035"/>
                  <a:pt x="644830" y="104510"/>
                </a:cubicBezTo>
                <a:cubicBezTo>
                  <a:pt x="596147" y="94985"/>
                  <a:pt x="516242" y="82814"/>
                  <a:pt x="470205" y="79110"/>
                </a:cubicBezTo>
                <a:cubicBezTo>
                  <a:pt x="424168" y="75406"/>
                  <a:pt x="353788" y="88635"/>
                  <a:pt x="368605" y="82285"/>
                </a:cubicBezTo>
                <a:cubicBezTo>
                  <a:pt x="383422" y="75935"/>
                  <a:pt x="568101" y="47360"/>
                  <a:pt x="559105" y="41010"/>
                </a:cubicBezTo>
                <a:cubicBezTo>
                  <a:pt x="550109" y="34660"/>
                  <a:pt x="358551" y="45772"/>
                  <a:pt x="314630" y="44185"/>
                </a:cubicBezTo>
                <a:cubicBezTo>
                  <a:pt x="270709" y="42598"/>
                  <a:pt x="291876" y="34131"/>
                  <a:pt x="295580" y="31485"/>
                </a:cubicBezTo>
                <a:cubicBezTo>
                  <a:pt x="299284" y="28839"/>
                  <a:pt x="388713" y="3439"/>
                  <a:pt x="336855" y="28310"/>
                </a:cubicBezTo>
                <a:cubicBezTo>
                  <a:pt x="284997" y="53181"/>
                  <a:pt x="-10808" y="199760"/>
                  <a:pt x="305" y="1965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F861F077-6D75-0A0A-4449-54682803CF02}"/>
              </a:ext>
            </a:extLst>
          </p:cNvPr>
          <p:cNvSpPr/>
          <p:nvPr/>
        </p:nvSpPr>
        <p:spPr>
          <a:xfrm>
            <a:off x="7107655" y="4212417"/>
            <a:ext cx="493799" cy="153686"/>
          </a:xfrm>
          <a:custGeom>
            <a:avLst/>
            <a:gdLst>
              <a:gd name="connsiteX0" fmla="*/ 1170 w 493799"/>
              <a:gd name="connsiteY0" fmla="*/ 153208 h 153686"/>
              <a:gd name="connsiteX1" fmla="*/ 331370 w 493799"/>
              <a:gd name="connsiteY1" fmla="*/ 3983 h 153686"/>
              <a:gd name="connsiteX2" fmla="*/ 271045 w 493799"/>
              <a:gd name="connsiteY2" fmla="*/ 45258 h 153686"/>
              <a:gd name="connsiteX3" fmla="*/ 407570 w 493799"/>
              <a:gd name="connsiteY3" fmla="*/ 70658 h 153686"/>
              <a:gd name="connsiteX4" fmla="*/ 493295 w 493799"/>
              <a:gd name="connsiteY4" fmla="*/ 77008 h 153686"/>
              <a:gd name="connsiteX5" fmla="*/ 369470 w 493799"/>
              <a:gd name="connsiteY5" fmla="*/ 57958 h 153686"/>
              <a:gd name="connsiteX6" fmla="*/ 194845 w 493799"/>
              <a:gd name="connsiteY6" fmla="*/ 61133 h 153686"/>
              <a:gd name="connsiteX7" fmla="*/ 220245 w 493799"/>
              <a:gd name="connsiteY7" fmla="*/ 51608 h 153686"/>
              <a:gd name="connsiteX8" fmla="*/ 1170 w 493799"/>
              <a:gd name="connsiteY8" fmla="*/ 153208 h 15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3799" h="153686">
                <a:moveTo>
                  <a:pt x="1170" y="153208"/>
                </a:moveTo>
                <a:cubicBezTo>
                  <a:pt x="19691" y="145271"/>
                  <a:pt x="286391" y="21975"/>
                  <a:pt x="331370" y="3983"/>
                </a:cubicBezTo>
                <a:cubicBezTo>
                  <a:pt x="376349" y="-14009"/>
                  <a:pt x="258345" y="34146"/>
                  <a:pt x="271045" y="45258"/>
                </a:cubicBezTo>
                <a:cubicBezTo>
                  <a:pt x="283745" y="56370"/>
                  <a:pt x="370528" y="65366"/>
                  <a:pt x="407570" y="70658"/>
                </a:cubicBezTo>
                <a:cubicBezTo>
                  <a:pt x="444612" y="75950"/>
                  <a:pt x="499645" y="79125"/>
                  <a:pt x="493295" y="77008"/>
                </a:cubicBezTo>
                <a:cubicBezTo>
                  <a:pt x="486945" y="74891"/>
                  <a:pt x="419212" y="60604"/>
                  <a:pt x="369470" y="57958"/>
                </a:cubicBezTo>
                <a:cubicBezTo>
                  <a:pt x="319728" y="55312"/>
                  <a:pt x="219716" y="62191"/>
                  <a:pt x="194845" y="61133"/>
                </a:cubicBezTo>
                <a:cubicBezTo>
                  <a:pt x="169974" y="60075"/>
                  <a:pt x="250937" y="35204"/>
                  <a:pt x="220245" y="51608"/>
                </a:cubicBezTo>
                <a:cubicBezTo>
                  <a:pt x="189553" y="68012"/>
                  <a:pt x="-17351" y="161145"/>
                  <a:pt x="1170" y="15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844C86F7-1C0D-B09F-5EFF-915BBCEA778B}"/>
              </a:ext>
            </a:extLst>
          </p:cNvPr>
          <p:cNvSpPr/>
          <p:nvPr/>
        </p:nvSpPr>
        <p:spPr>
          <a:xfrm>
            <a:off x="6866554" y="3911549"/>
            <a:ext cx="359931" cy="545791"/>
          </a:xfrm>
          <a:custGeom>
            <a:avLst/>
            <a:gdLst>
              <a:gd name="connsiteX0" fmla="*/ 971 w 359931"/>
              <a:gd name="connsiteY0" fmla="*/ 123876 h 545791"/>
              <a:gd name="connsiteX1" fmla="*/ 7321 w 359931"/>
              <a:gd name="connsiteY1" fmla="*/ 241351 h 545791"/>
              <a:gd name="connsiteX2" fmla="*/ 13671 w 359931"/>
              <a:gd name="connsiteY2" fmla="*/ 419151 h 545791"/>
              <a:gd name="connsiteX3" fmla="*/ 51771 w 359931"/>
              <a:gd name="connsiteY3" fmla="*/ 311201 h 545791"/>
              <a:gd name="connsiteX4" fmla="*/ 42246 w 359931"/>
              <a:gd name="connsiteY4" fmla="*/ 536626 h 545791"/>
              <a:gd name="connsiteX5" fmla="*/ 58121 w 359931"/>
              <a:gd name="connsiteY5" fmla="*/ 476301 h 545791"/>
              <a:gd name="connsiteX6" fmla="*/ 188296 w 359931"/>
              <a:gd name="connsiteY6" fmla="*/ 241351 h 545791"/>
              <a:gd name="connsiteX7" fmla="*/ 61296 w 359931"/>
              <a:gd name="connsiteY7" fmla="*/ 441376 h 545791"/>
              <a:gd name="connsiteX8" fmla="*/ 73996 w 359931"/>
              <a:gd name="connsiteY8" fmla="*/ 317551 h 545791"/>
              <a:gd name="connsiteX9" fmla="*/ 147021 w 359931"/>
              <a:gd name="connsiteY9" fmla="*/ 165151 h 545791"/>
              <a:gd name="connsiteX10" fmla="*/ 359746 w 359931"/>
              <a:gd name="connsiteY10" fmla="*/ 51 h 545791"/>
              <a:gd name="connsiteX11" fmla="*/ 181946 w 359931"/>
              <a:gd name="connsiteY11" fmla="*/ 149276 h 545791"/>
              <a:gd name="connsiteX12" fmla="*/ 54946 w 359931"/>
              <a:gd name="connsiteY12" fmla="*/ 311201 h 545791"/>
              <a:gd name="connsiteX13" fmla="*/ 32721 w 359931"/>
              <a:gd name="connsiteY13" fmla="*/ 352476 h 545791"/>
              <a:gd name="connsiteX14" fmla="*/ 29546 w 359931"/>
              <a:gd name="connsiteY14" fmla="*/ 257226 h 545791"/>
              <a:gd name="connsiteX15" fmla="*/ 140671 w 359931"/>
              <a:gd name="connsiteY15" fmla="*/ 111176 h 545791"/>
              <a:gd name="connsiteX16" fmla="*/ 29546 w 359931"/>
              <a:gd name="connsiteY16" fmla="*/ 257226 h 545791"/>
              <a:gd name="connsiteX17" fmla="*/ 971 w 359931"/>
              <a:gd name="connsiteY17" fmla="*/ 123876 h 545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59931" h="545791">
                <a:moveTo>
                  <a:pt x="971" y="123876"/>
                </a:moveTo>
                <a:cubicBezTo>
                  <a:pt x="-2733" y="121230"/>
                  <a:pt x="5204" y="192139"/>
                  <a:pt x="7321" y="241351"/>
                </a:cubicBezTo>
                <a:cubicBezTo>
                  <a:pt x="9438" y="290563"/>
                  <a:pt x="6263" y="407509"/>
                  <a:pt x="13671" y="419151"/>
                </a:cubicBezTo>
                <a:cubicBezTo>
                  <a:pt x="21079" y="430793"/>
                  <a:pt x="47009" y="291622"/>
                  <a:pt x="51771" y="311201"/>
                </a:cubicBezTo>
                <a:cubicBezTo>
                  <a:pt x="56533" y="330780"/>
                  <a:pt x="41188" y="509109"/>
                  <a:pt x="42246" y="536626"/>
                </a:cubicBezTo>
                <a:cubicBezTo>
                  <a:pt x="43304" y="564143"/>
                  <a:pt x="33779" y="525513"/>
                  <a:pt x="58121" y="476301"/>
                </a:cubicBezTo>
                <a:cubicBezTo>
                  <a:pt x="82463" y="427089"/>
                  <a:pt x="187767" y="247172"/>
                  <a:pt x="188296" y="241351"/>
                </a:cubicBezTo>
                <a:cubicBezTo>
                  <a:pt x="188825" y="235530"/>
                  <a:pt x="80346" y="428676"/>
                  <a:pt x="61296" y="441376"/>
                </a:cubicBezTo>
                <a:cubicBezTo>
                  <a:pt x="42246" y="454076"/>
                  <a:pt x="59709" y="363588"/>
                  <a:pt x="73996" y="317551"/>
                </a:cubicBezTo>
                <a:cubicBezTo>
                  <a:pt x="88283" y="271514"/>
                  <a:pt x="99396" y="218068"/>
                  <a:pt x="147021" y="165151"/>
                </a:cubicBezTo>
                <a:cubicBezTo>
                  <a:pt x="194646" y="112234"/>
                  <a:pt x="353925" y="2697"/>
                  <a:pt x="359746" y="51"/>
                </a:cubicBezTo>
                <a:cubicBezTo>
                  <a:pt x="365567" y="-2595"/>
                  <a:pt x="232746" y="97418"/>
                  <a:pt x="181946" y="149276"/>
                </a:cubicBezTo>
                <a:cubicBezTo>
                  <a:pt x="131146" y="201134"/>
                  <a:pt x="79817" y="277334"/>
                  <a:pt x="54946" y="311201"/>
                </a:cubicBezTo>
                <a:cubicBezTo>
                  <a:pt x="30075" y="345068"/>
                  <a:pt x="36954" y="361472"/>
                  <a:pt x="32721" y="352476"/>
                </a:cubicBezTo>
                <a:cubicBezTo>
                  <a:pt x="28488" y="343480"/>
                  <a:pt x="11554" y="297443"/>
                  <a:pt x="29546" y="257226"/>
                </a:cubicBezTo>
                <a:cubicBezTo>
                  <a:pt x="47538" y="217009"/>
                  <a:pt x="140671" y="111176"/>
                  <a:pt x="140671" y="111176"/>
                </a:cubicBezTo>
                <a:cubicBezTo>
                  <a:pt x="140671" y="111176"/>
                  <a:pt x="53888" y="251405"/>
                  <a:pt x="29546" y="257226"/>
                </a:cubicBezTo>
                <a:cubicBezTo>
                  <a:pt x="5204" y="263047"/>
                  <a:pt x="4675" y="126522"/>
                  <a:pt x="971" y="12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7AC2B05D-C152-30A7-C36F-09AF9D1F9473}"/>
              </a:ext>
            </a:extLst>
          </p:cNvPr>
          <p:cNvSpPr/>
          <p:nvPr/>
        </p:nvSpPr>
        <p:spPr>
          <a:xfrm>
            <a:off x="7015616" y="3915291"/>
            <a:ext cx="496753" cy="317077"/>
          </a:xfrm>
          <a:custGeom>
            <a:avLst/>
            <a:gdLst>
              <a:gd name="connsiteX0" fmla="*/ 1134 w 496753"/>
              <a:gd name="connsiteY0" fmla="*/ 316984 h 317077"/>
              <a:gd name="connsiteX1" fmla="*/ 382134 w 496753"/>
              <a:gd name="connsiteY1" fmla="*/ 177284 h 317077"/>
              <a:gd name="connsiteX2" fmla="*/ 261484 w 496753"/>
              <a:gd name="connsiteY2" fmla="*/ 193159 h 317077"/>
              <a:gd name="connsiteX3" fmla="*/ 496434 w 496753"/>
              <a:gd name="connsiteY3" fmla="*/ 24884 h 317077"/>
              <a:gd name="connsiteX4" fmla="*/ 309109 w 496753"/>
              <a:gd name="connsiteY4" fmla="*/ 142359 h 317077"/>
              <a:gd name="connsiteX5" fmla="*/ 178934 w 496753"/>
              <a:gd name="connsiteY5" fmla="*/ 205859 h 317077"/>
              <a:gd name="connsiteX6" fmla="*/ 296409 w 496753"/>
              <a:gd name="connsiteY6" fmla="*/ 101084 h 317077"/>
              <a:gd name="connsiteX7" fmla="*/ 458334 w 496753"/>
              <a:gd name="connsiteY7" fmla="*/ 2659 h 317077"/>
              <a:gd name="connsiteX8" fmla="*/ 169409 w 496753"/>
              <a:gd name="connsiteY8" fmla="*/ 212209 h 317077"/>
              <a:gd name="connsiteX9" fmla="*/ 271009 w 496753"/>
              <a:gd name="connsiteY9" fmla="*/ 177284 h 317077"/>
              <a:gd name="connsiteX10" fmla="*/ 185284 w 496753"/>
              <a:gd name="connsiteY10" fmla="*/ 224909 h 317077"/>
              <a:gd name="connsiteX11" fmla="*/ 261484 w 496753"/>
              <a:gd name="connsiteY11" fmla="*/ 199509 h 317077"/>
              <a:gd name="connsiteX12" fmla="*/ 1134 w 496753"/>
              <a:gd name="connsiteY12" fmla="*/ 316984 h 31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6753" h="317077">
                <a:moveTo>
                  <a:pt x="1134" y="316984"/>
                </a:moveTo>
                <a:cubicBezTo>
                  <a:pt x="21242" y="313280"/>
                  <a:pt x="338742" y="197921"/>
                  <a:pt x="382134" y="177284"/>
                </a:cubicBezTo>
                <a:cubicBezTo>
                  <a:pt x="425526" y="156646"/>
                  <a:pt x="242434" y="218559"/>
                  <a:pt x="261484" y="193159"/>
                </a:cubicBezTo>
                <a:cubicBezTo>
                  <a:pt x="280534" y="167759"/>
                  <a:pt x="488497" y="33351"/>
                  <a:pt x="496434" y="24884"/>
                </a:cubicBezTo>
                <a:cubicBezTo>
                  <a:pt x="504372" y="16417"/>
                  <a:pt x="362026" y="112196"/>
                  <a:pt x="309109" y="142359"/>
                </a:cubicBezTo>
                <a:cubicBezTo>
                  <a:pt x="256192" y="172521"/>
                  <a:pt x="181051" y="212738"/>
                  <a:pt x="178934" y="205859"/>
                </a:cubicBezTo>
                <a:cubicBezTo>
                  <a:pt x="176817" y="198980"/>
                  <a:pt x="249843" y="134951"/>
                  <a:pt x="296409" y="101084"/>
                </a:cubicBezTo>
                <a:cubicBezTo>
                  <a:pt x="342975" y="67217"/>
                  <a:pt x="479501" y="-15862"/>
                  <a:pt x="458334" y="2659"/>
                </a:cubicBezTo>
                <a:cubicBezTo>
                  <a:pt x="437167" y="21180"/>
                  <a:pt x="200630" y="183105"/>
                  <a:pt x="169409" y="212209"/>
                </a:cubicBezTo>
                <a:cubicBezTo>
                  <a:pt x="138188" y="241313"/>
                  <a:pt x="268363" y="175167"/>
                  <a:pt x="271009" y="177284"/>
                </a:cubicBezTo>
                <a:cubicBezTo>
                  <a:pt x="273655" y="179401"/>
                  <a:pt x="186871" y="221205"/>
                  <a:pt x="185284" y="224909"/>
                </a:cubicBezTo>
                <a:cubicBezTo>
                  <a:pt x="183697" y="228613"/>
                  <a:pt x="288472" y="185751"/>
                  <a:pt x="261484" y="199509"/>
                </a:cubicBezTo>
                <a:cubicBezTo>
                  <a:pt x="234497" y="213267"/>
                  <a:pt x="-18974" y="320688"/>
                  <a:pt x="1134" y="316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AFC527B8-0F92-EAAD-80D3-60202B11504E}"/>
              </a:ext>
            </a:extLst>
          </p:cNvPr>
          <p:cNvSpPr/>
          <p:nvPr/>
        </p:nvSpPr>
        <p:spPr>
          <a:xfrm>
            <a:off x="6870691" y="3904047"/>
            <a:ext cx="252698" cy="207582"/>
          </a:xfrm>
          <a:custGeom>
            <a:avLst/>
            <a:gdLst>
              <a:gd name="connsiteX0" fmla="*/ 250834 w 252698"/>
              <a:gd name="connsiteY0" fmla="*/ 1203 h 207582"/>
              <a:gd name="connsiteX1" fmla="*/ 136534 w 252698"/>
              <a:gd name="connsiteY1" fmla="*/ 121853 h 207582"/>
              <a:gd name="connsiteX2" fmla="*/ 44459 w 252698"/>
              <a:gd name="connsiteY2" fmla="*/ 207578 h 207582"/>
              <a:gd name="connsiteX3" fmla="*/ 101609 w 252698"/>
              <a:gd name="connsiteY3" fmla="*/ 118678 h 207582"/>
              <a:gd name="connsiteX4" fmla="*/ 25409 w 252698"/>
              <a:gd name="connsiteY4" fmla="*/ 137728 h 207582"/>
              <a:gd name="connsiteX5" fmla="*/ 95259 w 252698"/>
              <a:gd name="connsiteY5" fmla="*/ 45653 h 207582"/>
              <a:gd name="connsiteX6" fmla="*/ 9 w 252698"/>
              <a:gd name="connsiteY6" fmla="*/ 163128 h 207582"/>
              <a:gd name="connsiteX7" fmla="*/ 88909 w 252698"/>
              <a:gd name="connsiteY7" fmla="*/ 137728 h 207582"/>
              <a:gd name="connsiteX8" fmla="*/ 38109 w 252698"/>
              <a:gd name="connsiteY8" fmla="*/ 201228 h 207582"/>
              <a:gd name="connsiteX9" fmla="*/ 250834 w 252698"/>
              <a:gd name="connsiteY9" fmla="*/ 1203 h 20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698" h="207582">
                <a:moveTo>
                  <a:pt x="250834" y="1203"/>
                </a:moveTo>
                <a:cubicBezTo>
                  <a:pt x="267238" y="-12026"/>
                  <a:pt x="170930" y="87457"/>
                  <a:pt x="136534" y="121853"/>
                </a:cubicBezTo>
                <a:cubicBezTo>
                  <a:pt x="102138" y="156249"/>
                  <a:pt x="50280" y="208107"/>
                  <a:pt x="44459" y="207578"/>
                </a:cubicBezTo>
                <a:cubicBezTo>
                  <a:pt x="38638" y="207049"/>
                  <a:pt x="104784" y="130320"/>
                  <a:pt x="101609" y="118678"/>
                </a:cubicBezTo>
                <a:cubicBezTo>
                  <a:pt x="98434" y="107036"/>
                  <a:pt x="26467" y="149899"/>
                  <a:pt x="25409" y="137728"/>
                </a:cubicBezTo>
                <a:cubicBezTo>
                  <a:pt x="24351" y="125557"/>
                  <a:pt x="99492" y="41420"/>
                  <a:pt x="95259" y="45653"/>
                </a:cubicBezTo>
                <a:cubicBezTo>
                  <a:pt x="91026" y="49886"/>
                  <a:pt x="1067" y="147782"/>
                  <a:pt x="9" y="163128"/>
                </a:cubicBezTo>
                <a:cubicBezTo>
                  <a:pt x="-1049" y="178474"/>
                  <a:pt x="82559" y="131378"/>
                  <a:pt x="88909" y="137728"/>
                </a:cubicBezTo>
                <a:cubicBezTo>
                  <a:pt x="95259" y="144078"/>
                  <a:pt x="11122" y="222924"/>
                  <a:pt x="38109" y="201228"/>
                </a:cubicBezTo>
                <a:cubicBezTo>
                  <a:pt x="65096" y="179532"/>
                  <a:pt x="234430" y="14432"/>
                  <a:pt x="250834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F3BBE2CC-09F0-30D1-FC3F-625DD307E47E}"/>
              </a:ext>
            </a:extLst>
          </p:cNvPr>
          <p:cNvSpPr/>
          <p:nvPr/>
        </p:nvSpPr>
        <p:spPr>
          <a:xfrm>
            <a:off x="6977711" y="3863695"/>
            <a:ext cx="455746" cy="312035"/>
          </a:xfrm>
          <a:custGeom>
            <a:avLst/>
            <a:gdLst>
              <a:gd name="connsiteX0" fmla="*/ 7289 w 455746"/>
              <a:gd name="connsiteY0" fmla="*/ 301905 h 312035"/>
              <a:gd name="connsiteX1" fmla="*/ 369239 w 455746"/>
              <a:gd name="connsiteY1" fmla="*/ 9805 h 312035"/>
              <a:gd name="connsiteX2" fmla="*/ 197789 w 455746"/>
              <a:gd name="connsiteY2" fmla="*/ 130455 h 312035"/>
              <a:gd name="connsiteX3" fmla="*/ 448614 w 455746"/>
              <a:gd name="connsiteY3" fmla="*/ 3455 h 312035"/>
              <a:gd name="connsiteX4" fmla="*/ 366064 w 455746"/>
              <a:gd name="connsiteY4" fmla="*/ 60605 h 312035"/>
              <a:gd name="connsiteX5" fmla="*/ 146989 w 455746"/>
              <a:gd name="connsiteY5" fmla="*/ 311430 h 312035"/>
              <a:gd name="connsiteX6" fmla="*/ 273989 w 455746"/>
              <a:gd name="connsiteY6" fmla="*/ 133630 h 312035"/>
              <a:gd name="connsiteX7" fmla="*/ 134289 w 455746"/>
              <a:gd name="connsiteY7" fmla="*/ 222530 h 312035"/>
              <a:gd name="connsiteX8" fmla="*/ 7289 w 455746"/>
              <a:gd name="connsiteY8" fmla="*/ 301905 h 3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5746" h="312035">
                <a:moveTo>
                  <a:pt x="7289" y="301905"/>
                </a:moveTo>
                <a:cubicBezTo>
                  <a:pt x="46447" y="266451"/>
                  <a:pt x="337489" y="38380"/>
                  <a:pt x="369239" y="9805"/>
                </a:cubicBezTo>
                <a:cubicBezTo>
                  <a:pt x="400989" y="-18770"/>
                  <a:pt x="184560" y="131513"/>
                  <a:pt x="197789" y="130455"/>
                </a:cubicBezTo>
                <a:cubicBezTo>
                  <a:pt x="211018" y="129397"/>
                  <a:pt x="420568" y="15097"/>
                  <a:pt x="448614" y="3455"/>
                </a:cubicBezTo>
                <a:cubicBezTo>
                  <a:pt x="476660" y="-8187"/>
                  <a:pt x="416335" y="9276"/>
                  <a:pt x="366064" y="60605"/>
                </a:cubicBezTo>
                <a:cubicBezTo>
                  <a:pt x="315793" y="111934"/>
                  <a:pt x="162335" y="299259"/>
                  <a:pt x="146989" y="311430"/>
                </a:cubicBezTo>
                <a:cubicBezTo>
                  <a:pt x="131643" y="323601"/>
                  <a:pt x="276106" y="148447"/>
                  <a:pt x="273989" y="133630"/>
                </a:cubicBezTo>
                <a:cubicBezTo>
                  <a:pt x="271872" y="118813"/>
                  <a:pt x="170802" y="195542"/>
                  <a:pt x="134289" y="222530"/>
                </a:cubicBezTo>
                <a:cubicBezTo>
                  <a:pt x="97776" y="249518"/>
                  <a:pt x="-31869" y="337359"/>
                  <a:pt x="7289" y="301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70F456AE-1A84-0F6D-5DBA-46D856FA00CD}"/>
              </a:ext>
            </a:extLst>
          </p:cNvPr>
          <p:cNvSpPr/>
          <p:nvPr/>
        </p:nvSpPr>
        <p:spPr>
          <a:xfrm>
            <a:off x="6948900" y="4013038"/>
            <a:ext cx="169492" cy="298830"/>
          </a:xfrm>
          <a:custGeom>
            <a:avLst/>
            <a:gdLst>
              <a:gd name="connsiteX0" fmla="*/ 169450 w 169492"/>
              <a:gd name="connsiteY0" fmla="*/ 162 h 298830"/>
              <a:gd name="connsiteX1" fmla="*/ 39275 w 169492"/>
              <a:gd name="connsiteY1" fmla="*/ 162087 h 298830"/>
              <a:gd name="connsiteX2" fmla="*/ 105950 w 169492"/>
              <a:gd name="connsiteY2" fmla="*/ 257337 h 298830"/>
              <a:gd name="connsiteX3" fmla="*/ 10700 w 169492"/>
              <a:gd name="connsiteY3" fmla="*/ 187487 h 298830"/>
              <a:gd name="connsiteX4" fmla="*/ 64675 w 169492"/>
              <a:gd name="connsiteY4" fmla="*/ 298612 h 298830"/>
              <a:gd name="connsiteX5" fmla="*/ 29750 w 169492"/>
              <a:gd name="connsiteY5" fmla="*/ 212887 h 298830"/>
              <a:gd name="connsiteX6" fmla="*/ 7525 w 169492"/>
              <a:gd name="connsiteY6" fmla="*/ 108112 h 298830"/>
              <a:gd name="connsiteX7" fmla="*/ 4350 w 169492"/>
              <a:gd name="connsiteY7" fmla="*/ 177962 h 298830"/>
              <a:gd name="connsiteX8" fmla="*/ 64675 w 169492"/>
              <a:gd name="connsiteY8" fmla="*/ 76362 h 298830"/>
              <a:gd name="connsiteX9" fmla="*/ 23400 w 169492"/>
              <a:gd name="connsiteY9" fmla="*/ 130337 h 298830"/>
              <a:gd name="connsiteX10" fmla="*/ 169450 w 169492"/>
              <a:gd name="connsiteY10" fmla="*/ 162 h 2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9492" h="298830">
                <a:moveTo>
                  <a:pt x="169450" y="162"/>
                </a:moveTo>
                <a:cubicBezTo>
                  <a:pt x="172096" y="5454"/>
                  <a:pt x="49858" y="119225"/>
                  <a:pt x="39275" y="162087"/>
                </a:cubicBezTo>
                <a:cubicBezTo>
                  <a:pt x="28692" y="204949"/>
                  <a:pt x="110712" y="253104"/>
                  <a:pt x="105950" y="257337"/>
                </a:cubicBezTo>
                <a:cubicBezTo>
                  <a:pt x="101188" y="261570"/>
                  <a:pt x="17579" y="180608"/>
                  <a:pt x="10700" y="187487"/>
                </a:cubicBezTo>
                <a:cubicBezTo>
                  <a:pt x="3821" y="194366"/>
                  <a:pt x="61500" y="294379"/>
                  <a:pt x="64675" y="298612"/>
                </a:cubicBezTo>
                <a:cubicBezTo>
                  <a:pt x="67850" y="302845"/>
                  <a:pt x="39275" y="244637"/>
                  <a:pt x="29750" y="212887"/>
                </a:cubicBezTo>
                <a:cubicBezTo>
                  <a:pt x="20225" y="181137"/>
                  <a:pt x="11758" y="113933"/>
                  <a:pt x="7525" y="108112"/>
                </a:cubicBezTo>
                <a:cubicBezTo>
                  <a:pt x="3292" y="102291"/>
                  <a:pt x="-5175" y="183254"/>
                  <a:pt x="4350" y="177962"/>
                </a:cubicBezTo>
                <a:cubicBezTo>
                  <a:pt x="13875" y="172670"/>
                  <a:pt x="61500" y="84300"/>
                  <a:pt x="64675" y="76362"/>
                </a:cubicBezTo>
                <a:cubicBezTo>
                  <a:pt x="67850" y="68424"/>
                  <a:pt x="7525" y="140391"/>
                  <a:pt x="23400" y="130337"/>
                </a:cubicBezTo>
                <a:cubicBezTo>
                  <a:pt x="39275" y="120283"/>
                  <a:pt x="166804" y="-5130"/>
                  <a:pt x="169450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55816093-0067-6D62-7FD3-9F6172BC8CE2}"/>
              </a:ext>
            </a:extLst>
          </p:cNvPr>
          <p:cNvSpPr/>
          <p:nvPr/>
        </p:nvSpPr>
        <p:spPr>
          <a:xfrm>
            <a:off x="6451246" y="4094467"/>
            <a:ext cx="146454" cy="1204595"/>
          </a:xfrm>
          <a:custGeom>
            <a:avLst/>
            <a:gdLst>
              <a:gd name="connsiteX0" fmla="*/ 146404 w 146454"/>
              <a:gd name="connsiteY0" fmla="*/ 1283 h 1204595"/>
              <a:gd name="connsiteX1" fmla="*/ 70204 w 146454"/>
              <a:gd name="connsiteY1" fmla="*/ 607708 h 1204595"/>
              <a:gd name="connsiteX2" fmla="*/ 63854 w 146454"/>
              <a:gd name="connsiteY2" fmla="*/ 887108 h 1204595"/>
              <a:gd name="connsiteX3" fmla="*/ 57504 w 146454"/>
              <a:gd name="connsiteY3" fmla="*/ 852183 h 1204595"/>
              <a:gd name="connsiteX4" fmla="*/ 38454 w 146454"/>
              <a:gd name="connsiteY4" fmla="*/ 1201433 h 1204595"/>
              <a:gd name="connsiteX5" fmla="*/ 22579 w 146454"/>
              <a:gd name="connsiteY5" fmla="*/ 1007758 h 1204595"/>
              <a:gd name="connsiteX6" fmla="*/ 354 w 146454"/>
              <a:gd name="connsiteY6" fmla="*/ 722008 h 1204595"/>
              <a:gd name="connsiteX7" fmla="*/ 41629 w 146454"/>
              <a:gd name="connsiteY7" fmla="*/ 877583 h 1204595"/>
              <a:gd name="connsiteX8" fmla="*/ 35279 w 146454"/>
              <a:gd name="connsiteY8" fmla="*/ 604533 h 1204595"/>
              <a:gd name="connsiteX9" fmla="*/ 25754 w 146454"/>
              <a:gd name="connsiteY9" fmla="*/ 690258 h 1204595"/>
              <a:gd name="connsiteX10" fmla="*/ 41629 w 146454"/>
              <a:gd name="connsiteY10" fmla="*/ 455308 h 1204595"/>
              <a:gd name="connsiteX11" fmla="*/ 38454 w 146454"/>
              <a:gd name="connsiteY11" fmla="*/ 274333 h 1204595"/>
              <a:gd name="connsiteX12" fmla="*/ 89254 w 146454"/>
              <a:gd name="connsiteY12" fmla="*/ 541033 h 1204595"/>
              <a:gd name="connsiteX13" fmla="*/ 57504 w 146454"/>
              <a:gd name="connsiteY13" fmla="*/ 448958 h 1204595"/>
              <a:gd name="connsiteX14" fmla="*/ 146404 w 146454"/>
              <a:gd name="connsiteY14" fmla="*/ 1283 h 12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454" h="1204595">
                <a:moveTo>
                  <a:pt x="146404" y="1283"/>
                </a:moveTo>
                <a:cubicBezTo>
                  <a:pt x="148521" y="27741"/>
                  <a:pt x="83962" y="460070"/>
                  <a:pt x="70204" y="607708"/>
                </a:cubicBezTo>
                <a:cubicBezTo>
                  <a:pt x="56446" y="755346"/>
                  <a:pt x="65971" y="846362"/>
                  <a:pt x="63854" y="887108"/>
                </a:cubicBezTo>
                <a:cubicBezTo>
                  <a:pt x="61737" y="927854"/>
                  <a:pt x="61737" y="799796"/>
                  <a:pt x="57504" y="852183"/>
                </a:cubicBezTo>
                <a:cubicBezTo>
                  <a:pt x="53271" y="904570"/>
                  <a:pt x="44275" y="1175504"/>
                  <a:pt x="38454" y="1201433"/>
                </a:cubicBezTo>
                <a:cubicBezTo>
                  <a:pt x="32633" y="1227362"/>
                  <a:pt x="28929" y="1087662"/>
                  <a:pt x="22579" y="1007758"/>
                </a:cubicBezTo>
                <a:cubicBezTo>
                  <a:pt x="16229" y="927854"/>
                  <a:pt x="-2821" y="743704"/>
                  <a:pt x="354" y="722008"/>
                </a:cubicBezTo>
                <a:cubicBezTo>
                  <a:pt x="3529" y="700312"/>
                  <a:pt x="35808" y="897162"/>
                  <a:pt x="41629" y="877583"/>
                </a:cubicBezTo>
                <a:cubicBezTo>
                  <a:pt x="47450" y="858004"/>
                  <a:pt x="37925" y="635754"/>
                  <a:pt x="35279" y="604533"/>
                </a:cubicBezTo>
                <a:cubicBezTo>
                  <a:pt x="32633" y="573312"/>
                  <a:pt x="24696" y="715129"/>
                  <a:pt x="25754" y="690258"/>
                </a:cubicBezTo>
                <a:cubicBezTo>
                  <a:pt x="26812" y="665387"/>
                  <a:pt x="39512" y="524629"/>
                  <a:pt x="41629" y="455308"/>
                </a:cubicBezTo>
                <a:cubicBezTo>
                  <a:pt x="43746" y="385987"/>
                  <a:pt x="30517" y="260046"/>
                  <a:pt x="38454" y="274333"/>
                </a:cubicBezTo>
                <a:cubicBezTo>
                  <a:pt x="46391" y="288620"/>
                  <a:pt x="86079" y="511929"/>
                  <a:pt x="89254" y="541033"/>
                </a:cubicBezTo>
                <a:cubicBezTo>
                  <a:pt x="92429" y="570137"/>
                  <a:pt x="47979" y="532566"/>
                  <a:pt x="57504" y="448958"/>
                </a:cubicBezTo>
                <a:cubicBezTo>
                  <a:pt x="67029" y="365350"/>
                  <a:pt x="144287" y="-25175"/>
                  <a:pt x="146404" y="1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582F15E6-8AA0-6298-9E0E-6DBD2EDDE6C4}"/>
              </a:ext>
            </a:extLst>
          </p:cNvPr>
          <p:cNvSpPr/>
          <p:nvPr/>
        </p:nvSpPr>
        <p:spPr>
          <a:xfrm>
            <a:off x="6622822" y="4132294"/>
            <a:ext cx="13412" cy="908509"/>
          </a:xfrm>
          <a:custGeom>
            <a:avLst/>
            <a:gdLst>
              <a:gd name="connsiteX0" fmla="*/ 9753 w 13412"/>
              <a:gd name="connsiteY0" fmla="*/ 4731 h 908509"/>
              <a:gd name="connsiteX1" fmla="*/ 12928 w 13412"/>
              <a:gd name="connsiteY1" fmla="*/ 890556 h 908509"/>
              <a:gd name="connsiteX2" fmla="*/ 228 w 13412"/>
              <a:gd name="connsiteY2" fmla="*/ 554006 h 908509"/>
              <a:gd name="connsiteX3" fmla="*/ 9753 w 13412"/>
              <a:gd name="connsiteY3" fmla="*/ 4731 h 90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2" h="908509">
                <a:moveTo>
                  <a:pt x="9753" y="4731"/>
                </a:moveTo>
                <a:cubicBezTo>
                  <a:pt x="11870" y="60823"/>
                  <a:pt x="14515" y="799010"/>
                  <a:pt x="12928" y="890556"/>
                </a:cubicBezTo>
                <a:cubicBezTo>
                  <a:pt x="11341" y="982102"/>
                  <a:pt x="-1889" y="701114"/>
                  <a:pt x="228" y="554006"/>
                </a:cubicBezTo>
                <a:cubicBezTo>
                  <a:pt x="2345" y="406898"/>
                  <a:pt x="7636" y="-51361"/>
                  <a:pt x="9753" y="47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4DB27F63-3372-B2C5-6809-60E042798908}"/>
              </a:ext>
            </a:extLst>
          </p:cNvPr>
          <p:cNvSpPr/>
          <p:nvPr/>
        </p:nvSpPr>
        <p:spPr>
          <a:xfrm>
            <a:off x="6704711" y="4053587"/>
            <a:ext cx="176477" cy="1356794"/>
          </a:xfrm>
          <a:custGeom>
            <a:avLst/>
            <a:gdLst>
              <a:gd name="connsiteX0" fmla="*/ 889 w 176477"/>
              <a:gd name="connsiteY0" fmla="*/ 42163 h 1356794"/>
              <a:gd name="connsiteX1" fmla="*/ 29464 w 176477"/>
              <a:gd name="connsiteY1" fmla="*/ 759713 h 1356794"/>
              <a:gd name="connsiteX2" fmla="*/ 35814 w 176477"/>
              <a:gd name="connsiteY2" fmla="*/ 721613 h 1356794"/>
              <a:gd name="connsiteX3" fmla="*/ 89789 w 176477"/>
              <a:gd name="connsiteY3" fmla="*/ 1077213 h 1356794"/>
              <a:gd name="connsiteX4" fmla="*/ 99314 w 176477"/>
              <a:gd name="connsiteY4" fmla="*/ 1051813 h 1356794"/>
              <a:gd name="connsiteX5" fmla="*/ 115189 w 176477"/>
              <a:gd name="connsiteY5" fmla="*/ 1099438 h 1356794"/>
              <a:gd name="connsiteX6" fmla="*/ 134239 w 176477"/>
              <a:gd name="connsiteY6" fmla="*/ 1070863 h 1356794"/>
              <a:gd name="connsiteX7" fmla="*/ 175514 w 176477"/>
              <a:gd name="connsiteY7" fmla="*/ 1188338 h 1356794"/>
              <a:gd name="connsiteX8" fmla="*/ 162814 w 176477"/>
              <a:gd name="connsiteY8" fmla="*/ 1156588 h 1356794"/>
              <a:gd name="connsiteX9" fmla="*/ 156464 w 176477"/>
              <a:gd name="connsiteY9" fmla="*/ 1308988 h 1356794"/>
              <a:gd name="connsiteX10" fmla="*/ 80264 w 176477"/>
              <a:gd name="connsiteY10" fmla="*/ 1356613 h 1356794"/>
              <a:gd name="connsiteX11" fmla="*/ 137414 w 176477"/>
              <a:gd name="connsiteY11" fmla="*/ 1296288 h 1356794"/>
              <a:gd name="connsiteX12" fmla="*/ 112014 w 176477"/>
              <a:gd name="connsiteY12" fmla="*/ 1191513 h 1356794"/>
              <a:gd name="connsiteX13" fmla="*/ 131064 w 176477"/>
              <a:gd name="connsiteY13" fmla="*/ 1274063 h 1356794"/>
              <a:gd name="connsiteX14" fmla="*/ 127889 w 176477"/>
              <a:gd name="connsiteY14" fmla="*/ 1150238 h 1356794"/>
              <a:gd name="connsiteX15" fmla="*/ 86614 w 176477"/>
              <a:gd name="connsiteY15" fmla="*/ 1048638 h 1356794"/>
              <a:gd name="connsiteX16" fmla="*/ 112014 w 176477"/>
              <a:gd name="connsiteY16" fmla="*/ 854963 h 1356794"/>
              <a:gd name="connsiteX17" fmla="*/ 96139 w 176477"/>
              <a:gd name="connsiteY17" fmla="*/ 931163 h 1356794"/>
              <a:gd name="connsiteX18" fmla="*/ 61214 w 176477"/>
              <a:gd name="connsiteY18" fmla="*/ 826388 h 1356794"/>
              <a:gd name="connsiteX19" fmla="*/ 54864 w 176477"/>
              <a:gd name="connsiteY19" fmla="*/ 658113 h 1356794"/>
              <a:gd name="connsiteX20" fmla="*/ 19939 w 176477"/>
              <a:gd name="connsiteY20" fmla="*/ 727963 h 1356794"/>
              <a:gd name="connsiteX21" fmla="*/ 29464 w 176477"/>
              <a:gd name="connsiteY21" fmla="*/ 591438 h 1356794"/>
              <a:gd name="connsiteX22" fmla="*/ 64389 w 176477"/>
              <a:gd name="connsiteY22" fmla="*/ 324738 h 1356794"/>
              <a:gd name="connsiteX23" fmla="*/ 29464 w 176477"/>
              <a:gd name="connsiteY23" fmla="*/ 464438 h 1356794"/>
              <a:gd name="connsiteX24" fmla="*/ 29464 w 176477"/>
              <a:gd name="connsiteY24" fmla="*/ 207263 h 1356794"/>
              <a:gd name="connsiteX25" fmla="*/ 889 w 176477"/>
              <a:gd name="connsiteY25" fmla="*/ 270763 h 1356794"/>
              <a:gd name="connsiteX26" fmla="*/ 7239 w 176477"/>
              <a:gd name="connsiteY26" fmla="*/ 102488 h 1356794"/>
              <a:gd name="connsiteX27" fmla="*/ 889 w 176477"/>
              <a:gd name="connsiteY27" fmla="*/ 42163 h 135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6477" h="1356794">
                <a:moveTo>
                  <a:pt x="889" y="42163"/>
                </a:moveTo>
                <a:cubicBezTo>
                  <a:pt x="4593" y="151701"/>
                  <a:pt x="23643" y="646471"/>
                  <a:pt x="29464" y="759713"/>
                </a:cubicBezTo>
                <a:cubicBezTo>
                  <a:pt x="35285" y="872955"/>
                  <a:pt x="25760" y="668696"/>
                  <a:pt x="35814" y="721613"/>
                </a:cubicBezTo>
                <a:cubicBezTo>
                  <a:pt x="45868" y="774530"/>
                  <a:pt x="79206" y="1022180"/>
                  <a:pt x="89789" y="1077213"/>
                </a:cubicBezTo>
                <a:cubicBezTo>
                  <a:pt x="100372" y="1132246"/>
                  <a:pt x="95081" y="1048109"/>
                  <a:pt x="99314" y="1051813"/>
                </a:cubicBezTo>
                <a:cubicBezTo>
                  <a:pt x="103547" y="1055517"/>
                  <a:pt x="109368" y="1096263"/>
                  <a:pt x="115189" y="1099438"/>
                </a:cubicBezTo>
                <a:cubicBezTo>
                  <a:pt x="121010" y="1102613"/>
                  <a:pt x="124185" y="1056046"/>
                  <a:pt x="134239" y="1070863"/>
                </a:cubicBezTo>
                <a:cubicBezTo>
                  <a:pt x="144293" y="1085680"/>
                  <a:pt x="170751" y="1174050"/>
                  <a:pt x="175514" y="1188338"/>
                </a:cubicBezTo>
                <a:cubicBezTo>
                  <a:pt x="180277" y="1202626"/>
                  <a:pt x="165989" y="1136480"/>
                  <a:pt x="162814" y="1156588"/>
                </a:cubicBezTo>
                <a:cubicBezTo>
                  <a:pt x="159639" y="1176696"/>
                  <a:pt x="170222" y="1275651"/>
                  <a:pt x="156464" y="1308988"/>
                </a:cubicBezTo>
                <a:cubicBezTo>
                  <a:pt x="142706" y="1342325"/>
                  <a:pt x="83439" y="1358730"/>
                  <a:pt x="80264" y="1356613"/>
                </a:cubicBezTo>
                <a:cubicBezTo>
                  <a:pt x="77089" y="1354496"/>
                  <a:pt x="132122" y="1323805"/>
                  <a:pt x="137414" y="1296288"/>
                </a:cubicBezTo>
                <a:cubicBezTo>
                  <a:pt x="142706" y="1268771"/>
                  <a:pt x="113072" y="1195217"/>
                  <a:pt x="112014" y="1191513"/>
                </a:cubicBezTo>
                <a:cubicBezTo>
                  <a:pt x="110956" y="1187809"/>
                  <a:pt x="128418" y="1280942"/>
                  <a:pt x="131064" y="1274063"/>
                </a:cubicBezTo>
                <a:cubicBezTo>
                  <a:pt x="133710" y="1267184"/>
                  <a:pt x="135297" y="1187809"/>
                  <a:pt x="127889" y="1150238"/>
                </a:cubicBezTo>
                <a:cubicBezTo>
                  <a:pt x="120481" y="1112667"/>
                  <a:pt x="89260" y="1097851"/>
                  <a:pt x="86614" y="1048638"/>
                </a:cubicBezTo>
                <a:cubicBezTo>
                  <a:pt x="83968" y="999426"/>
                  <a:pt x="110427" y="874542"/>
                  <a:pt x="112014" y="854963"/>
                </a:cubicBezTo>
                <a:cubicBezTo>
                  <a:pt x="113601" y="835384"/>
                  <a:pt x="104606" y="935926"/>
                  <a:pt x="96139" y="931163"/>
                </a:cubicBezTo>
                <a:cubicBezTo>
                  <a:pt x="87672" y="926400"/>
                  <a:pt x="68093" y="871896"/>
                  <a:pt x="61214" y="826388"/>
                </a:cubicBezTo>
                <a:cubicBezTo>
                  <a:pt x="54335" y="780880"/>
                  <a:pt x="61743" y="674517"/>
                  <a:pt x="54864" y="658113"/>
                </a:cubicBezTo>
                <a:cubicBezTo>
                  <a:pt x="47985" y="641709"/>
                  <a:pt x="24172" y="739076"/>
                  <a:pt x="19939" y="727963"/>
                </a:cubicBezTo>
                <a:cubicBezTo>
                  <a:pt x="15706" y="716851"/>
                  <a:pt x="22056" y="658642"/>
                  <a:pt x="29464" y="591438"/>
                </a:cubicBezTo>
                <a:cubicBezTo>
                  <a:pt x="36872" y="524234"/>
                  <a:pt x="64389" y="345905"/>
                  <a:pt x="64389" y="324738"/>
                </a:cubicBezTo>
                <a:cubicBezTo>
                  <a:pt x="64389" y="303571"/>
                  <a:pt x="35285" y="484017"/>
                  <a:pt x="29464" y="464438"/>
                </a:cubicBezTo>
                <a:cubicBezTo>
                  <a:pt x="23643" y="444859"/>
                  <a:pt x="34227" y="239542"/>
                  <a:pt x="29464" y="207263"/>
                </a:cubicBezTo>
                <a:cubicBezTo>
                  <a:pt x="24702" y="174984"/>
                  <a:pt x="4593" y="288225"/>
                  <a:pt x="889" y="270763"/>
                </a:cubicBezTo>
                <a:cubicBezTo>
                  <a:pt x="-2815" y="253301"/>
                  <a:pt x="6181" y="137942"/>
                  <a:pt x="7239" y="102488"/>
                </a:cubicBezTo>
                <a:cubicBezTo>
                  <a:pt x="8297" y="67034"/>
                  <a:pt x="-2815" y="-67375"/>
                  <a:pt x="889" y="42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66FD3593-AB0C-7B67-B5E0-55356B34985B}"/>
              </a:ext>
            </a:extLst>
          </p:cNvPr>
          <p:cNvSpPr/>
          <p:nvPr/>
        </p:nvSpPr>
        <p:spPr>
          <a:xfrm>
            <a:off x="6118573" y="5123984"/>
            <a:ext cx="440990" cy="414922"/>
          </a:xfrm>
          <a:custGeom>
            <a:avLst/>
            <a:gdLst>
              <a:gd name="connsiteX0" fmla="*/ 139352 w 440990"/>
              <a:gd name="connsiteY0" fmla="*/ 466 h 414922"/>
              <a:gd name="connsiteX1" fmla="*/ 18702 w 440990"/>
              <a:gd name="connsiteY1" fmla="*/ 292566 h 414922"/>
              <a:gd name="connsiteX2" fmla="*/ 50452 w 440990"/>
              <a:gd name="connsiteY2" fmla="*/ 257641 h 414922"/>
              <a:gd name="connsiteX3" fmla="*/ 6002 w 440990"/>
              <a:gd name="connsiteY3" fmla="*/ 413216 h 414922"/>
              <a:gd name="connsiteX4" fmla="*/ 101252 w 440990"/>
              <a:gd name="connsiteY4" fmla="*/ 279866 h 414922"/>
              <a:gd name="connsiteX5" fmla="*/ 171102 w 440990"/>
              <a:gd name="connsiteY5" fmla="*/ 289391 h 414922"/>
              <a:gd name="connsiteX6" fmla="*/ 317152 w 440990"/>
              <a:gd name="connsiteY6" fmla="*/ 327491 h 414922"/>
              <a:gd name="connsiteX7" fmla="*/ 374302 w 440990"/>
              <a:gd name="connsiteY7" fmla="*/ 371941 h 414922"/>
              <a:gd name="connsiteX8" fmla="*/ 393352 w 440990"/>
              <a:gd name="connsiteY8" fmla="*/ 413216 h 414922"/>
              <a:gd name="connsiteX9" fmla="*/ 440977 w 440990"/>
              <a:gd name="connsiteY9" fmla="*/ 311616 h 414922"/>
              <a:gd name="connsiteX10" fmla="*/ 396527 w 440990"/>
              <a:gd name="connsiteY10" fmla="*/ 356066 h 414922"/>
              <a:gd name="connsiteX11" fmla="*/ 263177 w 440990"/>
              <a:gd name="connsiteY11" fmla="*/ 197316 h 414922"/>
              <a:gd name="connsiteX12" fmla="*/ 199677 w 440990"/>
              <a:gd name="connsiteY12" fmla="*/ 263991 h 414922"/>
              <a:gd name="connsiteX13" fmla="*/ 237777 w 440990"/>
              <a:gd name="connsiteY13" fmla="*/ 219541 h 414922"/>
              <a:gd name="connsiteX14" fmla="*/ 202852 w 440990"/>
              <a:gd name="connsiteY14" fmla="*/ 121116 h 414922"/>
              <a:gd name="connsiteX15" fmla="*/ 152052 w 440990"/>
              <a:gd name="connsiteY15" fmla="*/ 267166 h 414922"/>
              <a:gd name="connsiteX16" fmla="*/ 133002 w 440990"/>
              <a:gd name="connsiteY16" fmla="*/ 241766 h 414922"/>
              <a:gd name="connsiteX17" fmla="*/ 69502 w 440990"/>
              <a:gd name="connsiteY17" fmla="*/ 314791 h 414922"/>
              <a:gd name="connsiteX18" fmla="*/ 2827 w 440990"/>
              <a:gd name="connsiteY18" fmla="*/ 273516 h 414922"/>
              <a:gd name="connsiteX19" fmla="*/ 12352 w 440990"/>
              <a:gd name="connsiteY19" fmla="*/ 165566 h 414922"/>
              <a:gd name="connsiteX20" fmla="*/ 12352 w 440990"/>
              <a:gd name="connsiteY20" fmla="*/ 222716 h 414922"/>
              <a:gd name="connsiteX21" fmla="*/ 139352 w 440990"/>
              <a:gd name="connsiteY21" fmla="*/ 466 h 41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40990" h="414922">
                <a:moveTo>
                  <a:pt x="139352" y="466"/>
                </a:moveTo>
                <a:cubicBezTo>
                  <a:pt x="140410" y="12108"/>
                  <a:pt x="33519" y="249704"/>
                  <a:pt x="18702" y="292566"/>
                </a:cubicBezTo>
                <a:cubicBezTo>
                  <a:pt x="3885" y="335428"/>
                  <a:pt x="52569" y="237533"/>
                  <a:pt x="50452" y="257641"/>
                </a:cubicBezTo>
                <a:cubicBezTo>
                  <a:pt x="48335" y="277749"/>
                  <a:pt x="-2465" y="409512"/>
                  <a:pt x="6002" y="413216"/>
                </a:cubicBezTo>
                <a:cubicBezTo>
                  <a:pt x="14469" y="416920"/>
                  <a:pt x="73735" y="300503"/>
                  <a:pt x="101252" y="279866"/>
                </a:cubicBezTo>
                <a:cubicBezTo>
                  <a:pt x="128769" y="259229"/>
                  <a:pt x="135119" y="281454"/>
                  <a:pt x="171102" y="289391"/>
                </a:cubicBezTo>
                <a:cubicBezTo>
                  <a:pt x="207085" y="297329"/>
                  <a:pt x="283285" y="313733"/>
                  <a:pt x="317152" y="327491"/>
                </a:cubicBezTo>
                <a:cubicBezTo>
                  <a:pt x="351019" y="341249"/>
                  <a:pt x="361602" y="357654"/>
                  <a:pt x="374302" y="371941"/>
                </a:cubicBezTo>
                <a:cubicBezTo>
                  <a:pt x="387002" y="386229"/>
                  <a:pt x="382240" y="423270"/>
                  <a:pt x="393352" y="413216"/>
                </a:cubicBezTo>
                <a:cubicBezTo>
                  <a:pt x="404464" y="403162"/>
                  <a:pt x="440448" y="321141"/>
                  <a:pt x="440977" y="311616"/>
                </a:cubicBezTo>
                <a:cubicBezTo>
                  <a:pt x="441506" y="302091"/>
                  <a:pt x="426160" y="375116"/>
                  <a:pt x="396527" y="356066"/>
                </a:cubicBezTo>
                <a:cubicBezTo>
                  <a:pt x="366894" y="337016"/>
                  <a:pt x="295985" y="212662"/>
                  <a:pt x="263177" y="197316"/>
                </a:cubicBezTo>
                <a:cubicBezTo>
                  <a:pt x="230369" y="181970"/>
                  <a:pt x="203910" y="260287"/>
                  <a:pt x="199677" y="263991"/>
                </a:cubicBezTo>
                <a:cubicBezTo>
                  <a:pt x="195444" y="267695"/>
                  <a:pt x="237248" y="243353"/>
                  <a:pt x="237777" y="219541"/>
                </a:cubicBezTo>
                <a:cubicBezTo>
                  <a:pt x="238306" y="195729"/>
                  <a:pt x="217139" y="113179"/>
                  <a:pt x="202852" y="121116"/>
                </a:cubicBezTo>
                <a:cubicBezTo>
                  <a:pt x="188565" y="129053"/>
                  <a:pt x="163694" y="247058"/>
                  <a:pt x="152052" y="267166"/>
                </a:cubicBezTo>
                <a:cubicBezTo>
                  <a:pt x="140410" y="287274"/>
                  <a:pt x="146760" y="233829"/>
                  <a:pt x="133002" y="241766"/>
                </a:cubicBezTo>
                <a:cubicBezTo>
                  <a:pt x="119244" y="249704"/>
                  <a:pt x="91198" y="309499"/>
                  <a:pt x="69502" y="314791"/>
                </a:cubicBezTo>
                <a:cubicBezTo>
                  <a:pt x="47806" y="320083"/>
                  <a:pt x="12352" y="298387"/>
                  <a:pt x="2827" y="273516"/>
                </a:cubicBezTo>
                <a:cubicBezTo>
                  <a:pt x="-6698" y="248645"/>
                  <a:pt x="10765" y="174033"/>
                  <a:pt x="12352" y="165566"/>
                </a:cubicBezTo>
                <a:cubicBezTo>
                  <a:pt x="13939" y="157099"/>
                  <a:pt x="-8815" y="246529"/>
                  <a:pt x="12352" y="222716"/>
                </a:cubicBezTo>
                <a:cubicBezTo>
                  <a:pt x="33519" y="198904"/>
                  <a:pt x="138294" y="-11176"/>
                  <a:pt x="139352" y="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12FDDE26-6FA1-80EC-4EE7-33328BE5BA42}"/>
              </a:ext>
            </a:extLst>
          </p:cNvPr>
          <p:cNvSpPr/>
          <p:nvPr/>
        </p:nvSpPr>
        <p:spPr>
          <a:xfrm>
            <a:off x="6572092" y="4792279"/>
            <a:ext cx="184740" cy="821290"/>
          </a:xfrm>
          <a:custGeom>
            <a:avLst/>
            <a:gdLst>
              <a:gd name="connsiteX0" fmla="*/ 92233 w 184740"/>
              <a:gd name="connsiteY0" fmla="*/ 5146 h 821290"/>
              <a:gd name="connsiteX1" fmla="*/ 181133 w 184740"/>
              <a:gd name="connsiteY1" fmla="*/ 586171 h 821290"/>
              <a:gd name="connsiteX2" fmla="*/ 168433 w 184740"/>
              <a:gd name="connsiteY2" fmla="*/ 563946 h 821290"/>
              <a:gd name="connsiteX3" fmla="*/ 177958 w 184740"/>
              <a:gd name="connsiteY3" fmla="*/ 675071 h 821290"/>
              <a:gd name="connsiteX4" fmla="*/ 149383 w 184740"/>
              <a:gd name="connsiteY4" fmla="*/ 821121 h 821290"/>
              <a:gd name="connsiteX5" fmla="*/ 123983 w 184740"/>
              <a:gd name="connsiteY5" fmla="*/ 703646 h 821290"/>
              <a:gd name="connsiteX6" fmla="*/ 111283 w 184740"/>
              <a:gd name="connsiteY6" fmla="*/ 668721 h 821290"/>
              <a:gd name="connsiteX7" fmla="*/ 25558 w 184740"/>
              <a:gd name="connsiteY7" fmla="*/ 671896 h 821290"/>
              <a:gd name="connsiteX8" fmla="*/ 136683 w 184740"/>
              <a:gd name="connsiteY8" fmla="*/ 640146 h 821290"/>
              <a:gd name="connsiteX9" fmla="*/ 136683 w 184740"/>
              <a:gd name="connsiteY9" fmla="*/ 735396 h 821290"/>
              <a:gd name="connsiteX10" fmla="*/ 152558 w 184740"/>
              <a:gd name="connsiteY10" fmla="*/ 770321 h 821290"/>
              <a:gd name="connsiteX11" fmla="*/ 149383 w 184740"/>
              <a:gd name="connsiteY11" fmla="*/ 513146 h 821290"/>
              <a:gd name="connsiteX12" fmla="*/ 158 w 184740"/>
              <a:gd name="connsiteY12" fmla="*/ 538546 h 821290"/>
              <a:gd name="connsiteX13" fmla="*/ 120808 w 184740"/>
              <a:gd name="connsiteY13" fmla="*/ 494096 h 821290"/>
              <a:gd name="connsiteX14" fmla="*/ 127158 w 184740"/>
              <a:gd name="connsiteY14" fmla="*/ 386146 h 821290"/>
              <a:gd name="connsiteX15" fmla="*/ 25558 w 184740"/>
              <a:gd name="connsiteY15" fmla="*/ 284546 h 821290"/>
              <a:gd name="connsiteX16" fmla="*/ 139858 w 184740"/>
              <a:gd name="connsiteY16" fmla="*/ 379796 h 821290"/>
              <a:gd name="connsiteX17" fmla="*/ 98583 w 184740"/>
              <a:gd name="connsiteY17" fmla="*/ 275021 h 821290"/>
              <a:gd name="connsiteX18" fmla="*/ 104933 w 184740"/>
              <a:gd name="connsiteY18" fmla="*/ 300421 h 821290"/>
              <a:gd name="connsiteX19" fmla="*/ 92233 w 184740"/>
              <a:gd name="connsiteY19" fmla="*/ 5146 h 821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4740" h="821290">
                <a:moveTo>
                  <a:pt x="92233" y="5146"/>
                </a:moveTo>
                <a:cubicBezTo>
                  <a:pt x="104933" y="52771"/>
                  <a:pt x="168433" y="493038"/>
                  <a:pt x="181133" y="586171"/>
                </a:cubicBezTo>
                <a:cubicBezTo>
                  <a:pt x="193833" y="679304"/>
                  <a:pt x="168962" y="549129"/>
                  <a:pt x="168433" y="563946"/>
                </a:cubicBezTo>
                <a:cubicBezTo>
                  <a:pt x="167904" y="578763"/>
                  <a:pt x="181133" y="632209"/>
                  <a:pt x="177958" y="675071"/>
                </a:cubicBezTo>
                <a:cubicBezTo>
                  <a:pt x="174783" y="717933"/>
                  <a:pt x="158379" y="816359"/>
                  <a:pt x="149383" y="821121"/>
                </a:cubicBezTo>
                <a:cubicBezTo>
                  <a:pt x="140387" y="825883"/>
                  <a:pt x="130333" y="729046"/>
                  <a:pt x="123983" y="703646"/>
                </a:cubicBezTo>
                <a:cubicBezTo>
                  <a:pt x="117633" y="678246"/>
                  <a:pt x="127687" y="674013"/>
                  <a:pt x="111283" y="668721"/>
                </a:cubicBezTo>
                <a:cubicBezTo>
                  <a:pt x="94879" y="663429"/>
                  <a:pt x="21325" y="676658"/>
                  <a:pt x="25558" y="671896"/>
                </a:cubicBezTo>
                <a:cubicBezTo>
                  <a:pt x="29791" y="667134"/>
                  <a:pt x="118162" y="629563"/>
                  <a:pt x="136683" y="640146"/>
                </a:cubicBezTo>
                <a:cubicBezTo>
                  <a:pt x="155204" y="650729"/>
                  <a:pt x="134037" y="713700"/>
                  <a:pt x="136683" y="735396"/>
                </a:cubicBezTo>
                <a:cubicBezTo>
                  <a:pt x="139329" y="757092"/>
                  <a:pt x="150441" y="807363"/>
                  <a:pt x="152558" y="770321"/>
                </a:cubicBezTo>
                <a:cubicBezTo>
                  <a:pt x="154675" y="733279"/>
                  <a:pt x="174783" y="551775"/>
                  <a:pt x="149383" y="513146"/>
                </a:cubicBezTo>
                <a:cubicBezTo>
                  <a:pt x="123983" y="474517"/>
                  <a:pt x="4920" y="541721"/>
                  <a:pt x="158" y="538546"/>
                </a:cubicBezTo>
                <a:cubicBezTo>
                  <a:pt x="-4604" y="535371"/>
                  <a:pt x="99641" y="519496"/>
                  <a:pt x="120808" y="494096"/>
                </a:cubicBezTo>
                <a:cubicBezTo>
                  <a:pt x="141975" y="468696"/>
                  <a:pt x="143033" y="421071"/>
                  <a:pt x="127158" y="386146"/>
                </a:cubicBezTo>
                <a:cubicBezTo>
                  <a:pt x="111283" y="351221"/>
                  <a:pt x="23441" y="285604"/>
                  <a:pt x="25558" y="284546"/>
                </a:cubicBezTo>
                <a:cubicBezTo>
                  <a:pt x="27675" y="283488"/>
                  <a:pt x="127687" y="381383"/>
                  <a:pt x="139858" y="379796"/>
                </a:cubicBezTo>
                <a:cubicBezTo>
                  <a:pt x="152029" y="378209"/>
                  <a:pt x="104404" y="288250"/>
                  <a:pt x="98583" y="275021"/>
                </a:cubicBezTo>
                <a:cubicBezTo>
                  <a:pt x="92762" y="261792"/>
                  <a:pt x="104933" y="345929"/>
                  <a:pt x="104933" y="300421"/>
                </a:cubicBezTo>
                <a:cubicBezTo>
                  <a:pt x="104933" y="254913"/>
                  <a:pt x="79533" y="-42479"/>
                  <a:pt x="92233" y="5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5111A6E6-FC7B-2D11-6F4E-4CFC6A198A0E}"/>
              </a:ext>
            </a:extLst>
          </p:cNvPr>
          <p:cNvSpPr/>
          <p:nvPr/>
        </p:nvSpPr>
        <p:spPr>
          <a:xfrm>
            <a:off x="6739014" y="4080378"/>
            <a:ext cx="132227" cy="1183778"/>
          </a:xfrm>
          <a:custGeom>
            <a:avLst/>
            <a:gdLst>
              <a:gd name="connsiteX0" fmla="*/ 77711 w 132227"/>
              <a:gd name="connsiteY0" fmla="*/ 2672 h 1183778"/>
              <a:gd name="connsiteX1" fmla="*/ 42786 w 132227"/>
              <a:gd name="connsiteY1" fmla="*/ 634497 h 1183778"/>
              <a:gd name="connsiteX2" fmla="*/ 65011 w 132227"/>
              <a:gd name="connsiteY2" fmla="*/ 678947 h 1183778"/>
              <a:gd name="connsiteX3" fmla="*/ 71361 w 132227"/>
              <a:gd name="connsiteY3" fmla="*/ 618622 h 1183778"/>
              <a:gd name="connsiteX4" fmla="*/ 106286 w 132227"/>
              <a:gd name="connsiteY4" fmla="*/ 967872 h 1183778"/>
              <a:gd name="connsiteX5" fmla="*/ 118986 w 132227"/>
              <a:gd name="connsiteY5" fmla="*/ 939297 h 1183778"/>
              <a:gd name="connsiteX6" fmla="*/ 131686 w 132227"/>
              <a:gd name="connsiteY6" fmla="*/ 1183772 h 1183778"/>
              <a:gd name="connsiteX7" fmla="*/ 99936 w 132227"/>
              <a:gd name="connsiteY7" fmla="*/ 945647 h 1183778"/>
              <a:gd name="connsiteX8" fmla="*/ 7861 w 132227"/>
              <a:gd name="connsiteY8" fmla="*/ 488447 h 1183778"/>
              <a:gd name="connsiteX9" fmla="*/ 7861 w 132227"/>
              <a:gd name="connsiteY9" fmla="*/ 577347 h 1183778"/>
              <a:gd name="connsiteX10" fmla="*/ 33261 w 132227"/>
              <a:gd name="connsiteY10" fmla="*/ 291597 h 1183778"/>
              <a:gd name="connsiteX11" fmla="*/ 30086 w 132227"/>
              <a:gd name="connsiteY11" fmla="*/ 402722 h 1183778"/>
              <a:gd name="connsiteX12" fmla="*/ 77711 w 132227"/>
              <a:gd name="connsiteY12" fmla="*/ 2672 h 118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2227" h="1183778">
                <a:moveTo>
                  <a:pt x="77711" y="2672"/>
                </a:moveTo>
                <a:cubicBezTo>
                  <a:pt x="79828" y="41301"/>
                  <a:pt x="44903" y="521785"/>
                  <a:pt x="42786" y="634497"/>
                </a:cubicBezTo>
                <a:cubicBezTo>
                  <a:pt x="40669" y="747209"/>
                  <a:pt x="60249" y="681593"/>
                  <a:pt x="65011" y="678947"/>
                </a:cubicBezTo>
                <a:cubicBezTo>
                  <a:pt x="69773" y="676301"/>
                  <a:pt x="64482" y="570468"/>
                  <a:pt x="71361" y="618622"/>
                </a:cubicBezTo>
                <a:cubicBezTo>
                  <a:pt x="78240" y="666776"/>
                  <a:pt x="98349" y="914426"/>
                  <a:pt x="106286" y="967872"/>
                </a:cubicBezTo>
                <a:cubicBezTo>
                  <a:pt x="114224" y="1021318"/>
                  <a:pt x="114753" y="903314"/>
                  <a:pt x="118986" y="939297"/>
                </a:cubicBezTo>
                <a:cubicBezTo>
                  <a:pt x="123219" y="975280"/>
                  <a:pt x="134861" y="1182714"/>
                  <a:pt x="131686" y="1183772"/>
                </a:cubicBezTo>
                <a:cubicBezTo>
                  <a:pt x="128511" y="1184830"/>
                  <a:pt x="120573" y="1061534"/>
                  <a:pt x="99936" y="945647"/>
                </a:cubicBezTo>
                <a:cubicBezTo>
                  <a:pt x="79299" y="829760"/>
                  <a:pt x="23207" y="549830"/>
                  <a:pt x="7861" y="488447"/>
                </a:cubicBezTo>
                <a:cubicBezTo>
                  <a:pt x="-7485" y="427064"/>
                  <a:pt x="3628" y="610155"/>
                  <a:pt x="7861" y="577347"/>
                </a:cubicBezTo>
                <a:cubicBezTo>
                  <a:pt x="12094" y="544539"/>
                  <a:pt x="29557" y="320701"/>
                  <a:pt x="33261" y="291597"/>
                </a:cubicBezTo>
                <a:cubicBezTo>
                  <a:pt x="36965" y="262493"/>
                  <a:pt x="21619" y="449289"/>
                  <a:pt x="30086" y="402722"/>
                </a:cubicBezTo>
                <a:cubicBezTo>
                  <a:pt x="38553" y="356155"/>
                  <a:pt x="75594" y="-35957"/>
                  <a:pt x="77711" y="2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FE66CFAF-F253-9AEC-D907-1237AFF2D67B}"/>
              </a:ext>
            </a:extLst>
          </p:cNvPr>
          <p:cNvSpPr/>
          <p:nvPr/>
        </p:nvSpPr>
        <p:spPr>
          <a:xfrm>
            <a:off x="6761247" y="5168795"/>
            <a:ext cx="284115" cy="447982"/>
          </a:xfrm>
          <a:custGeom>
            <a:avLst/>
            <a:gdLst>
              <a:gd name="connsiteX0" fmla="*/ 112628 w 284115"/>
              <a:gd name="connsiteY0" fmla="*/ 105 h 447982"/>
              <a:gd name="connsiteX1" fmla="*/ 274553 w 284115"/>
              <a:gd name="connsiteY1" fmla="*/ 244580 h 447982"/>
              <a:gd name="connsiteX2" fmla="*/ 261853 w 284115"/>
              <a:gd name="connsiteY2" fmla="*/ 238230 h 447982"/>
              <a:gd name="connsiteX3" fmla="*/ 284078 w 284115"/>
              <a:gd name="connsiteY3" fmla="*/ 447780 h 447982"/>
              <a:gd name="connsiteX4" fmla="*/ 255503 w 284115"/>
              <a:gd name="connsiteY4" fmla="*/ 276330 h 447982"/>
              <a:gd name="connsiteX5" fmla="*/ 220578 w 284115"/>
              <a:gd name="connsiteY5" fmla="*/ 250930 h 447982"/>
              <a:gd name="connsiteX6" fmla="*/ 61828 w 284115"/>
              <a:gd name="connsiteY6" fmla="*/ 311255 h 447982"/>
              <a:gd name="connsiteX7" fmla="*/ 1503 w 284115"/>
              <a:gd name="connsiteY7" fmla="*/ 362055 h 447982"/>
              <a:gd name="connsiteX8" fmla="*/ 115803 w 284115"/>
              <a:gd name="connsiteY8" fmla="*/ 295380 h 447982"/>
              <a:gd name="connsiteX9" fmla="*/ 182478 w 284115"/>
              <a:gd name="connsiteY9" fmla="*/ 301730 h 447982"/>
              <a:gd name="connsiteX10" fmla="*/ 179303 w 284115"/>
              <a:gd name="connsiteY10" fmla="*/ 403330 h 447982"/>
              <a:gd name="connsiteX11" fmla="*/ 223753 w 284115"/>
              <a:gd name="connsiteY11" fmla="*/ 282680 h 447982"/>
              <a:gd name="connsiteX12" fmla="*/ 172953 w 284115"/>
              <a:gd name="connsiteY12" fmla="*/ 285855 h 447982"/>
              <a:gd name="connsiteX13" fmla="*/ 201528 w 284115"/>
              <a:gd name="connsiteY13" fmla="*/ 231880 h 447982"/>
              <a:gd name="connsiteX14" fmla="*/ 103103 w 284115"/>
              <a:gd name="connsiteY14" fmla="*/ 177905 h 447982"/>
              <a:gd name="connsiteX15" fmla="*/ 192003 w 284115"/>
              <a:gd name="connsiteY15" fmla="*/ 212830 h 447982"/>
              <a:gd name="connsiteX16" fmla="*/ 112628 w 284115"/>
              <a:gd name="connsiteY16" fmla="*/ 105 h 44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4115" h="447982">
                <a:moveTo>
                  <a:pt x="112628" y="105"/>
                </a:moveTo>
                <a:cubicBezTo>
                  <a:pt x="126386" y="5397"/>
                  <a:pt x="249682" y="204893"/>
                  <a:pt x="274553" y="244580"/>
                </a:cubicBezTo>
                <a:cubicBezTo>
                  <a:pt x="299424" y="284267"/>
                  <a:pt x="260266" y="204363"/>
                  <a:pt x="261853" y="238230"/>
                </a:cubicBezTo>
                <a:cubicBezTo>
                  <a:pt x="263440" y="272097"/>
                  <a:pt x="285136" y="441430"/>
                  <a:pt x="284078" y="447780"/>
                </a:cubicBezTo>
                <a:cubicBezTo>
                  <a:pt x="283020" y="454130"/>
                  <a:pt x="266086" y="309138"/>
                  <a:pt x="255503" y="276330"/>
                </a:cubicBezTo>
                <a:cubicBezTo>
                  <a:pt x="244920" y="243522"/>
                  <a:pt x="252857" y="245109"/>
                  <a:pt x="220578" y="250930"/>
                </a:cubicBezTo>
                <a:cubicBezTo>
                  <a:pt x="188299" y="256751"/>
                  <a:pt x="98340" y="292734"/>
                  <a:pt x="61828" y="311255"/>
                </a:cubicBezTo>
                <a:cubicBezTo>
                  <a:pt x="25315" y="329776"/>
                  <a:pt x="-7493" y="364701"/>
                  <a:pt x="1503" y="362055"/>
                </a:cubicBezTo>
                <a:cubicBezTo>
                  <a:pt x="10499" y="359409"/>
                  <a:pt x="85641" y="305434"/>
                  <a:pt x="115803" y="295380"/>
                </a:cubicBezTo>
                <a:cubicBezTo>
                  <a:pt x="145965" y="285326"/>
                  <a:pt x="171895" y="283738"/>
                  <a:pt x="182478" y="301730"/>
                </a:cubicBezTo>
                <a:cubicBezTo>
                  <a:pt x="193061" y="319722"/>
                  <a:pt x="172424" y="406505"/>
                  <a:pt x="179303" y="403330"/>
                </a:cubicBezTo>
                <a:cubicBezTo>
                  <a:pt x="186182" y="400155"/>
                  <a:pt x="224811" y="302259"/>
                  <a:pt x="223753" y="282680"/>
                </a:cubicBezTo>
                <a:cubicBezTo>
                  <a:pt x="222695" y="263101"/>
                  <a:pt x="176657" y="294322"/>
                  <a:pt x="172953" y="285855"/>
                </a:cubicBezTo>
                <a:cubicBezTo>
                  <a:pt x="169249" y="277388"/>
                  <a:pt x="213170" y="249872"/>
                  <a:pt x="201528" y="231880"/>
                </a:cubicBezTo>
                <a:cubicBezTo>
                  <a:pt x="189886" y="213888"/>
                  <a:pt x="104690" y="181080"/>
                  <a:pt x="103103" y="177905"/>
                </a:cubicBezTo>
                <a:cubicBezTo>
                  <a:pt x="101516" y="174730"/>
                  <a:pt x="189357" y="236113"/>
                  <a:pt x="192003" y="212830"/>
                </a:cubicBezTo>
                <a:cubicBezTo>
                  <a:pt x="194649" y="189547"/>
                  <a:pt x="98870" y="-5187"/>
                  <a:pt x="112628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AFD57706-B5C0-CBDA-728C-D49736AB1525}"/>
              </a:ext>
            </a:extLst>
          </p:cNvPr>
          <p:cNvSpPr/>
          <p:nvPr/>
        </p:nvSpPr>
        <p:spPr>
          <a:xfrm>
            <a:off x="6178504" y="5429573"/>
            <a:ext cx="514494" cy="251142"/>
          </a:xfrm>
          <a:custGeom>
            <a:avLst/>
            <a:gdLst>
              <a:gd name="connsiteX0" fmla="*/ 46 w 514494"/>
              <a:gd name="connsiteY0" fmla="*/ 120327 h 251142"/>
              <a:gd name="connsiteX1" fmla="*/ 187371 w 514494"/>
              <a:gd name="connsiteY1" fmla="*/ 44127 h 251142"/>
              <a:gd name="connsiteX2" fmla="*/ 250871 w 514494"/>
              <a:gd name="connsiteY2" fmla="*/ 88577 h 251142"/>
              <a:gd name="connsiteX3" fmla="*/ 260396 w 514494"/>
              <a:gd name="connsiteY3" fmla="*/ 47302 h 251142"/>
              <a:gd name="connsiteX4" fmla="*/ 368346 w 514494"/>
              <a:gd name="connsiteY4" fmla="*/ 183827 h 251142"/>
              <a:gd name="connsiteX5" fmla="*/ 361996 w 514494"/>
              <a:gd name="connsiteY5" fmla="*/ 63177 h 251142"/>
              <a:gd name="connsiteX6" fmla="*/ 403271 w 514494"/>
              <a:gd name="connsiteY6" fmla="*/ 101277 h 251142"/>
              <a:gd name="connsiteX7" fmla="*/ 498521 w 514494"/>
              <a:gd name="connsiteY7" fmla="*/ 250502 h 251142"/>
              <a:gd name="connsiteX8" fmla="*/ 495346 w 514494"/>
              <a:gd name="connsiteY8" fmla="*/ 152077 h 251142"/>
              <a:gd name="connsiteX9" fmla="*/ 514396 w 514494"/>
              <a:gd name="connsiteY9" fmla="*/ 75877 h 251142"/>
              <a:gd name="connsiteX10" fmla="*/ 485821 w 514494"/>
              <a:gd name="connsiteY10" fmla="*/ 53652 h 251142"/>
              <a:gd name="connsiteX11" fmla="*/ 463596 w 514494"/>
              <a:gd name="connsiteY11" fmla="*/ 152077 h 251142"/>
              <a:gd name="connsiteX12" fmla="*/ 257221 w 514494"/>
              <a:gd name="connsiteY12" fmla="*/ 25077 h 251142"/>
              <a:gd name="connsiteX13" fmla="*/ 234996 w 514494"/>
              <a:gd name="connsiteY13" fmla="*/ 12377 h 251142"/>
              <a:gd name="connsiteX14" fmla="*/ 69896 w 514494"/>
              <a:gd name="connsiteY14" fmla="*/ 15552 h 251142"/>
              <a:gd name="connsiteX15" fmla="*/ 168321 w 514494"/>
              <a:gd name="connsiteY15" fmla="*/ 6027 h 251142"/>
              <a:gd name="connsiteX16" fmla="*/ 46 w 514494"/>
              <a:gd name="connsiteY16" fmla="*/ 120327 h 25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4494" h="251142">
                <a:moveTo>
                  <a:pt x="46" y="120327"/>
                </a:moveTo>
                <a:cubicBezTo>
                  <a:pt x="3221" y="126677"/>
                  <a:pt x="145567" y="49419"/>
                  <a:pt x="187371" y="44127"/>
                </a:cubicBezTo>
                <a:cubicBezTo>
                  <a:pt x="229175" y="38835"/>
                  <a:pt x="238700" y="88048"/>
                  <a:pt x="250871" y="88577"/>
                </a:cubicBezTo>
                <a:cubicBezTo>
                  <a:pt x="263042" y="89106"/>
                  <a:pt x="240817" y="31427"/>
                  <a:pt x="260396" y="47302"/>
                </a:cubicBezTo>
                <a:cubicBezTo>
                  <a:pt x="279975" y="63177"/>
                  <a:pt x="351413" y="181181"/>
                  <a:pt x="368346" y="183827"/>
                </a:cubicBezTo>
                <a:cubicBezTo>
                  <a:pt x="385279" y="186473"/>
                  <a:pt x="356175" y="76935"/>
                  <a:pt x="361996" y="63177"/>
                </a:cubicBezTo>
                <a:cubicBezTo>
                  <a:pt x="367817" y="49419"/>
                  <a:pt x="380517" y="70056"/>
                  <a:pt x="403271" y="101277"/>
                </a:cubicBezTo>
                <a:cubicBezTo>
                  <a:pt x="426025" y="132498"/>
                  <a:pt x="483175" y="242035"/>
                  <a:pt x="498521" y="250502"/>
                </a:cubicBezTo>
                <a:cubicBezTo>
                  <a:pt x="513867" y="258969"/>
                  <a:pt x="492700" y="181181"/>
                  <a:pt x="495346" y="152077"/>
                </a:cubicBezTo>
                <a:cubicBezTo>
                  <a:pt x="497992" y="122973"/>
                  <a:pt x="515983" y="92281"/>
                  <a:pt x="514396" y="75877"/>
                </a:cubicBezTo>
                <a:cubicBezTo>
                  <a:pt x="512809" y="59473"/>
                  <a:pt x="494288" y="40952"/>
                  <a:pt x="485821" y="53652"/>
                </a:cubicBezTo>
                <a:cubicBezTo>
                  <a:pt x="477354" y="66352"/>
                  <a:pt x="501696" y="156840"/>
                  <a:pt x="463596" y="152077"/>
                </a:cubicBezTo>
                <a:cubicBezTo>
                  <a:pt x="425496" y="147315"/>
                  <a:pt x="295321" y="48360"/>
                  <a:pt x="257221" y="25077"/>
                </a:cubicBezTo>
                <a:cubicBezTo>
                  <a:pt x="219121" y="1794"/>
                  <a:pt x="266217" y="13964"/>
                  <a:pt x="234996" y="12377"/>
                </a:cubicBezTo>
                <a:cubicBezTo>
                  <a:pt x="203775" y="10790"/>
                  <a:pt x="81008" y="16610"/>
                  <a:pt x="69896" y="15552"/>
                </a:cubicBezTo>
                <a:cubicBezTo>
                  <a:pt x="58784" y="14494"/>
                  <a:pt x="181021" y="-11436"/>
                  <a:pt x="168321" y="6027"/>
                </a:cubicBezTo>
                <a:cubicBezTo>
                  <a:pt x="155621" y="23489"/>
                  <a:pt x="-3129" y="113977"/>
                  <a:pt x="46" y="120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E7731CF1-5982-3D80-9EA5-A34369AA8455}"/>
              </a:ext>
            </a:extLst>
          </p:cNvPr>
          <p:cNvSpPr/>
          <p:nvPr/>
        </p:nvSpPr>
        <p:spPr>
          <a:xfrm>
            <a:off x="6192373" y="5210095"/>
            <a:ext cx="824377" cy="495494"/>
          </a:xfrm>
          <a:custGeom>
            <a:avLst/>
            <a:gdLst>
              <a:gd name="connsiteX0" fmla="*/ 437027 w 824377"/>
              <a:gd name="connsiteY0" fmla="*/ 495380 h 495494"/>
              <a:gd name="connsiteX1" fmla="*/ 633877 w 824377"/>
              <a:gd name="connsiteY1" fmla="*/ 295355 h 495494"/>
              <a:gd name="connsiteX2" fmla="*/ 719602 w 824377"/>
              <a:gd name="connsiteY2" fmla="*/ 346155 h 495494"/>
              <a:gd name="connsiteX3" fmla="*/ 722777 w 824377"/>
              <a:gd name="connsiteY3" fmla="*/ 266780 h 495494"/>
              <a:gd name="connsiteX4" fmla="*/ 805327 w 824377"/>
              <a:gd name="connsiteY4" fmla="*/ 387430 h 495494"/>
              <a:gd name="connsiteX5" fmla="*/ 779927 w 824377"/>
              <a:gd name="connsiteY5" fmla="*/ 269955 h 495494"/>
              <a:gd name="connsiteX6" fmla="*/ 824377 w 824377"/>
              <a:gd name="connsiteY6" fmla="*/ 269955 h 495494"/>
              <a:gd name="connsiteX7" fmla="*/ 678327 w 824377"/>
              <a:gd name="connsiteY7" fmla="*/ 266780 h 495494"/>
              <a:gd name="connsiteX8" fmla="*/ 564027 w 824377"/>
              <a:gd name="connsiteY8" fmla="*/ 314405 h 495494"/>
              <a:gd name="connsiteX9" fmla="*/ 583077 w 824377"/>
              <a:gd name="connsiteY9" fmla="*/ 257255 h 495494"/>
              <a:gd name="connsiteX10" fmla="*/ 630702 w 824377"/>
              <a:gd name="connsiteY10" fmla="*/ 209630 h 495494"/>
              <a:gd name="connsiteX11" fmla="*/ 767227 w 824377"/>
              <a:gd name="connsiteY11" fmla="*/ 203280 h 495494"/>
              <a:gd name="connsiteX12" fmla="*/ 694202 w 824377"/>
              <a:gd name="connsiteY12" fmla="*/ 193755 h 495494"/>
              <a:gd name="connsiteX13" fmla="*/ 687852 w 824377"/>
              <a:gd name="connsiteY13" fmla="*/ 80 h 495494"/>
              <a:gd name="connsiteX14" fmla="*/ 659277 w 824377"/>
              <a:gd name="connsiteY14" fmla="*/ 219155 h 495494"/>
              <a:gd name="connsiteX15" fmla="*/ 506877 w 824377"/>
              <a:gd name="connsiteY15" fmla="*/ 365205 h 495494"/>
              <a:gd name="connsiteX16" fmla="*/ 513227 w 824377"/>
              <a:gd name="connsiteY16" fmla="*/ 279480 h 495494"/>
              <a:gd name="connsiteX17" fmla="*/ 338602 w 824377"/>
              <a:gd name="connsiteY17" fmla="*/ 200105 h 495494"/>
              <a:gd name="connsiteX18" fmla="*/ 2052 w 824377"/>
              <a:gd name="connsiteY18" fmla="*/ 206455 h 495494"/>
              <a:gd name="connsiteX19" fmla="*/ 211602 w 824377"/>
              <a:gd name="connsiteY19" fmla="*/ 209630 h 495494"/>
              <a:gd name="connsiteX20" fmla="*/ 500527 w 824377"/>
              <a:gd name="connsiteY20" fmla="*/ 241380 h 495494"/>
              <a:gd name="connsiteX21" fmla="*/ 506877 w 824377"/>
              <a:gd name="connsiteY21" fmla="*/ 320755 h 495494"/>
              <a:gd name="connsiteX22" fmla="*/ 510052 w 824377"/>
              <a:gd name="connsiteY22" fmla="*/ 323930 h 495494"/>
              <a:gd name="connsiteX23" fmla="*/ 437027 w 824377"/>
              <a:gd name="connsiteY23" fmla="*/ 495380 h 49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4377" h="495494">
                <a:moveTo>
                  <a:pt x="437027" y="495380"/>
                </a:moveTo>
                <a:cubicBezTo>
                  <a:pt x="457664" y="490618"/>
                  <a:pt x="586781" y="320226"/>
                  <a:pt x="633877" y="295355"/>
                </a:cubicBezTo>
                <a:cubicBezTo>
                  <a:pt x="680973" y="270484"/>
                  <a:pt x="704785" y="350918"/>
                  <a:pt x="719602" y="346155"/>
                </a:cubicBezTo>
                <a:cubicBezTo>
                  <a:pt x="734419" y="341392"/>
                  <a:pt x="708490" y="259901"/>
                  <a:pt x="722777" y="266780"/>
                </a:cubicBezTo>
                <a:cubicBezTo>
                  <a:pt x="737065" y="273659"/>
                  <a:pt x="795802" y="386901"/>
                  <a:pt x="805327" y="387430"/>
                </a:cubicBezTo>
                <a:cubicBezTo>
                  <a:pt x="814852" y="387959"/>
                  <a:pt x="776752" y="289534"/>
                  <a:pt x="779927" y="269955"/>
                </a:cubicBezTo>
                <a:cubicBezTo>
                  <a:pt x="783102" y="250376"/>
                  <a:pt x="824377" y="269955"/>
                  <a:pt x="824377" y="269955"/>
                </a:cubicBezTo>
                <a:cubicBezTo>
                  <a:pt x="807444" y="269426"/>
                  <a:pt x="721719" y="259372"/>
                  <a:pt x="678327" y="266780"/>
                </a:cubicBezTo>
                <a:cubicBezTo>
                  <a:pt x="634935" y="274188"/>
                  <a:pt x="579902" y="315992"/>
                  <a:pt x="564027" y="314405"/>
                </a:cubicBezTo>
                <a:cubicBezTo>
                  <a:pt x="548152" y="312817"/>
                  <a:pt x="571965" y="274717"/>
                  <a:pt x="583077" y="257255"/>
                </a:cubicBezTo>
                <a:cubicBezTo>
                  <a:pt x="594189" y="239793"/>
                  <a:pt x="600010" y="218626"/>
                  <a:pt x="630702" y="209630"/>
                </a:cubicBezTo>
                <a:cubicBezTo>
                  <a:pt x="661394" y="200634"/>
                  <a:pt x="756644" y="205926"/>
                  <a:pt x="767227" y="203280"/>
                </a:cubicBezTo>
                <a:cubicBezTo>
                  <a:pt x="777810" y="200634"/>
                  <a:pt x="707431" y="227622"/>
                  <a:pt x="694202" y="193755"/>
                </a:cubicBezTo>
                <a:cubicBezTo>
                  <a:pt x="680973" y="159888"/>
                  <a:pt x="693673" y="-4153"/>
                  <a:pt x="687852" y="80"/>
                </a:cubicBezTo>
                <a:cubicBezTo>
                  <a:pt x="682031" y="4313"/>
                  <a:pt x="689440" y="158301"/>
                  <a:pt x="659277" y="219155"/>
                </a:cubicBezTo>
                <a:cubicBezTo>
                  <a:pt x="629114" y="280009"/>
                  <a:pt x="531219" y="355151"/>
                  <a:pt x="506877" y="365205"/>
                </a:cubicBezTo>
                <a:cubicBezTo>
                  <a:pt x="482535" y="375259"/>
                  <a:pt x="541273" y="306997"/>
                  <a:pt x="513227" y="279480"/>
                </a:cubicBezTo>
                <a:cubicBezTo>
                  <a:pt x="485181" y="251963"/>
                  <a:pt x="423798" y="212276"/>
                  <a:pt x="338602" y="200105"/>
                </a:cubicBezTo>
                <a:cubicBezTo>
                  <a:pt x="253406" y="187934"/>
                  <a:pt x="23219" y="204868"/>
                  <a:pt x="2052" y="206455"/>
                </a:cubicBezTo>
                <a:cubicBezTo>
                  <a:pt x="-19115" y="208042"/>
                  <a:pt x="128523" y="203809"/>
                  <a:pt x="211602" y="209630"/>
                </a:cubicBezTo>
                <a:cubicBezTo>
                  <a:pt x="294681" y="215451"/>
                  <a:pt x="451314" y="222859"/>
                  <a:pt x="500527" y="241380"/>
                </a:cubicBezTo>
                <a:cubicBezTo>
                  <a:pt x="549740" y="259901"/>
                  <a:pt x="505290" y="306997"/>
                  <a:pt x="506877" y="320755"/>
                </a:cubicBezTo>
                <a:cubicBezTo>
                  <a:pt x="508464" y="334513"/>
                  <a:pt x="519577" y="293238"/>
                  <a:pt x="510052" y="323930"/>
                </a:cubicBezTo>
                <a:cubicBezTo>
                  <a:pt x="500527" y="354622"/>
                  <a:pt x="416390" y="500142"/>
                  <a:pt x="437027" y="495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D1068B64-06EC-117A-E89F-283404AF8287}"/>
              </a:ext>
            </a:extLst>
          </p:cNvPr>
          <p:cNvSpPr/>
          <p:nvPr/>
        </p:nvSpPr>
        <p:spPr>
          <a:xfrm>
            <a:off x="6434864" y="5745466"/>
            <a:ext cx="107616" cy="275383"/>
          </a:xfrm>
          <a:custGeom>
            <a:avLst/>
            <a:gdLst>
              <a:gd name="connsiteX0" fmla="*/ 19911 w 107616"/>
              <a:gd name="connsiteY0" fmla="*/ 1284 h 275383"/>
              <a:gd name="connsiteX1" fmla="*/ 102461 w 107616"/>
              <a:gd name="connsiteY1" fmla="*/ 267984 h 275383"/>
              <a:gd name="connsiteX2" fmla="*/ 99286 w 107616"/>
              <a:gd name="connsiteY2" fmla="*/ 204484 h 275383"/>
              <a:gd name="connsiteX3" fmla="*/ 102461 w 107616"/>
              <a:gd name="connsiteY3" fmla="*/ 242584 h 275383"/>
              <a:gd name="connsiteX4" fmla="*/ 73886 w 107616"/>
              <a:gd name="connsiteY4" fmla="*/ 188609 h 275383"/>
              <a:gd name="connsiteX5" fmla="*/ 861 w 107616"/>
              <a:gd name="connsiteY5" fmla="*/ 140984 h 275383"/>
              <a:gd name="connsiteX6" fmla="*/ 32611 w 107616"/>
              <a:gd name="connsiteY6" fmla="*/ 166384 h 275383"/>
              <a:gd name="connsiteX7" fmla="*/ 19911 w 107616"/>
              <a:gd name="connsiteY7" fmla="*/ 1284 h 27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616" h="275383">
                <a:moveTo>
                  <a:pt x="19911" y="1284"/>
                </a:moveTo>
                <a:cubicBezTo>
                  <a:pt x="31553" y="18217"/>
                  <a:pt x="89232" y="234117"/>
                  <a:pt x="102461" y="267984"/>
                </a:cubicBezTo>
                <a:cubicBezTo>
                  <a:pt x="115690" y="301851"/>
                  <a:pt x="99286" y="208717"/>
                  <a:pt x="99286" y="204484"/>
                </a:cubicBezTo>
                <a:cubicBezTo>
                  <a:pt x="99286" y="200251"/>
                  <a:pt x="106694" y="245230"/>
                  <a:pt x="102461" y="242584"/>
                </a:cubicBezTo>
                <a:cubicBezTo>
                  <a:pt x="98228" y="239938"/>
                  <a:pt x="90819" y="205542"/>
                  <a:pt x="73886" y="188609"/>
                </a:cubicBezTo>
                <a:cubicBezTo>
                  <a:pt x="56953" y="171676"/>
                  <a:pt x="7740" y="144688"/>
                  <a:pt x="861" y="140984"/>
                </a:cubicBezTo>
                <a:cubicBezTo>
                  <a:pt x="-6018" y="137280"/>
                  <a:pt x="30494" y="192842"/>
                  <a:pt x="32611" y="166384"/>
                </a:cubicBezTo>
                <a:cubicBezTo>
                  <a:pt x="34728" y="139926"/>
                  <a:pt x="8269" y="-15649"/>
                  <a:pt x="19911" y="1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82CD9950-6EE0-5C74-21AC-B0FEC405A4DA}"/>
              </a:ext>
            </a:extLst>
          </p:cNvPr>
          <p:cNvSpPr/>
          <p:nvPr/>
        </p:nvSpPr>
        <p:spPr>
          <a:xfrm>
            <a:off x="6534122" y="5753764"/>
            <a:ext cx="43901" cy="259387"/>
          </a:xfrm>
          <a:custGeom>
            <a:avLst/>
            <a:gdLst>
              <a:gd name="connsiteX0" fmla="*/ 28 w 43901"/>
              <a:gd name="connsiteY0" fmla="*/ 2511 h 259387"/>
              <a:gd name="connsiteX1" fmla="*/ 41303 w 43901"/>
              <a:gd name="connsiteY1" fmla="*/ 256511 h 259387"/>
              <a:gd name="connsiteX2" fmla="*/ 34953 w 43901"/>
              <a:gd name="connsiteY2" fmla="*/ 132686 h 259387"/>
              <a:gd name="connsiteX3" fmla="*/ 28 w 43901"/>
              <a:gd name="connsiteY3" fmla="*/ 2511 h 25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01" h="259387">
                <a:moveTo>
                  <a:pt x="28" y="2511"/>
                </a:moveTo>
                <a:cubicBezTo>
                  <a:pt x="1086" y="23148"/>
                  <a:pt x="35482" y="234815"/>
                  <a:pt x="41303" y="256511"/>
                </a:cubicBezTo>
                <a:cubicBezTo>
                  <a:pt x="47124" y="278207"/>
                  <a:pt x="42361" y="171315"/>
                  <a:pt x="34953" y="132686"/>
                </a:cubicBezTo>
                <a:cubicBezTo>
                  <a:pt x="27545" y="94057"/>
                  <a:pt x="-1030" y="-18126"/>
                  <a:pt x="28" y="2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8D9BF3CB-5D05-BB33-B9CF-3D2A79688B86}"/>
              </a:ext>
            </a:extLst>
          </p:cNvPr>
          <p:cNvSpPr/>
          <p:nvPr/>
        </p:nvSpPr>
        <p:spPr>
          <a:xfrm>
            <a:off x="6578597" y="5746607"/>
            <a:ext cx="64334" cy="238379"/>
          </a:xfrm>
          <a:custGeom>
            <a:avLst/>
            <a:gdLst>
              <a:gd name="connsiteX0" fmla="*/ 3 w 64334"/>
              <a:gd name="connsiteY0" fmla="*/ 143 h 238379"/>
              <a:gd name="connsiteX1" fmla="*/ 60328 w 64334"/>
              <a:gd name="connsiteY1" fmla="*/ 171593 h 238379"/>
              <a:gd name="connsiteX2" fmla="*/ 53978 w 64334"/>
              <a:gd name="connsiteY2" fmla="*/ 123968 h 238379"/>
              <a:gd name="connsiteX3" fmla="*/ 15878 w 64334"/>
              <a:gd name="connsiteY3" fmla="*/ 238268 h 238379"/>
              <a:gd name="connsiteX4" fmla="*/ 57153 w 64334"/>
              <a:gd name="connsiteY4" fmla="*/ 143018 h 238379"/>
              <a:gd name="connsiteX5" fmla="*/ 3 w 64334"/>
              <a:gd name="connsiteY5" fmla="*/ 143 h 23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34" h="238379">
                <a:moveTo>
                  <a:pt x="3" y="143"/>
                </a:moveTo>
                <a:cubicBezTo>
                  <a:pt x="532" y="4906"/>
                  <a:pt x="51332" y="150956"/>
                  <a:pt x="60328" y="171593"/>
                </a:cubicBezTo>
                <a:cubicBezTo>
                  <a:pt x="69324" y="192231"/>
                  <a:pt x="61386" y="112856"/>
                  <a:pt x="53978" y="123968"/>
                </a:cubicBezTo>
                <a:cubicBezTo>
                  <a:pt x="46570" y="135081"/>
                  <a:pt x="15349" y="235093"/>
                  <a:pt x="15878" y="238268"/>
                </a:cubicBezTo>
                <a:cubicBezTo>
                  <a:pt x="16407" y="241443"/>
                  <a:pt x="58741" y="175826"/>
                  <a:pt x="57153" y="143018"/>
                </a:cubicBezTo>
                <a:cubicBezTo>
                  <a:pt x="55566" y="110210"/>
                  <a:pt x="-526" y="-4620"/>
                  <a:pt x="3" y="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6690062B-2270-14A0-BBF1-D9C2C1731BFA}"/>
              </a:ext>
            </a:extLst>
          </p:cNvPr>
          <p:cNvSpPr/>
          <p:nvPr/>
        </p:nvSpPr>
        <p:spPr>
          <a:xfrm>
            <a:off x="6552735" y="5726908"/>
            <a:ext cx="261140" cy="284794"/>
          </a:xfrm>
          <a:custGeom>
            <a:avLst/>
            <a:gdLst>
              <a:gd name="connsiteX0" fmla="*/ 133815 w 261140"/>
              <a:gd name="connsiteY0" fmla="*/ 792 h 284794"/>
              <a:gd name="connsiteX1" fmla="*/ 168740 w 261140"/>
              <a:gd name="connsiteY1" fmla="*/ 102392 h 284794"/>
              <a:gd name="connsiteX2" fmla="*/ 146515 w 261140"/>
              <a:gd name="connsiteY2" fmla="*/ 194467 h 284794"/>
              <a:gd name="connsiteX3" fmla="*/ 162390 w 261140"/>
              <a:gd name="connsiteY3" fmla="*/ 169067 h 284794"/>
              <a:gd name="connsiteX4" fmla="*/ 105240 w 261140"/>
              <a:gd name="connsiteY4" fmla="*/ 280192 h 284794"/>
              <a:gd name="connsiteX5" fmla="*/ 114765 w 261140"/>
              <a:gd name="connsiteY5" fmla="*/ 264317 h 284794"/>
              <a:gd name="connsiteX6" fmla="*/ 260815 w 261140"/>
              <a:gd name="connsiteY6" fmla="*/ 270667 h 284794"/>
              <a:gd name="connsiteX7" fmla="*/ 149690 w 261140"/>
              <a:gd name="connsiteY7" fmla="*/ 264317 h 284794"/>
              <a:gd name="connsiteX8" fmla="*/ 465 w 261140"/>
              <a:gd name="connsiteY8" fmla="*/ 283367 h 284794"/>
              <a:gd name="connsiteX9" fmla="*/ 105240 w 261140"/>
              <a:gd name="connsiteY9" fmla="*/ 257967 h 284794"/>
              <a:gd name="connsiteX10" fmla="*/ 175090 w 261140"/>
              <a:gd name="connsiteY10" fmla="*/ 203992 h 284794"/>
              <a:gd name="connsiteX11" fmla="*/ 159215 w 261140"/>
              <a:gd name="connsiteY11" fmla="*/ 232567 h 284794"/>
              <a:gd name="connsiteX12" fmla="*/ 181440 w 261140"/>
              <a:gd name="connsiteY12" fmla="*/ 159542 h 284794"/>
              <a:gd name="connsiteX13" fmla="*/ 133815 w 261140"/>
              <a:gd name="connsiteY13" fmla="*/ 792 h 28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1140" h="284794">
                <a:moveTo>
                  <a:pt x="133815" y="792"/>
                </a:moveTo>
                <a:cubicBezTo>
                  <a:pt x="131698" y="-8733"/>
                  <a:pt x="166623" y="70113"/>
                  <a:pt x="168740" y="102392"/>
                </a:cubicBezTo>
                <a:cubicBezTo>
                  <a:pt x="170857" y="134671"/>
                  <a:pt x="147573" y="183355"/>
                  <a:pt x="146515" y="194467"/>
                </a:cubicBezTo>
                <a:cubicBezTo>
                  <a:pt x="145457" y="205579"/>
                  <a:pt x="169269" y="154780"/>
                  <a:pt x="162390" y="169067"/>
                </a:cubicBezTo>
                <a:cubicBezTo>
                  <a:pt x="155511" y="183355"/>
                  <a:pt x="113177" y="264317"/>
                  <a:pt x="105240" y="280192"/>
                </a:cubicBezTo>
                <a:cubicBezTo>
                  <a:pt x="97303" y="296067"/>
                  <a:pt x="88836" y="265905"/>
                  <a:pt x="114765" y="264317"/>
                </a:cubicBezTo>
                <a:cubicBezTo>
                  <a:pt x="140694" y="262730"/>
                  <a:pt x="254994" y="270667"/>
                  <a:pt x="260815" y="270667"/>
                </a:cubicBezTo>
                <a:cubicBezTo>
                  <a:pt x="266636" y="270667"/>
                  <a:pt x="193082" y="262200"/>
                  <a:pt x="149690" y="264317"/>
                </a:cubicBezTo>
                <a:cubicBezTo>
                  <a:pt x="106298" y="266434"/>
                  <a:pt x="7873" y="284425"/>
                  <a:pt x="465" y="283367"/>
                </a:cubicBezTo>
                <a:cubicBezTo>
                  <a:pt x="-6943" y="282309"/>
                  <a:pt x="76136" y="271196"/>
                  <a:pt x="105240" y="257967"/>
                </a:cubicBezTo>
                <a:cubicBezTo>
                  <a:pt x="134344" y="244738"/>
                  <a:pt x="175090" y="203992"/>
                  <a:pt x="175090" y="203992"/>
                </a:cubicBezTo>
                <a:cubicBezTo>
                  <a:pt x="184086" y="199759"/>
                  <a:pt x="158157" y="239975"/>
                  <a:pt x="159215" y="232567"/>
                </a:cubicBezTo>
                <a:cubicBezTo>
                  <a:pt x="160273" y="225159"/>
                  <a:pt x="184086" y="192880"/>
                  <a:pt x="181440" y="159542"/>
                </a:cubicBezTo>
                <a:cubicBezTo>
                  <a:pt x="178794" y="126205"/>
                  <a:pt x="135932" y="10317"/>
                  <a:pt x="133815" y="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BB6BC47D-90EF-876B-7553-85D5DA4654A1}"/>
              </a:ext>
            </a:extLst>
          </p:cNvPr>
          <p:cNvSpPr/>
          <p:nvPr/>
        </p:nvSpPr>
        <p:spPr>
          <a:xfrm>
            <a:off x="5803157" y="6013405"/>
            <a:ext cx="732594" cy="184002"/>
          </a:xfrm>
          <a:custGeom>
            <a:avLst/>
            <a:gdLst>
              <a:gd name="connsiteX0" fmla="*/ 7093 w 732594"/>
              <a:gd name="connsiteY0" fmla="*/ 181020 h 184002"/>
              <a:gd name="connsiteX1" fmla="*/ 461118 w 732594"/>
              <a:gd name="connsiteY1" fmla="*/ 31795 h 184002"/>
              <a:gd name="connsiteX2" fmla="*/ 546843 w 732594"/>
              <a:gd name="connsiteY2" fmla="*/ 63545 h 184002"/>
              <a:gd name="connsiteX3" fmla="*/ 543668 w 732594"/>
              <a:gd name="connsiteY3" fmla="*/ 28620 h 184002"/>
              <a:gd name="connsiteX4" fmla="*/ 730993 w 732594"/>
              <a:gd name="connsiteY4" fmla="*/ 82595 h 184002"/>
              <a:gd name="connsiteX5" fmla="*/ 629393 w 732594"/>
              <a:gd name="connsiteY5" fmla="*/ 54020 h 184002"/>
              <a:gd name="connsiteX6" fmla="*/ 546843 w 732594"/>
              <a:gd name="connsiteY6" fmla="*/ 45 h 184002"/>
              <a:gd name="connsiteX7" fmla="*/ 292843 w 732594"/>
              <a:gd name="connsiteY7" fmla="*/ 44495 h 184002"/>
              <a:gd name="connsiteX8" fmla="*/ 470643 w 732594"/>
              <a:gd name="connsiteY8" fmla="*/ 31795 h 184002"/>
              <a:gd name="connsiteX9" fmla="*/ 515093 w 732594"/>
              <a:gd name="connsiteY9" fmla="*/ 127045 h 184002"/>
              <a:gd name="connsiteX10" fmla="*/ 483343 w 732594"/>
              <a:gd name="connsiteY10" fmla="*/ 47670 h 184002"/>
              <a:gd name="connsiteX11" fmla="*/ 391268 w 732594"/>
              <a:gd name="connsiteY11" fmla="*/ 92120 h 184002"/>
              <a:gd name="connsiteX12" fmla="*/ 397618 w 732594"/>
              <a:gd name="connsiteY12" fmla="*/ 66720 h 184002"/>
              <a:gd name="connsiteX13" fmla="*/ 238868 w 732594"/>
              <a:gd name="connsiteY13" fmla="*/ 101645 h 184002"/>
              <a:gd name="connsiteX14" fmla="*/ 267443 w 732594"/>
              <a:gd name="connsiteY14" fmla="*/ 76245 h 184002"/>
              <a:gd name="connsiteX15" fmla="*/ 175368 w 732594"/>
              <a:gd name="connsiteY15" fmla="*/ 101645 h 184002"/>
              <a:gd name="connsiteX16" fmla="*/ 267443 w 732594"/>
              <a:gd name="connsiteY16" fmla="*/ 104820 h 184002"/>
              <a:gd name="connsiteX17" fmla="*/ 188068 w 732594"/>
              <a:gd name="connsiteY17" fmla="*/ 130220 h 184002"/>
              <a:gd name="connsiteX18" fmla="*/ 7093 w 732594"/>
              <a:gd name="connsiteY18" fmla="*/ 181020 h 18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32594" h="184002">
                <a:moveTo>
                  <a:pt x="7093" y="181020"/>
                </a:moveTo>
                <a:cubicBezTo>
                  <a:pt x="52601" y="164616"/>
                  <a:pt x="371160" y="51374"/>
                  <a:pt x="461118" y="31795"/>
                </a:cubicBezTo>
                <a:cubicBezTo>
                  <a:pt x="551076" y="12216"/>
                  <a:pt x="533085" y="64074"/>
                  <a:pt x="546843" y="63545"/>
                </a:cubicBezTo>
                <a:cubicBezTo>
                  <a:pt x="560601" y="63016"/>
                  <a:pt x="512976" y="25445"/>
                  <a:pt x="543668" y="28620"/>
                </a:cubicBezTo>
                <a:cubicBezTo>
                  <a:pt x="574360" y="31795"/>
                  <a:pt x="716706" y="78362"/>
                  <a:pt x="730993" y="82595"/>
                </a:cubicBezTo>
                <a:cubicBezTo>
                  <a:pt x="745280" y="86828"/>
                  <a:pt x="660085" y="67778"/>
                  <a:pt x="629393" y="54020"/>
                </a:cubicBezTo>
                <a:cubicBezTo>
                  <a:pt x="598701" y="40262"/>
                  <a:pt x="602935" y="1632"/>
                  <a:pt x="546843" y="45"/>
                </a:cubicBezTo>
                <a:cubicBezTo>
                  <a:pt x="490751" y="-1542"/>
                  <a:pt x="305543" y="39203"/>
                  <a:pt x="292843" y="44495"/>
                </a:cubicBezTo>
                <a:cubicBezTo>
                  <a:pt x="280143" y="49787"/>
                  <a:pt x="433601" y="18037"/>
                  <a:pt x="470643" y="31795"/>
                </a:cubicBezTo>
                <a:cubicBezTo>
                  <a:pt x="507685" y="45553"/>
                  <a:pt x="512976" y="124399"/>
                  <a:pt x="515093" y="127045"/>
                </a:cubicBezTo>
                <a:cubicBezTo>
                  <a:pt x="517210" y="129691"/>
                  <a:pt x="503980" y="53491"/>
                  <a:pt x="483343" y="47670"/>
                </a:cubicBezTo>
                <a:cubicBezTo>
                  <a:pt x="462706" y="41849"/>
                  <a:pt x="405555" y="88945"/>
                  <a:pt x="391268" y="92120"/>
                </a:cubicBezTo>
                <a:cubicBezTo>
                  <a:pt x="376981" y="95295"/>
                  <a:pt x="423018" y="65132"/>
                  <a:pt x="397618" y="66720"/>
                </a:cubicBezTo>
                <a:cubicBezTo>
                  <a:pt x="372218" y="68307"/>
                  <a:pt x="260564" y="100058"/>
                  <a:pt x="238868" y="101645"/>
                </a:cubicBezTo>
                <a:cubicBezTo>
                  <a:pt x="217172" y="103232"/>
                  <a:pt x="278026" y="76245"/>
                  <a:pt x="267443" y="76245"/>
                </a:cubicBezTo>
                <a:cubicBezTo>
                  <a:pt x="256860" y="76245"/>
                  <a:pt x="175368" y="96883"/>
                  <a:pt x="175368" y="101645"/>
                </a:cubicBezTo>
                <a:cubicBezTo>
                  <a:pt x="175368" y="106407"/>
                  <a:pt x="265326" y="100058"/>
                  <a:pt x="267443" y="104820"/>
                </a:cubicBezTo>
                <a:cubicBezTo>
                  <a:pt x="269560" y="109582"/>
                  <a:pt x="227756" y="119107"/>
                  <a:pt x="188068" y="130220"/>
                </a:cubicBezTo>
                <a:cubicBezTo>
                  <a:pt x="148381" y="141332"/>
                  <a:pt x="-38415" y="197424"/>
                  <a:pt x="7093" y="1810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2B426ED6-7795-69AA-3CF9-6DF95728CB51}"/>
              </a:ext>
            </a:extLst>
          </p:cNvPr>
          <p:cNvSpPr/>
          <p:nvPr/>
        </p:nvSpPr>
        <p:spPr>
          <a:xfrm>
            <a:off x="6393766" y="6073658"/>
            <a:ext cx="665941" cy="173567"/>
          </a:xfrm>
          <a:custGeom>
            <a:avLst/>
            <a:gdLst>
              <a:gd name="connsiteX0" fmla="*/ 3859 w 665941"/>
              <a:gd name="connsiteY0" fmla="*/ 60442 h 173567"/>
              <a:gd name="connsiteX1" fmla="*/ 261034 w 665941"/>
              <a:gd name="connsiteY1" fmla="*/ 117 h 173567"/>
              <a:gd name="connsiteX2" fmla="*/ 429309 w 665941"/>
              <a:gd name="connsiteY2" fmla="*/ 44567 h 173567"/>
              <a:gd name="connsiteX3" fmla="*/ 413434 w 665941"/>
              <a:gd name="connsiteY3" fmla="*/ 25517 h 173567"/>
              <a:gd name="connsiteX4" fmla="*/ 616634 w 665941"/>
              <a:gd name="connsiteY4" fmla="*/ 101717 h 173567"/>
              <a:gd name="connsiteX5" fmla="*/ 540434 w 665941"/>
              <a:gd name="connsiteY5" fmla="*/ 95367 h 173567"/>
              <a:gd name="connsiteX6" fmla="*/ 645209 w 665941"/>
              <a:gd name="connsiteY6" fmla="*/ 165217 h 173567"/>
              <a:gd name="connsiteX7" fmla="*/ 648384 w 665941"/>
              <a:gd name="connsiteY7" fmla="*/ 162042 h 173567"/>
              <a:gd name="connsiteX8" fmla="*/ 457884 w 665941"/>
              <a:gd name="connsiteY8" fmla="*/ 73142 h 173567"/>
              <a:gd name="connsiteX9" fmla="*/ 422959 w 665941"/>
              <a:gd name="connsiteY9" fmla="*/ 120767 h 173567"/>
              <a:gd name="connsiteX10" fmla="*/ 426134 w 665941"/>
              <a:gd name="connsiteY10" fmla="*/ 76317 h 173567"/>
              <a:gd name="connsiteX11" fmla="*/ 254684 w 665941"/>
              <a:gd name="connsiteY11" fmla="*/ 44567 h 173567"/>
              <a:gd name="connsiteX12" fmla="*/ 327709 w 665941"/>
              <a:gd name="connsiteY12" fmla="*/ 22342 h 173567"/>
              <a:gd name="connsiteX13" fmla="*/ 248334 w 665941"/>
              <a:gd name="connsiteY13" fmla="*/ 6467 h 173567"/>
              <a:gd name="connsiteX14" fmla="*/ 229284 w 665941"/>
              <a:gd name="connsiteY14" fmla="*/ 9642 h 173567"/>
              <a:gd name="connsiteX15" fmla="*/ 302309 w 665941"/>
              <a:gd name="connsiteY15" fmla="*/ 19167 h 173567"/>
              <a:gd name="connsiteX16" fmla="*/ 248334 w 665941"/>
              <a:gd name="connsiteY16" fmla="*/ 85842 h 173567"/>
              <a:gd name="connsiteX17" fmla="*/ 267384 w 665941"/>
              <a:gd name="connsiteY17" fmla="*/ 28692 h 173567"/>
              <a:gd name="connsiteX18" fmla="*/ 181659 w 665941"/>
              <a:gd name="connsiteY18" fmla="*/ 35042 h 173567"/>
              <a:gd name="connsiteX19" fmla="*/ 210234 w 665941"/>
              <a:gd name="connsiteY19" fmla="*/ 98542 h 173567"/>
              <a:gd name="connsiteX20" fmla="*/ 181659 w 665941"/>
              <a:gd name="connsiteY20" fmla="*/ 44567 h 173567"/>
              <a:gd name="connsiteX21" fmla="*/ 57834 w 665941"/>
              <a:gd name="connsiteY21" fmla="*/ 12817 h 173567"/>
              <a:gd name="connsiteX22" fmla="*/ 102284 w 665941"/>
              <a:gd name="connsiteY22" fmla="*/ 31867 h 173567"/>
              <a:gd name="connsiteX23" fmla="*/ 3859 w 665941"/>
              <a:gd name="connsiteY23" fmla="*/ 60442 h 173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65941" h="173567">
                <a:moveTo>
                  <a:pt x="3859" y="60442"/>
                </a:moveTo>
                <a:cubicBezTo>
                  <a:pt x="30317" y="55150"/>
                  <a:pt x="190126" y="2763"/>
                  <a:pt x="261034" y="117"/>
                </a:cubicBezTo>
                <a:cubicBezTo>
                  <a:pt x="331942" y="-2529"/>
                  <a:pt x="403909" y="40334"/>
                  <a:pt x="429309" y="44567"/>
                </a:cubicBezTo>
                <a:cubicBezTo>
                  <a:pt x="454709" y="48800"/>
                  <a:pt x="382213" y="15992"/>
                  <a:pt x="413434" y="25517"/>
                </a:cubicBezTo>
                <a:cubicBezTo>
                  <a:pt x="444655" y="35042"/>
                  <a:pt x="595467" y="90075"/>
                  <a:pt x="616634" y="101717"/>
                </a:cubicBezTo>
                <a:cubicBezTo>
                  <a:pt x="637801" y="113359"/>
                  <a:pt x="535672" y="84784"/>
                  <a:pt x="540434" y="95367"/>
                </a:cubicBezTo>
                <a:cubicBezTo>
                  <a:pt x="545197" y="105950"/>
                  <a:pt x="645209" y="165217"/>
                  <a:pt x="645209" y="165217"/>
                </a:cubicBezTo>
                <a:cubicBezTo>
                  <a:pt x="663200" y="176329"/>
                  <a:pt x="679605" y="177388"/>
                  <a:pt x="648384" y="162042"/>
                </a:cubicBezTo>
                <a:cubicBezTo>
                  <a:pt x="617163" y="146696"/>
                  <a:pt x="495455" y="80021"/>
                  <a:pt x="457884" y="73142"/>
                </a:cubicBezTo>
                <a:cubicBezTo>
                  <a:pt x="420313" y="66263"/>
                  <a:pt x="428251" y="120238"/>
                  <a:pt x="422959" y="120767"/>
                </a:cubicBezTo>
                <a:cubicBezTo>
                  <a:pt x="417667" y="121296"/>
                  <a:pt x="454180" y="89017"/>
                  <a:pt x="426134" y="76317"/>
                </a:cubicBezTo>
                <a:cubicBezTo>
                  <a:pt x="398088" y="63617"/>
                  <a:pt x="271088" y="53563"/>
                  <a:pt x="254684" y="44567"/>
                </a:cubicBezTo>
                <a:cubicBezTo>
                  <a:pt x="238280" y="35571"/>
                  <a:pt x="328767" y="28692"/>
                  <a:pt x="327709" y="22342"/>
                </a:cubicBezTo>
                <a:cubicBezTo>
                  <a:pt x="326651" y="15992"/>
                  <a:pt x="264738" y="8584"/>
                  <a:pt x="248334" y="6467"/>
                </a:cubicBezTo>
                <a:cubicBezTo>
                  <a:pt x="231930" y="4350"/>
                  <a:pt x="220288" y="7525"/>
                  <a:pt x="229284" y="9642"/>
                </a:cubicBezTo>
                <a:cubicBezTo>
                  <a:pt x="238280" y="11759"/>
                  <a:pt x="299134" y="6467"/>
                  <a:pt x="302309" y="19167"/>
                </a:cubicBezTo>
                <a:cubicBezTo>
                  <a:pt x="305484" y="31867"/>
                  <a:pt x="254155" y="84255"/>
                  <a:pt x="248334" y="85842"/>
                </a:cubicBezTo>
                <a:cubicBezTo>
                  <a:pt x="242513" y="87430"/>
                  <a:pt x="278496" y="37159"/>
                  <a:pt x="267384" y="28692"/>
                </a:cubicBezTo>
                <a:cubicBezTo>
                  <a:pt x="256272" y="20225"/>
                  <a:pt x="191184" y="23400"/>
                  <a:pt x="181659" y="35042"/>
                </a:cubicBezTo>
                <a:cubicBezTo>
                  <a:pt x="172134" y="46684"/>
                  <a:pt x="210234" y="96955"/>
                  <a:pt x="210234" y="98542"/>
                </a:cubicBezTo>
                <a:cubicBezTo>
                  <a:pt x="210234" y="100129"/>
                  <a:pt x="207059" y="58854"/>
                  <a:pt x="181659" y="44567"/>
                </a:cubicBezTo>
                <a:cubicBezTo>
                  <a:pt x="156259" y="30280"/>
                  <a:pt x="71063" y="14934"/>
                  <a:pt x="57834" y="12817"/>
                </a:cubicBezTo>
                <a:cubicBezTo>
                  <a:pt x="44605" y="10700"/>
                  <a:pt x="109163" y="23929"/>
                  <a:pt x="102284" y="31867"/>
                </a:cubicBezTo>
                <a:cubicBezTo>
                  <a:pt x="95405" y="39805"/>
                  <a:pt x="-22599" y="65734"/>
                  <a:pt x="3859" y="60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47975557-F4E4-3838-F5C0-0A83896EFF42}"/>
              </a:ext>
            </a:extLst>
          </p:cNvPr>
          <p:cNvSpPr/>
          <p:nvPr/>
        </p:nvSpPr>
        <p:spPr>
          <a:xfrm>
            <a:off x="5898257" y="6085704"/>
            <a:ext cx="1201130" cy="203271"/>
          </a:xfrm>
          <a:custGeom>
            <a:avLst/>
            <a:gdLst>
              <a:gd name="connsiteX0" fmla="*/ 4068 w 1201130"/>
              <a:gd name="connsiteY0" fmla="*/ 70621 h 203271"/>
              <a:gd name="connsiteX1" fmla="*/ 508893 w 1201130"/>
              <a:gd name="connsiteY1" fmla="*/ 3946 h 203271"/>
              <a:gd name="connsiteX2" fmla="*/ 413643 w 1201130"/>
              <a:gd name="connsiteY2" fmla="*/ 22996 h 203271"/>
              <a:gd name="connsiteX3" fmla="*/ 591443 w 1201130"/>
              <a:gd name="connsiteY3" fmla="*/ 42046 h 203271"/>
              <a:gd name="connsiteX4" fmla="*/ 483493 w 1201130"/>
              <a:gd name="connsiteY4" fmla="*/ 51571 h 203271"/>
              <a:gd name="connsiteX5" fmla="*/ 388243 w 1201130"/>
              <a:gd name="connsiteY5" fmla="*/ 61096 h 203271"/>
              <a:gd name="connsiteX6" fmla="*/ 743843 w 1201130"/>
              <a:gd name="connsiteY6" fmla="*/ 48396 h 203271"/>
              <a:gd name="connsiteX7" fmla="*/ 654943 w 1201130"/>
              <a:gd name="connsiteY7" fmla="*/ 32521 h 203271"/>
              <a:gd name="connsiteX8" fmla="*/ 731143 w 1201130"/>
              <a:gd name="connsiteY8" fmla="*/ 89671 h 203271"/>
              <a:gd name="connsiteX9" fmla="*/ 918468 w 1201130"/>
              <a:gd name="connsiteY9" fmla="*/ 57921 h 203271"/>
              <a:gd name="connsiteX10" fmla="*/ 854968 w 1201130"/>
              <a:gd name="connsiteY10" fmla="*/ 86496 h 203271"/>
              <a:gd name="connsiteX11" fmla="*/ 1099443 w 1201130"/>
              <a:gd name="connsiteY11" fmla="*/ 146821 h 203271"/>
              <a:gd name="connsiteX12" fmla="*/ 1048643 w 1201130"/>
              <a:gd name="connsiteY12" fmla="*/ 111896 h 203271"/>
              <a:gd name="connsiteX13" fmla="*/ 1185168 w 1201130"/>
              <a:gd name="connsiteY13" fmla="*/ 197621 h 203271"/>
              <a:gd name="connsiteX14" fmla="*/ 1172468 w 1201130"/>
              <a:gd name="connsiteY14" fmla="*/ 184921 h 203271"/>
              <a:gd name="connsiteX15" fmla="*/ 953393 w 1201130"/>
              <a:gd name="connsiteY15" fmla="*/ 102371 h 203271"/>
              <a:gd name="connsiteX16" fmla="*/ 737493 w 1201130"/>
              <a:gd name="connsiteY16" fmla="*/ 61096 h 203271"/>
              <a:gd name="connsiteX17" fmla="*/ 435868 w 1201130"/>
              <a:gd name="connsiteY17" fmla="*/ 89671 h 203271"/>
              <a:gd name="connsiteX18" fmla="*/ 458093 w 1201130"/>
              <a:gd name="connsiteY18" fmla="*/ 70621 h 203271"/>
              <a:gd name="connsiteX19" fmla="*/ 407293 w 1201130"/>
              <a:gd name="connsiteY19" fmla="*/ 26171 h 203271"/>
              <a:gd name="connsiteX20" fmla="*/ 204093 w 1201130"/>
              <a:gd name="connsiteY20" fmla="*/ 13471 h 203271"/>
              <a:gd name="connsiteX21" fmla="*/ 267593 w 1201130"/>
              <a:gd name="connsiteY21" fmla="*/ 3946 h 203271"/>
              <a:gd name="connsiteX22" fmla="*/ 4068 w 1201130"/>
              <a:gd name="connsiteY22" fmla="*/ 70621 h 20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01130" h="203271">
                <a:moveTo>
                  <a:pt x="4068" y="70621"/>
                </a:moveTo>
                <a:cubicBezTo>
                  <a:pt x="44285" y="70621"/>
                  <a:pt x="440631" y="11883"/>
                  <a:pt x="508893" y="3946"/>
                </a:cubicBezTo>
                <a:cubicBezTo>
                  <a:pt x="577156" y="-3992"/>
                  <a:pt x="399885" y="16646"/>
                  <a:pt x="413643" y="22996"/>
                </a:cubicBezTo>
                <a:cubicBezTo>
                  <a:pt x="427401" y="29346"/>
                  <a:pt x="579801" y="37284"/>
                  <a:pt x="591443" y="42046"/>
                </a:cubicBezTo>
                <a:cubicBezTo>
                  <a:pt x="603085" y="46808"/>
                  <a:pt x="483493" y="51571"/>
                  <a:pt x="483493" y="51571"/>
                </a:cubicBezTo>
                <a:cubicBezTo>
                  <a:pt x="449626" y="54746"/>
                  <a:pt x="344851" y="61625"/>
                  <a:pt x="388243" y="61096"/>
                </a:cubicBezTo>
                <a:cubicBezTo>
                  <a:pt x="431635" y="60567"/>
                  <a:pt x="699393" y="53158"/>
                  <a:pt x="743843" y="48396"/>
                </a:cubicBezTo>
                <a:cubicBezTo>
                  <a:pt x="788293" y="43633"/>
                  <a:pt x="657060" y="25642"/>
                  <a:pt x="654943" y="32521"/>
                </a:cubicBezTo>
                <a:cubicBezTo>
                  <a:pt x="652826" y="39400"/>
                  <a:pt x="687222" y="85438"/>
                  <a:pt x="731143" y="89671"/>
                </a:cubicBezTo>
                <a:cubicBezTo>
                  <a:pt x="775064" y="93904"/>
                  <a:pt x="897831" y="58450"/>
                  <a:pt x="918468" y="57921"/>
                </a:cubicBezTo>
                <a:cubicBezTo>
                  <a:pt x="939105" y="57392"/>
                  <a:pt x="824806" y="71679"/>
                  <a:pt x="854968" y="86496"/>
                </a:cubicBezTo>
                <a:cubicBezTo>
                  <a:pt x="885130" y="101313"/>
                  <a:pt x="1067164" y="142588"/>
                  <a:pt x="1099443" y="146821"/>
                </a:cubicBezTo>
                <a:cubicBezTo>
                  <a:pt x="1131722" y="151054"/>
                  <a:pt x="1034355" y="103429"/>
                  <a:pt x="1048643" y="111896"/>
                </a:cubicBezTo>
                <a:cubicBezTo>
                  <a:pt x="1062931" y="120363"/>
                  <a:pt x="1164531" y="185450"/>
                  <a:pt x="1185168" y="197621"/>
                </a:cubicBezTo>
                <a:cubicBezTo>
                  <a:pt x="1205805" y="209792"/>
                  <a:pt x="1211097" y="200796"/>
                  <a:pt x="1172468" y="184921"/>
                </a:cubicBezTo>
                <a:cubicBezTo>
                  <a:pt x="1133839" y="169046"/>
                  <a:pt x="1025889" y="123008"/>
                  <a:pt x="953393" y="102371"/>
                </a:cubicBezTo>
                <a:cubicBezTo>
                  <a:pt x="880897" y="81734"/>
                  <a:pt x="823747" y="63213"/>
                  <a:pt x="737493" y="61096"/>
                </a:cubicBezTo>
                <a:cubicBezTo>
                  <a:pt x="651239" y="58979"/>
                  <a:pt x="482435" y="88084"/>
                  <a:pt x="435868" y="89671"/>
                </a:cubicBezTo>
                <a:cubicBezTo>
                  <a:pt x="389301" y="91259"/>
                  <a:pt x="462856" y="81204"/>
                  <a:pt x="458093" y="70621"/>
                </a:cubicBezTo>
                <a:cubicBezTo>
                  <a:pt x="453331" y="60038"/>
                  <a:pt x="449626" y="35696"/>
                  <a:pt x="407293" y="26171"/>
                </a:cubicBezTo>
                <a:cubicBezTo>
                  <a:pt x="364960" y="16646"/>
                  <a:pt x="227376" y="17175"/>
                  <a:pt x="204093" y="13471"/>
                </a:cubicBezTo>
                <a:cubicBezTo>
                  <a:pt x="180810" y="9767"/>
                  <a:pt x="300930" y="-7696"/>
                  <a:pt x="267593" y="3946"/>
                </a:cubicBezTo>
                <a:cubicBezTo>
                  <a:pt x="234256" y="15588"/>
                  <a:pt x="-36149" y="70621"/>
                  <a:pt x="4068" y="706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75FDD8CB-AB05-1FF2-6C0A-302C8A03E6F0}"/>
              </a:ext>
            </a:extLst>
          </p:cNvPr>
          <p:cNvSpPr/>
          <p:nvPr/>
        </p:nvSpPr>
        <p:spPr>
          <a:xfrm>
            <a:off x="6927802" y="6181565"/>
            <a:ext cx="363157" cy="217228"/>
          </a:xfrm>
          <a:custGeom>
            <a:avLst/>
            <a:gdLst>
              <a:gd name="connsiteX0" fmla="*/ 48 w 363157"/>
              <a:gd name="connsiteY0" fmla="*/ 160 h 217228"/>
              <a:gd name="connsiteX1" fmla="*/ 288973 w 363157"/>
              <a:gd name="connsiteY1" fmla="*/ 162085 h 217228"/>
              <a:gd name="connsiteX2" fmla="*/ 212773 w 363157"/>
              <a:gd name="connsiteY2" fmla="*/ 73185 h 217228"/>
              <a:gd name="connsiteX3" fmla="*/ 361998 w 363157"/>
              <a:gd name="connsiteY3" fmla="*/ 216060 h 217228"/>
              <a:gd name="connsiteX4" fmla="*/ 266748 w 363157"/>
              <a:gd name="connsiteY4" fmla="*/ 133510 h 217228"/>
              <a:gd name="connsiteX5" fmla="*/ 48 w 363157"/>
              <a:gd name="connsiteY5" fmla="*/ 160 h 21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3157" h="217228">
                <a:moveTo>
                  <a:pt x="48" y="160"/>
                </a:moveTo>
                <a:cubicBezTo>
                  <a:pt x="3752" y="4922"/>
                  <a:pt x="253519" y="149914"/>
                  <a:pt x="288973" y="162085"/>
                </a:cubicBezTo>
                <a:cubicBezTo>
                  <a:pt x="324427" y="174256"/>
                  <a:pt x="200602" y="64189"/>
                  <a:pt x="212773" y="73185"/>
                </a:cubicBezTo>
                <a:cubicBezTo>
                  <a:pt x="224944" y="82181"/>
                  <a:pt x="353002" y="206006"/>
                  <a:pt x="361998" y="216060"/>
                </a:cubicBezTo>
                <a:cubicBezTo>
                  <a:pt x="370994" y="226114"/>
                  <a:pt x="326544" y="168964"/>
                  <a:pt x="266748" y="133510"/>
                </a:cubicBezTo>
                <a:cubicBezTo>
                  <a:pt x="206952" y="98056"/>
                  <a:pt x="-3656" y="-4602"/>
                  <a:pt x="48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D13DBFA2-F05C-CC34-0B4F-61E1E7C7655E}"/>
              </a:ext>
            </a:extLst>
          </p:cNvPr>
          <p:cNvSpPr/>
          <p:nvPr/>
        </p:nvSpPr>
        <p:spPr>
          <a:xfrm>
            <a:off x="5699119" y="6099149"/>
            <a:ext cx="860906" cy="216083"/>
          </a:xfrm>
          <a:custGeom>
            <a:avLst/>
            <a:gdLst>
              <a:gd name="connsiteX0" fmla="*/ 714381 w 860906"/>
              <a:gd name="connsiteY0" fmla="*/ 111151 h 216083"/>
              <a:gd name="connsiteX1" fmla="*/ 323856 w 860906"/>
              <a:gd name="connsiteY1" fmla="*/ 28601 h 216083"/>
              <a:gd name="connsiteX2" fmla="*/ 457206 w 860906"/>
              <a:gd name="connsiteY2" fmla="*/ 66701 h 216083"/>
              <a:gd name="connsiteX3" fmla="*/ 479431 w 860906"/>
              <a:gd name="connsiteY3" fmla="*/ 107976 h 216083"/>
              <a:gd name="connsiteX4" fmla="*/ 269881 w 860906"/>
              <a:gd name="connsiteY4" fmla="*/ 63526 h 216083"/>
              <a:gd name="connsiteX5" fmla="*/ 438156 w 860906"/>
              <a:gd name="connsiteY5" fmla="*/ 111151 h 216083"/>
              <a:gd name="connsiteX6" fmla="*/ 412756 w 860906"/>
              <a:gd name="connsiteY6" fmla="*/ 130201 h 216083"/>
              <a:gd name="connsiteX7" fmla="*/ 127006 w 860906"/>
              <a:gd name="connsiteY7" fmla="*/ 85751 h 216083"/>
              <a:gd name="connsiteX8" fmla="*/ 428631 w 860906"/>
              <a:gd name="connsiteY8" fmla="*/ 127026 h 216083"/>
              <a:gd name="connsiteX9" fmla="*/ 200031 w 860906"/>
              <a:gd name="connsiteY9" fmla="*/ 142901 h 216083"/>
              <a:gd name="connsiteX10" fmla="*/ 6 w 860906"/>
              <a:gd name="connsiteY10" fmla="*/ 152426 h 216083"/>
              <a:gd name="connsiteX11" fmla="*/ 206381 w 860906"/>
              <a:gd name="connsiteY11" fmla="*/ 190526 h 216083"/>
              <a:gd name="connsiteX12" fmla="*/ 501656 w 860906"/>
              <a:gd name="connsiteY12" fmla="*/ 212751 h 216083"/>
              <a:gd name="connsiteX13" fmla="*/ 241306 w 860906"/>
              <a:gd name="connsiteY13" fmla="*/ 117501 h 216083"/>
              <a:gd name="connsiteX14" fmla="*/ 530231 w 860906"/>
              <a:gd name="connsiteY14" fmla="*/ 107976 h 216083"/>
              <a:gd name="connsiteX15" fmla="*/ 400056 w 860906"/>
              <a:gd name="connsiteY15" fmla="*/ 54001 h 216083"/>
              <a:gd name="connsiteX16" fmla="*/ 860431 w 860906"/>
              <a:gd name="connsiteY16" fmla="*/ 26 h 216083"/>
              <a:gd name="connsiteX17" fmla="*/ 492131 w 860906"/>
              <a:gd name="connsiteY17" fmla="*/ 47651 h 216083"/>
              <a:gd name="connsiteX18" fmla="*/ 714381 w 860906"/>
              <a:gd name="connsiteY18" fmla="*/ 111151 h 21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0906" h="216083">
                <a:moveTo>
                  <a:pt x="714381" y="111151"/>
                </a:moveTo>
                <a:cubicBezTo>
                  <a:pt x="686335" y="107976"/>
                  <a:pt x="366718" y="36009"/>
                  <a:pt x="323856" y="28601"/>
                </a:cubicBezTo>
                <a:cubicBezTo>
                  <a:pt x="280994" y="21193"/>
                  <a:pt x="431277" y="53472"/>
                  <a:pt x="457206" y="66701"/>
                </a:cubicBezTo>
                <a:cubicBezTo>
                  <a:pt x="483135" y="79930"/>
                  <a:pt x="510652" y="108505"/>
                  <a:pt x="479431" y="107976"/>
                </a:cubicBezTo>
                <a:cubicBezTo>
                  <a:pt x="448210" y="107447"/>
                  <a:pt x="276760" y="62997"/>
                  <a:pt x="269881" y="63526"/>
                </a:cubicBezTo>
                <a:cubicBezTo>
                  <a:pt x="263002" y="64055"/>
                  <a:pt x="414343" y="100038"/>
                  <a:pt x="438156" y="111151"/>
                </a:cubicBezTo>
                <a:cubicBezTo>
                  <a:pt x="461968" y="122264"/>
                  <a:pt x="464614" y="134434"/>
                  <a:pt x="412756" y="130201"/>
                </a:cubicBezTo>
                <a:cubicBezTo>
                  <a:pt x="360898" y="125968"/>
                  <a:pt x="124360" y="86280"/>
                  <a:pt x="127006" y="85751"/>
                </a:cubicBezTo>
                <a:cubicBezTo>
                  <a:pt x="129652" y="85222"/>
                  <a:pt x="416460" y="117501"/>
                  <a:pt x="428631" y="127026"/>
                </a:cubicBezTo>
                <a:cubicBezTo>
                  <a:pt x="440802" y="136551"/>
                  <a:pt x="271468" y="138668"/>
                  <a:pt x="200031" y="142901"/>
                </a:cubicBezTo>
                <a:cubicBezTo>
                  <a:pt x="128594" y="147134"/>
                  <a:pt x="-1052" y="144489"/>
                  <a:pt x="6" y="152426"/>
                </a:cubicBezTo>
                <a:cubicBezTo>
                  <a:pt x="1064" y="160363"/>
                  <a:pt x="122773" y="180472"/>
                  <a:pt x="206381" y="190526"/>
                </a:cubicBezTo>
                <a:cubicBezTo>
                  <a:pt x="289989" y="200580"/>
                  <a:pt x="495835" y="224922"/>
                  <a:pt x="501656" y="212751"/>
                </a:cubicBezTo>
                <a:cubicBezTo>
                  <a:pt x="507477" y="200580"/>
                  <a:pt x="236543" y="134964"/>
                  <a:pt x="241306" y="117501"/>
                </a:cubicBezTo>
                <a:cubicBezTo>
                  <a:pt x="246069" y="100038"/>
                  <a:pt x="503773" y="118559"/>
                  <a:pt x="530231" y="107976"/>
                </a:cubicBezTo>
                <a:cubicBezTo>
                  <a:pt x="556689" y="97393"/>
                  <a:pt x="345023" y="71993"/>
                  <a:pt x="400056" y="54001"/>
                </a:cubicBezTo>
                <a:cubicBezTo>
                  <a:pt x="455089" y="36009"/>
                  <a:pt x="845085" y="1084"/>
                  <a:pt x="860431" y="26"/>
                </a:cubicBezTo>
                <a:cubicBezTo>
                  <a:pt x="875777" y="-1032"/>
                  <a:pt x="514356" y="30189"/>
                  <a:pt x="492131" y="47651"/>
                </a:cubicBezTo>
                <a:cubicBezTo>
                  <a:pt x="469906" y="65113"/>
                  <a:pt x="742427" y="114326"/>
                  <a:pt x="714381" y="111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91B0C87C-50DB-D3F2-9220-0B822A79B9EB}"/>
              </a:ext>
            </a:extLst>
          </p:cNvPr>
          <p:cNvSpPr/>
          <p:nvPr/>
        </p:nvSpPr>
        <p:spPr>
          <a:xfrm>
            <a:off x="5988050" y="6315075"/>
            <a:ext cx="1050964" cy="342593"/>
          </a:xfrm>
          <a:custGeom>
            <a:avLst/>
            <a:gdLst>
              <a:gd name="connsiteX0" fmla="*/ 0 w 1050964"/>
              <a:gd name="connsiteY0" fmla="*/ 0 h 342593"/>
              <a:gd name="connsiteX1" fmla="*/ 615950 w 1050964"/>
              <a:gd name="connsiteY1" fmla="*/ 133350 h 342593"/>
              <a:gd name="connsiteX2" fmla="*/ 549275 w 1050964"/>
              <a:gd name="connsiteY2" fmla="*/ 139700 h 342593"/>
              <a:gd name="connsiteX3" fmla="*/ 622300 w 1050964"/>
              <a:gd name="connsiteY3" fmla="*/ 203200 h 342593"/>
              <a:gd name="connsiteX4" fmla="*/ 714375 w 1050964"/>
              <a:gd name="connsiteY4" fmla="*/ 339725 h 342593"/>
              <a:gd name="connsiteX5" fmla="*/ 688975 w 1050964"/>
              <a:gd name="connsiteY5" fmla="*/ 295275 h 342593"/>
              <a:gd name="connsiteX6" fmla="*/ 530225 w 1050964"/>
              <a:gd name="connsiteY6" fmla="*/ 285750 h 342593"/>
              <a:gd name="connsiteX7" fmla="*/ 809625 w 1050964"/>
              <a:gd name="connsiteY7" fmla="*/ 276225 h 342593"/>
              <a:gd name="connsiteX8" fmla="*/ 765175 w 1050964"/>
              <a:gd name="connsiteY8" fmla="*/ 177800 h 342593"/>
              <a:gd name="connsiteX9" fmla="*/ 819150 w 1050964"/>
              <a:gd name="connsiteY9" fmla="*/ 263525 h 342593"/>
              <a:gd name="connsiteX10" fmla="*/ 1050925 w 1050964"/>
              <a:gd name="connsiteY10" fmla="*/ 190500 h 342593"/>
              <a:gd name="connsiteX11" fmla="*/ 800100 w 1050964"/>
              <a:gd name="connsiteY11" fmla="*/ 238125 h 342593"/>
              <a:gd name="connsiteX12" fmla="*/ 609600 w 1050964"/>
              <a:gd name="connsiteY12" fmla="*/ 209550 h 342593"/>
              <a:gd name="connsiteX13" fmla="*/ 511175 w 1050964"/>
              <a:gd name="connsiteY13" fmla="*/ 203200 h 342593"/>
              <a:gd name="connsiteX14" fmla="*/ 473075 w 1050964"/>
              <a:gd name="connsiteY14" fmla="*/ 269875 h 342593"/>
              <a:gd name="connsiteX15" fmla="*/ 571500 w 1050964"/>
              <a:gd name="connsiteY15" fmla="*/ 165100 h 342593"/>
              <a:gd name="connsiteX16" fmla="*/ 593725 w 1050964"/>
              <a:gd name="connsiteY16" fmla="*/ 155575 h 342593"/>
              <a:gd name="connsiteX17" fmla="*/ 361950 w 1050964"/>
              <a:gd name="connsiteY17" fmla="*/ 123825 h 342593"/>
              <a:gd name="connsiteX18" fmla="*/ 349250 w 1050964"/>
              <a:gd name="connsiteY18" fmla="*/ 136525 h 342593"/>
              <a:gd name="connsiteX19" fmla="*/ 441325 w 1050964"/>
              <a:gd name="connsiteY19" fmla="*/ 206375 h 342593"/>
              <a:gd name="connsiteX20" fmla="*/ 231775 w 1050964"/>
              <a:gd name="connsiteY20" fmla="*/ 76200 h 342593"/>
              <a:gd name="connsiteX21" fmla="*/ 361950 w 1050964"/>
              <a:gd name="connsiteY21" fmla="*/ 107950 h 342593"/>
              <a:gd name="connsiteX22" fmla="*/ 0 w 1050964"/>
              <a:gd name="connsiteY22" fmla="*/ 0 h 3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50964" h="342593">
                <a:moveTo>
                  <a:pt x="0" y="0"/>
                </a:moveTo>
                <a:lnTo>
                  <a:pt x="615950" y="133350"/>
                </a:lnTo>
                <a:cubicBezTo>
                  <a:pt x="707496" y="156633"/>
                  <a:pt x="548217" y="128058"/>
                  <a:pt x="549275" y="139700"/>
                </a:cubicBezTo>
                <a:cubicBezTo>
                  <a:pt x="550333" y="151342"/>
                  <a:pt x="594783" y="169862"/>
                  <a:pt x="622300" y="203200"/>
                </a:cubicBezTo>
                <a:cubicBezTo>
                  <a:pt x="649817" y="236538"/>
                  <a:pt x="703263" y="324379"/>
                  <a:pt x="714375" y="339725"/>
                </a:cubicBezTo>
                <a:cubicBezTo>
                  <a:pt x="725487" y="355071"/>
                  <a:pt x="719667" y="304271"/>
                  <a:pt x="688975" y="295275"/>
                </a:cubicBezTo>
                <a:cubicBezTo>
                  <a:pt x="658283" y="286279"/>
                  <a:pt x="510117" y="288925"/>
                  <a:pt x="530225" y="285750"/>
                </a:cubicBezTo>
                <a:cubicBezTo>
                  <a:pt x="550333" y="282575"/>
                  <a:pt x="770467" y="294217"/>
                  <a:pt x="809625" y="276225"/>
                </a:cubicBezTo>
                <a:cubicBezTo>
                  <a:pt x="848783" y="258233"/>
                  <a:pt x="763587" y="179917"/>
                  <a:pt x="765175" y="177800"/>
                </a:cubicBezTo>
                <a:cubicBezTo>
                  <a:pt x="766763" y="175683"/>
                  <a:pt x="771525" y="261408"/>
                  <a:pt x="819150" y="263525"/>
                </a:cubicBezTo>
                <a:cubicBezTo>
                  <a:pt x="866775" y="265642"/>
                  <a:pt x="1054100" y="194733"/>
                  <a:pt x="1050925" y="190500"/>
                </a:cubicBezTo>
                <a:cubicBezTo>
                  <a:pt x="1047750" y="186267"/>
                  <a:pt x="873654" y="234950"/>
                  <a:pt x="800100" y="238125"/>
                </a:cubicBezTo>
                <a:cubicBezTo>
                  <a:pt x="726546" y="241300"/>
                  <a:pt x="657754" y="215371"/>
                  <a:pt x="609600" y="209550"/>
                </a:cubicBezTo>
                <a:cubicBezTo>
                  <a:pt x="561446" y="203729"/>
                  <a:pt x="533929" y="193146"/>
                  <a:pt x="511175" y="203200"/>
                </a:cubicBezTo>
                <a:cubicBezTo>
                  <a:pt x="488421" y="213254"/>
                  <a:pt x="463021" y="276225"/>
                  <a:pt x="473075" y="269875"/>
                </a:cubicBezTo>
                <a:cubicBezTo>
                  <a:pt x="483129" y="263525"/>
                  <a:pt x="551392" y="184150"/>
                  <a:pt x="571500" y="165100"/>
                </a:cubicBezTo>
                <a:cubicBezTo>
                  <a:pt x="591608" y="146050"/>
                  <a:pt x="628650" y="162454"/>
                  <a:pt x="593725" y="155575"/>
                </a:cubicBezTo>
                <a:cubicBezTo>
                  <a:pt x="558800" y="148696"/>
                  <a:pt x="402696" y="127000"/>
                  <a:pt x="361950" y="123825"/>
                </a:cubicBezTo>
                <a:cubicBezTo>
                  <a:pt x="321204" y="120650"/>
                  <a:pt x="336021" y="122767"/>
                  <a:pt x="349250" y="136525"/>
                </a:cubicBezTo>
                <a:cubicBezTo>
                  <a:pt x="362479" y="150283"/>
                  <a:pt x="460904" y="216429"/>
                  <a:pt x="441325" y="206375"/>
                </a:cubicBezTo>
                <a:cubicBezTo>
                  <a:pt x="421746" y="196321"/>
                  <a:pt x="245004" y="92604"/>
                  <a:pt x="231775" y="76200"/>
                </a:cubicBezTo>
                <a:cubicBezTo>
                  <a:pt x="218546" y="59796"/>
                  <a:pt x="361950" y="107950"/>
                  <a:pt x="361950" y="1079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99B9624C-8627-805F-DB95-31B7065BF240}"/>
              </a:ext>
            </a:extLst>
          </p:cNvPr>
          <p:cNvSpPr/>
          <p:nvPr/>
        </p:nvSpPr>
        <p:spPr>
          <a:xfrm>
            <a:off x="5802578" y="6289389"/>
            <a:ext cx="1314929" cy="341143"/>
          </a:xfrm>
          <a:custGeom>
            <a:avLst/>
            <a:gdLst>
              <a:gd name="connsiteX0" fmla="*/ 14022 w 1314929"/>
              <a:gd name="connsiteY0" fmla="*/ 28861 h 341143"/>
              <a:gd name="connsiteX1" fmla="*/ 617272 w 1314929"/>
              <a:gd name="connsiteY1" fmla="*/ 263811 h 341143"/>
              <a:gd name="connsiteX2" fmla="*/ 547422 w 1314929"/>
              <a:gd name="connsiteY2" fmla="*/ 257461 h 341143"/>
              <a:gd name="connsiteX3" fmla="*/ 652197 w 1314929"/>
              <a:gd name="connsiteY3" fmla="*/ 266986 h 341143"/>
              <a:gd name="connsiteX4" fmla="*/ 979222 w 1314929"/>
              <a:gd name="connsiteY4" fmla="*/ 213011 h 341143"/>
              <a:gd name="connsiteX5" fmla="*/ 1023672 w 1314929"/>
              <a:gd name="connsiteY5" fmla="*/ 209836 h 341143"/>
              <a:gd name="connsiteX6" fmla="*/ 953822 w 1314929"/>
              <a:gd name="connsiteY6" fmla="*/ 146336 h 341143"/>
              <a:gd name="connsiteX7" fmla="*/ 1068122 w 1314929"/>
              <a:gd name="connsiteY7" fmla="*/ 197136 h 341143"/>
              <a:gd name="connsiteX8" fmla="*/ 1309422 w 1314929"/>
              <a:gd name="connsiteY8" fmla="*/ 197136 h 341143"/>
              <a:gd name="connsiteX9" fmla="*/ 807772 w 1314929"/>
              <a:gd name="connsiteY9" fmla="*/ 219361 h 341143"/>
              <a:gd name="connsiteX10" fmla="*/ 610922 w 1314929"/>
              <a:gd name="connsiteY10" fmla="*/ 333661 h 341143"/>
              <a:gd name="connsiteX11" fmla="*/ 607747 w 1314929"/>
              <a:gd name="connsiteY11" fmla="*/ 330486 h 341143"/>
              <a:gd name="connsiteX12" fmla="*/ 553772 w 1314929"/>
              <a:gd name="connsiteY12" fmla="*/ 266986 h 341143"/>
              <a:gd name="connsiteX13" fmla="*/ 410897 w 1314929"/>
              <a:gd name="connsiteY13" fmla="*/ 317786 h 341143"/>
              <a:gd name="connsiteX14" fmla="*/ 490272 w 1314929"/>
              <a:gd name="connsiteY14" fmla="*/ 263811 h 341143"/>
              <a:gd name="connsiteX15" fmla="*/ 363272 w 1314929"/>
              <a:gd name="connsiteY15" fmla="*/ 206661 h 341143"/>
              <a:gd name="connsiteX16" fmla="*/ 255322 w 1314929"/>
              <a:gd name="connsiteY16" fmla="*/ 247936 h 341143"/>
              <a:gd name="connsiteX17" fmla="*/ 261672 w 1314929"/>
              <a:gd name="connsiteY17" fmla="*/ 193961 h 341143"/>
              <a:gd name="connsiteX18" fmla="*/ 198172 w 1314929"/>
              <a:gd name="connsiteY18" fmla="*/ 197136 h 341143"/>
              <a:gd name="connsiteX19" fmla="*/ 401372 w 1314929"/>
              <a:gd name="connsiteY19" fmla="*/ 165386 h 341143"/>
              <a:gd name="connsiteX20" fmla="*/ 423597 w 1314929"/>
              <a:gd name="connsiteY20" fmla="*/ 105061 h 341143"/>
              <a:gd name="connsiteX21" fmla="*/ 442647 w 1314929"/>
              <a:gd name="connsiteY21" fmla="*/ 76486 h 341143"/>
              <a:gd name="connsiteX22" fmla="*/ 325172 w 1314929"/>
              <a:gd name="connsiteY22" fmla="*/ 136811 h 341143"/>
              <a:gd name="connsiteX23" fmla="*/ 347397 w 1314929"/>
              <a:gd name="connsiteY23" fmla="*/ 73311 h 341143"/>
              <a:gd name="connsiteX24" fmla="*/ 290247 w 1314929"/>
              <a:gd name="connsiteY24" fmla="*/ 92361 h 341143"/>
              <a:gd name="connsiteX25" fmla="*/ 328347 w 1314929"/>
              <a:gd name="connsiteY25" fmla="*/ 47911 h 341143"/>
              <a:gd name="connsiteX26" fmla="*/ 201347 w 1314929"/>
              <a:gd name="connsiteY26" fmla="*/ 76486 h 341143"/>
              <a:gd name="connsiteX27" fmla="*/ 280722 w 1314929"/>
              <a:gd name="connsiteY27" fmla="*/ 286 h 341143"/>
              <a:gd name="connsiteX28" fmla="*/ 214047 w 1314929"/>
              <a:gd name="connsiteY28" fmla="*/ 51086 h 341143"/>
              <a:gd name="connsiteX29" fmla="*/ 191822 w 1314929"/>
              <a:gd name="connsiteY29" fmla="*/ 66961 h 341143"/>
              <a:gd name="connsiteX30" fmla="*/ 14022 w 1314929"/>
              <a:gd name="connsiteY30" fmla="*/ 28861 h 34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14929" h="341143">
                <a:moveTo>
                  <a:pt x="14022" y="28861"/>
                </a:moveTo>
                <a:cubicBezTo>
                  <a:pt x="84930" y="61669"/>
                  <a:pt x="528372" y="225711"/>
                  <a:pt x="617272" y="263811"/>
                </a:cubicBezTo>
                <a:cubicBezTo>
                  <a:pt x="706172" y="301911"/>
                  <a:pt x="547422" y="257461"/>
                  <a:pt x="547422" y="257461"/>
                </a:cubicBezTo>
                <a:cubicBezTo>
                  <a:pt x="553243" y="257990"/>
                  <a:pt x="580230" y="274394"/>
                  <a:pt x="652197" y="266986"/>
                </a:cubicBezTo>
                <a:cubicBezTo>
                  <a:pt x="724164" y="259578"/>
                  <a:pt x="917310" y="222536"/>
                  <a:pt x="979222" y="213011"/>
                </a:cubicBezTo>
                <a:cubicBezTo>
                  <a:pt x="1041135" y="203486"/>
                  <a:pt x="1027905" y="220949"/>
                  <a:pt x="1023672" y="209836"/>
                </a:cubicBezTo>
                <a:cubicBezTo>
                  <a:pt x="1019439" y="198724"/>
                  <a:pt x="946414" y="148453"/>
                  <a:pt x="953822" y="146336"/>
                </a:cubicBezTo>
                <a:cubicBezTo>
                  <a:pt x="961230" y="144219"/>
                  <a:pt x="1008855" y="188669"/>
                  <a:pt x="1068122" y="197136"/>
                </a:cubicBezTo>
                <a:cubicBezTo>
                  <a:pt x="1127389" y="205603"/>
                  <a:pt x="1352814" y="193432"/>
                  <a:pt x="1309422" y="197136"/>
                </a:cubicBezTo>
                <a:cubicBezTo>
                  <a:pt x="1266030" y="200840"/>
                  <a:pt x="924189" y="196607"/>
                  <a:pt x="807772" y="219361"/>
                </a:cubicBezTo>
                <a:cubicBezTo>
                  <a:pt x="691355" y="242115"/>
                  <a:pt x="644260" y="315140"/>
                  <a:pt x="610922" y="333661"/>
                </a:cubicBezTo>
                <a:cubicBezTo>
                  <a:pt x="577585" y="352182"/>
                  <a:pt x="607747" y="330486"/>
                  <a:pt x="607747" y="330486"/>
                </a:cubicBezTo>
                <a:cubicBezTo>
                  <a:pt x="598222" y="319374"/>
                  <a:pt x="586580" y="269103"/>
                  <a:pt x="553772" y="266986"/>
                </a:cubicBezTo>
                <a:cubicBezTo>
                  <a:pt x="520964" y="264869"/>
                  <a:pt x="421480" y="318315"/>
                  <a:pt x="410897" y="317786"/>
                </a:cubicBezTo>
                <a:cubicBezTo>
                  <a:pt x="400314" y="317257"/>
                  <a:pt x="498209" y="282332"/>
                  <a:pt x="490272" y="263811"/>
                </a:cubicBezTo>
                <a:cubicBezTo>
                  <a:pt x="482335" y="245290"/>
                  <a:pt x="402430" y="209307"/>
                  <a:pt x="363272" y="206661"/>
                </a:cubicBezTo>
                <a:cubicBezTo>
                  <a:pt x="324114" y="204015"/>
                  <a:pt x="272255" y="250053"/>
                  <a:pt x="255322" y="247936"/>
                </a:cubicBezTo>
                <a:cubicBezTo>
                  <a:pt x="238389" y="245819"/>
                  <a:pt x="271197" y="202428"/>
                  <a:pt x="261672" y="193961"/>
                </a:cubicBezTo>
                <a:cubicBezTo>
                  <a:pt x="252147" y="185494"/>
                  <a:pt x="174889" y="201899"/>
                  <a:pt x="198172" y="197136"/>
                </a:cubicBezTo>
                <a:cubicBezTo>
                  <a:pt x="221455" y="192374"/>
                  <a:pt x="363801" y="180732"/>
                  <a:pt x="401372" y="165386"/>
                </a:cubicBezTo>
                <a:cubicBezTo>
                  <a:pt x="438943" y="150040"/>
                  <a:pt x="416718" y="119878"/>
                  <a:pt x="423597" y="105061"/>
                </a:cubicBezTo>
                <a:cubicBezTo>
                  <a:pt x="430476" y="90244"/>
                  <a:pt x="459051" y="71194"/>
                  <a:pt x="442647" y="76486"/>
                </a:cubicBezTo>
                <a:cubicBezTo>
                  <a:pt x="426243" y="81778"/>
                  <a:pt x="341047" y="137340"/>
                  <a:pt x="325172" y="136811"/>
                </a:cubicBezTo>
                <a:cubicBezTo>
                  <a:pt x="309297" y="136282"/>
                  <a:pt x="353218" y="80719"/>
                  <a:pt x="347397" y="73311"/>
                </a:cubicBezTo>
                <a:cubicBezTo>
                  <a:pt x="341576" y="65903"/>
                  <a:pt x="293422" y="96594"/>
                  <a:pt x="290247" y="92361"/>
                </a:cubicBezTo>
                <a:cubicBezTo>
                  <a:pt x="287072" y="88128"/>
                  <a:pt x="343164" y="50557"/>
                  <a:pt x="328347" y="47911"/>
                </a:cubicBezTo>
                <a:cubicBezTo>
                  <a:pt x="313530" y="45265"/>
                  <a:pt x="209284" y="84423"/>
                  <a:pt x="201347" y="76486"/>
                </a:cubicBezTo>
                <a:cubicBezTo>
                  <a:pt x="193410" y="68549"/>
                  <a:pt x="278605" y="4519"/>
                  <a:pt x="280722" y="286"/>
                </a:cubicBezTo>
                <a:cubicBezTo>
                  <a:pt x="282839" y="-3947"/>
                  <a:pt x="228863" y="39974"/>
                  <a:pt x="214047" y="51086"/>
                </a:cubicBezTo>
                <a:cubicBezTo>
                  <a:pt x="199231" y="62198"/>
                  <a:pt x="220926" y="69607"/>
                  <a:pt x="191822" y="66961"/>
                </a:cubicBezTo>
                <a:cubicBezTo>
                  <a:pt x="162718" y="64315"/>
                  <a:pt x="-56886" y="-3947"/>
                  <a:pt x="14022" y="28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16D77DC3-DBA5-E44A-B51A-5080044443A0}"/>
              </a:ext>
            </a:extLst>
          </p:cNvPr>
          <p:cNvSpPr/>
          <p:nvPr/>
        </p:nvSpPr>
        <p:spPr>
          <a:xfrm>
            <a:off x="6244935" y="6421073"/>
            <a:ext cx="959694" cy="182955"/>
          </a:xfrm>
          <a:custGeom>
            <a:avLst/>
            <a:gdLst>
              <a:gd name="connsiteX0" fmla="*/ 16165 w 959694"/>
              <a:gd name="connsiteY0" fmla="*/ 179752 h 182955"/>
              <a:gd name="connsiteX1" fmla="*/ 571790 w 959694"/>
              <a:gd name="connsiteY1" fmla="*/ 5127 h 182955"/>
              <a:gd name="connsiteX2" fmla="*/ 463840 w 959694"/>
              <a:gd name="connsiteY2" fmla="*/ 43227 h 182955"/>
              <a:gd name="connsiteX3" fmla="*/ 622590 w 959694"/>
              <a:gd name="connsiteY3" fmla="*/ 8302 h 182955"/>
              <a:gd name="connsiteX4" fmla="*/ 803565 w 959694"/>
              <a:gd name="connsiteY4" fmla="*/ 17827 h 182955"/>
              <a:gd name="connsiteX5" fmla="*/ 717840 w 959694"/>
              <a:gd name="connsiteY5" fmla="*/ 30527 h 182955"/>
              <a:gd name="connsiteX6" fmla="*/ 946440 w 959694"/>
              <a:gd name="connsiteY6" fmla="*/ 14652 h 182955"/>
              <a:gd name="connsiteX7" fmla="*/ 933740 w 959694"/>
              <a:gd name="connsiteY7" fmla="*/ 14652 h 182955"/>
              <a:gd name="connsiteX8" fmla="*/ 622590 w 959694"/>
              <a:gd name="connsiteY8" fmla="*/ 17827 h 182955"/>
              <a:gd name="connsiteX9" fmla="*/ 320965 w 959694"/>
              <a:gd name="connsiteY9" fmla="*/ 1952 h 182955"/>
              <a:gd name="connsiteX10" fmla="*/ 517815 w 959694"/>
              <a:gd name="connsiteY10" fmla="*/ 21002 h 182955"/>
              <a:gd name="connsiteX11" fmla="*/ 257465 w 959694"/>
              <a:gd name="connsiteY11" fmla="*/ 68627 h 182955"/>
              <a:gd name="connsiteX12" fmla="*/ 111415 w 959694"/>
              <a:gd name="connsiteY12" fmla="*/ 24177 h 182955"/>
              <a:gd name="connsiteX13" fmla="*/ 330490 w 959694"/>
              <a:gd name="connsiteY13" fmla="*/ 128952 h 182955"/>
              <a:gd name="connsiteX14" fmla="*/ 419390 w 959694"/>
              <a:gd name="connsiteY14" fmla="*/ 182927 h 182955"/>
              <a:gd name="connsiteX15" fmla="*/ 320965 w 959694"/>
              <a:gd name="connsiteY15" fmla="*/ 135302 h 182955"/>
              <a:gd name="connsiteX16" fmla="*/ 70140 w 959694"/>
              <a:gd name="connsiteY16" fmla="*/ 65452 h 182955"/>
              <a:gd name="connsiteX17" fmla="*/ 143165 w 959694"/>
              <a:gd name="connsiteY17" fmla="*/ 113077 h 182955"/>
              <a:gd name="connsiteX18" fmla="*/ 16165 w 959694"/>
              <a:gd name="connsiteY18" fmla="*/ 179752 h 18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59694" h="182955">
                <a:moveTo>
                  <a:pt x="16165" y="179752"/>
                </a:moveTo>
                <a:cubicBezTo>
                  <a:pt x="87603" y="161760"/>
                  <a:pt x="497178" y="27881"/>
                  <a:pt x="571790" y="5127"/>
                </a:cubicBezTo>
                <a:cubicBezTo>
                  <a:pt x="646402" y="-17627"/>
                  <a:pt x="455373" y="42698"/>
                  <a:pt x="463840" y="43227"/>
                </a:cubicBezTo>
                <a:cubicBezTo>
                  <a:pt x="472307" y="43756"/>
                  <a:pt x="565969" y="12535"/>
                  <a:pt x="622590" y="8302"/>
                </a:cubicBezTo>
                <a:cubicBezTo>
                  <a:pt x="679211" y="4069"/>
                  <a:pt x="787690" y="14123"/>
                  <a:pt x="803565" y="17827"/>
                </a:cubicBezTo>
                <a:cubicBezTo>
                  <a:pt x="819440" y="21531"/>
                  <a:pt x="694028" y="31056"/>
                  <a:pt x="717840" y="30527"/>
                </a:cubicBezTo>
                <a:cubicBezTo>
                  <a:pt x="741652" y="29998"/>
                  <a:pt x="946440" y="14652"/>
                  <a:pt x="946440" y="14652"/>
                </a:cubicBezTo>
                <a:cubicBezTo>
                  <a:pt x="982423" y="12006"/>
                  <a:pt x="933740" y="14652"/>
                  <a:pt x="933740" y="14652"/>
                </a:cubicBezTo>
                <a:cubicBezTo>
                  <a:pt x="879765" y="15181"/>
                  <a:pt x="724719" y="19944"/>
                  <a:pt x="622590" y="17827"/>
                </a:cubicBezTo>
                <a:cubicBezTo>
                  <a:pt x="520461" y="15710"/>
                  <a:pt x="338427" y="1423"/>
                  <a:pt x="320965" y="1952"/>
                </a:cubicBezTo>
                <a:cubicBezTo>
                  <a:pt x="303503" y="2481"/>
                  <a:pt x="528398" y="9890"/>
                  <a:pt x="517815" y="21002"/>
                </a:cubicBezTo>
                <a:cubicBezTo>
                  <a:pt x="507232" y="32114"/>
                  <a:pt x="325198" y="68098"/>
                  <a:pt x="257465" y="68627"/>
                </a:cubicBezTo>
                <a:cubicBezTo>
                  <a:pt x="189732" y="69156"/>
                  <a:pt x="99244" y="14123"/>
                  <a:pt x="111415" y="24177"/>
                </a:cubicBezTo>
                <a:cubicBezTo>
                  <a:pt x="123586" y="34231"/>
                  <a:pt x="279161" y="102494"/>
                  <a:pt x="330490" y="128952"/>
                </a:cubicBezTo>
                <a:cubicBezTo>
                  <a:pt x="381819" y="155410"/>
                  <a:pt x="420978" y="181869"/>
                  <a:pt x="419390" y="182927"/>
                </a:cubicBezTo>
                <a:cubicBezTo>
                  <a:pt x="417802" y="183985"/>
                  <a:pt x="379173" y="154881"/>
                  <a:pt x="320965" y="135302"/>
                </a:cubicBezTo>
                <a:cubicBezTo>
                  <a:pt x="262757" y="115723"/>
                  <a:pt x="99773" y="69156"/>
                  <a:pt x="70140" y="65452"/>
                </a:cubicBezTo>
                <a:cubicBezTo>
                  <a:pt x="40507" y="61748"/>
                  <a:pt x="153748" y="94027"/>
                  <a:pt x="143165" y="113077"/>
                </a:cubicBezTo>
                <a:cubicBezTo>
                  <a:pt x="132582" y="132127"/>
                  <a:pt x="-55273" y="197744"/>
                  <a:pt x="16165" y="17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5C49EAF0-4349-D8BE-A66B-3E6E29E2B855}"/>
              </a:ext>
            </a:extLst>
          </p:cNvPr>
          <p:cNvSpPr/>
          <p:nvPr/>
        </p:nvSpPr>
        <p:spPr>
          <a:xfrm>
            <a:off x="5828522" y="6300860"/>
            <a:ext cx="1272880" cy="380344"/>
          </a:xfrm>
          <a:custGeom>
            <a:avLst/>
            <a:gdLst>
              <a:gd name="connsiteX0" fmla="*/ 778 w 1272880"/>
              <a:gd name="connsiteY0" fmla="*/ 1515 h 380344"/>
              <a:gd name="connsiteX1" fmla="*/ 292878 w 1272880"/>
              <a:gd name="connsiteY1" fmla="*/ 226940 h 380344"/>
              <a:gd name="connsiteX2" fmla="*/ 223028 w 1272880"/>
              <a:gd name="connsiteY2" fmla="*/ 217415 h 380344"/>
              <a:gd name="connsiteX3" fmla="*/ 480203 w 1272880"/>
              <a:gd name="connsiteY3" fmla="*/ 331715 h 380344"/>
              <a:gd name="connsiteX4" fmla="*/ 413528 w 1272880"/>
              <a:gd name="connsiteY4" fmla="*/ 299965 h 380344"/>
              <a:gd name="connsiteX5" fmla="*/ 550053 w 1272880"/>
              <a:gd name="connsiteY5" fmla="*/ 334890 h 380344"/>
              <a:gd name="connsiteX6" fmla="*/ 699278 w 1272880"/>
              <a:gd name="connsiteY6" fmla="*/ 312665 h 380344"/>
              <a:gd name="connsiteX7" fmla="*/ 902478 w 1272880"/>
              <a:gd name="connsiteY7" fmla="*/ 379340 h 380344"/>
              <a:gd name="connsiteX8" fmla="*/ 867553 w 1272880"/>
              <a:gd name="connsiteY8" fmla="*/ 347590 h 380344"/>
              <a:gd name="connsiteX9" fmla="*/ 1159653 w 1272880"/>
              <a:gd name="connsiteY9" fmla="*/ 277740 h 380344"/>
              <a:gd name="connsiteX10" fmla="*/ 915178 w 1272880"/>
              <a:gd name="connsiteY10" fmla="*/ 144390 h 380344"/>
              <a:gd name="connsiteX11" fmla="*/ 1115203 w 1272880"/>
              <a:gd name="connsiteY11" fmla="*/ 268215 h 380344"/>
              <a:gd name="connsiteX12" fmla="*/ 1258078 w 1272880"/>
              <a:gd name="connsiteY12" fmla="*/ 207890 h 380344"/>
              <a:gd name="connsiteX13" fmla="*/ 1264428 w 1272880"/>
              <a:gd name="connsiteY13" fmla="*/ 172965 h 380344"/>
              <a:gd name="connsiteX14" fmla="*/ 1223153 w 1272880"/>
              <a:gd name="connsiteY14" fmla="*/ 230115 h 380344"/>
              <a:gd name="connsiteX15" fmla="*/ 861203 w 1272880"/>
              <a:gd name="connsiteY15" fmla="*/ 293615 h 380344"/>
              <a:gd name="connsiteX16" fmla="*/ 762778 w 1272880"/>
              <a:gd name="connsiteY16" fmla="*/ 284090 h 380344"/>
              <a:gd name="connsiteX17" fmla="*/ 753253 w 1272880"/>
              <a:gd name="connsiteY17" fmla="*/ 280915 h 380344"/>
              <a:gd name="connsiteX18" fmla="*/ 524653 w 1272880"/>
              <a:gd name="connsiteY18" fmla="*/ 331715 h 380344"/>
              <a:gd name="connsiteX19" fmla="*/ 299228 w 1272880"/>
              <a:gd name="connsiteY19" fmla="*/ 303140 h 380344"/>
              <a:gd name="connsiteX20" fmla="*/ 337328 w 1272880"/>
              <a:gd name="connsiteY20" fmla="*/ 280915 h 380344"/>
              <a:gd name="connsiteX21" fmla="*/ 270653 w 1272880"/>
              <a:gd name="connsiteY21" fmla="*/ 192015 h 380344"/>
              <a:gd name="connsiteX22" fmla="*/ 194453 w 1272880"/>
              <a:gd name="connsiteY22" fmla="*/ 176140 h 380344"/>
              <a:gd name="connsiteX23" fmla="*/ 334153 w 1272880"/>
              <a:gd name="connsiteY23" fmla="*/ 122165 h 380344"/>
              <a:gd name="connsiteX24" fmla="*/ 229378 w 1272880"/>
              <a:gd name="connsiteY24" fmla="*/ 157090 h 380344"/>
              <a:gd name="connsiteX25" fmla="*/ 207153 w 1272880"/>
              <a:gd name="connsiteY25" fmla="*/ 128515 h 380344"/>
              <a:gd name="connsiteX26" fmla="*/ 778 w 1272880"/>
              <a:gd name="connsiteY26" fmla="*/ 1515 h 38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72880" h="380344">
                <a:moveTo>
                  <a:pt x="778" y="1515"/>
                </a:moveTo>
                <a:cubicBezTo>
                  <a:pt x="15066" y="17919"/>
                  <a:pt x="255836" y="190957"/>
                  <a:pt x="292878" y="226940"/>
                </a:cubicBezTo>
                <a:cubicBezTo>
                  <a:pt x="329920" y="262923"/>
                  <a:pt x="191807" y="199953"/>
                  <a:pt x="223028" y="217415"/>
                </a:cubicBezTo>
                <a:cubicBezTo>
                  <a:pt x="254249" y="234877"/>
                  <a:pt x="448453" y="317957"/>
                  <a:pt x="480203" y="331715"/>
                </a:cubicBezTo>
                <a:cubicBezTo>
                  <a:pt x="511953" y="345473"/>
                  <a:pt x="401886" y="299436"/>
                  <a:pt x="413528" y="299965"/>
                </a:cubicBezTo>
                <a:cubicBezTo>
                  <a:pt x="425170" y="300494"/>
                  <a:pt x="502428" y="332773"/>
                  <a:pt x="550053" y="334890"/>
                </a:cubicBezTo>
                <a:cubicBezTo>
                  <a:pt x="597678" y="337007"/>
                  <a:pt x="640541" y="305257"/>
                  <a:pt x="699278" y="312665"/>
                </a:cubicBezTo>
                <a:cubicBezTo>
                  <a:pt x="758015" y="320073"/>
                  <a:pt x="874432" y="373519"/>
                  <a:pt x="902478" y="379340"/>
                </a:cubicBezTo>
                <a:cubicBezTo>
                  <a:pt x="930524" y="385161"/>
                  <a:pt x="824691" y="364523"/>
                  <a:pt x="867553" y="347590"/>
                </a:cubicBezTo>
                <a:cubicBezTo>
                  <a:pt x="910415" y="330657"/>
                  <a:pt x="1151716" y="311607"/>
                  <a:pt x="1159653" y="277740"/>
                </a:cubicBezTo>
                <a:cubicBezTo>
                  <a:pt x="1167591" y="243873"/>
                  <a:pt x="922586" y="145977"/>
                  <a:pt x="915178" y="144390"/>
                </a:cubicBezTo>
                <a:cubicBezTo>
                  <a:pt x="907770" y="142803"/>
                  <a:pt x="1058053" y="257632"/>
                  <a:pt x="1115203" y="268215"/>
                </a:cubicBezTo>
                <a:cubicBezTo>
                  <a:pt x="1172353" y="278798"/>
                  <a:pt x="1233207" y="223765"/>
                  <a:pt x="1258078" y="207890"/>
                </a:cubicBezTo>
                <a:cubicBezTo>
                  <a:pt x="1282949" y="192015"/>
                  <a:pt x="1270249" y="169261"/>
                  <a:pt x="1264428" y="172965"/>
                </a:cubicBezTo>
                <a:cubicBezTo>
                  <a:pt x="1258607" y="176669"/>
                  <a:pt x="1290357" y="210007"/>
                  <a:pt x="1223153" y="230115"/>
                </a:cubicBezTo>
                <a:cubicBezTo>
                  <a:pt x="1155949" y="250223"/>
                  <a:pt x="937932" y="284619"/>
                  <a:pt x="861203" y="293615"/>
                </a:cubicBezTo>
                <a:cubicBezTo>
                  <a:pt x="784474" y="302611"/>
                  <a:pt x="780770" y="286207"/>
                  <a:pt x="762778" y="284090"/>
                </a:cubicBezTo>
                <a:cubicBezTo>
                  <a:pt x="744786" y="281973"/>
                  <a:pt x="792940" y="272978"/>
                  <a:pt x="753253" y="280915"/>
                </a:cubicBezTo>
                <a:cubicBezTo>
                  <a:pt x="713566" y="288852"/>
                  <a:pt x="600324" y="328011"/>
                  <a:pt x="524653" y="331715"/>
                </a:cubicBezTo>
                <a:cubicBezTo>
                  <a:pt x="448982" y="335419"/>
                  <a:pt x="330449" y="311607"/>
                  <a:pt x="299228" y="303140"/>
                </a:cubicBezTo>
                <a:cubicBezTo>
                  <a:pt x="268007" y="294673"/>
                  <a:pt x="342091" y="299436"/>
                  <a:pt x="337328" y="280915"/>
                </a:cubicBezTo>
                <a:cubicBezTo>
                  <a:pt x="332565" y="262394"/>
                  <a:pt x="294465" y="209477"/>
                  <a:pt x="270653" y="192015"/>
                </a:cubicBezTo>
                <a:cubicBezTo>
                  <a:pt x="246841" y="174553"/>
                  <a:pt x="183870" y="187782"/>
                  <a:pt x="194453" y="176140"/>
                </a:cubicBezTo>
                <a:cubicBezTo>
                  <a:pt x="205036" y="164498"/>
                  <a:pt x="328332" y="125340"/>
                  <a:pt x="334153" y="122165"/>
                </a:cubicBezTo>
                <a:cubicBezTo>
                  <a:pt x="339974" y="118990"/>
                  <a:pt x="250545" y="156032"/>
                  <a:pt x="229378" y="157090"/>
                </a:cubicBezTo>
                <a:cubicBezTo>
                  <a:pt x="208211" y="158148"/>
                  <a:pt x="241020" y="150211"/>
                  <a:pt x="207153" y="128515"/>
                </a:cubicBezTo>
                <a:cubicBezTo>
                  <a:pt x="173286" y="106819"/>
                  <a:pt x="-13510" y="-14889"/>
                  <a:pt x="778" y="1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E2AD88B3-5411-CDD5-67E5-EAE53786FDA6}"/>
              </a:ext>
            </a:extLst>
          </p:cNvPr>
          <p:cNvSpPr/>
          <p:nvPr/>
        </p:nvSpPr>
        <p:spPr>
          <a:xfrm>
            <a:off x="6162361" y="6175260"/>
            <a:ext cx="607253" cy="203080"/>
          </a:xfrm>
          <a:custGeom>
            <a:avLst/>
            <a:gdLst>
              <a:gd name="connsiteX0" fmla="*/ 314 w 607253"/>
              <a:gd name="connsiteY0" fmla="*/ 115 h 203080"/>
              <a:gd name="connsiteX1" fmla="*/ 92389 w 607253"/>
              <a:gd name="connsiteY1" fmla="*/ 63615 h 203080"/>
              <a:gd name="connsiteX2" fmla="*/ 127314 w 607253"/>
              <a:gd name="connsiteY2" fmla="*/ 136640 h 203080"/>
              <a:gd name="connsiteX3" fmla="*/ 124139 w 607253"/>
              <a:gd name="connsiteY3" fmla="*/ 95365 h 203080"/>
              <a:gd name="connsiteX4" fmla="*/ 133664 w 607253"/>
              <a:gd name="connsiteY4" fmla="*/ 155690 h 203080"/>
              <a:gd name="connsiteX5" fmla="*/ 197164 w 607253"/>
              <a:gd name="connsiteY5" fmla="*/ 158865 h 203080"/>
              <a:gd name="connsiteX6" fmla="*/ 79689 w 607253"/>
              <a:gd name="connsiteY6" fmla="*/ 155690 h 203080"/>
              <a:gd name="connsiteX7" fmla="*/ 346389 w 607253"/>
              <a:gd name="connsiteY7" fmla="*/ 184265 h 203080"/>
              <a:gd name="connsiteX8" fmla="*/ 587689 w 607253"/>
              <a:gd name="connsiteY8" fmla="*/ 184265 h 203080"/>
              <a:gd name="connsiteX9" fmla="*/ 428939 w 607253"/>
              <a:gd name="connsiteY9" fmla="*/ 196965 h 203080"/>
              <a:gd name="connsiteX10" fmla="*/ 517839 w 607253"/>
              <a:gd name="connsiteY10" fmla="*/ 190615 h 203080"/>
              <a:gd name="connsiteX11" fmla="*/ 606739 w 607253"/>
              <a:gd name="connsiteY11" fmla="*/ 193790 h 203080"/>
              <a:gd name="connsiteX12" fmla="*/ 555939 w 607253"/>
              <a:gd name="connsiteY12" fmla="*/ 193790 h 203080"/>
              <a:gd name="connsiteX13" fmla="*/ 590864 w 607253"/>
              <a:gd name="connsiteY13" fmla="*/ 69965 h 203080"/>
              <a:gd name="connsiteX14" fmla="*/ 565464 w 607253"/>
              <a:gd name="connsiteY14" fmla="*/ 165215 h 203080"/>
              <a:gd name="connsiteX15" fmla="*/ 444814 w 607253"/>
              <a:gd name="connsiteY15" fmla="*/ 181090 h 203080"/>
              <a:gd name="connsiteX16" fmla="*/ 352739 w 607253"/>
              <a:gd name="connsiteY16" fmla="*/ 171565 h 203080"/>
              <a:gd name="connsiteX17" fmla="*/ 359089 w 607253"/>
              <a:gd name="connsiteY17" fmla="*/ 146165 h 203080"/>
              <a:gd name="connsiteX18" fmla="*/ 292414 w 607253"/>
              <a:gd name="connsiteY18" fmla="*/ 174740 h 203080"/>
              <a:gd name="connsiteX19" fmla="*/ 152714 w 607253"/>
              <a:gd name="connsiteY19" fmla="*/ 152515 h 203080"/>
              <a:gd name="connsiteX20" fmla="*/ 133664 w 607253"/>
              <a:gd name="connsiteY20" fmla="*/ 127115 h 203080"/>
              <a:gd name="connsiteX21" fmla="*/ 136839 w 607253"/>
              <a:gd name="connsiteY21" fmla="*/ 69965 h 203080"/>
              <a:gd name="connsiteX22" fmla="*/ 127314 w 607253"/>
              <a:gd name="connsiteY22" fmla="*/ 79490 h 203080"/>
              <a:gd name="connsiteX23" fmla="*/ 314 w 607253"/>
              <a:gd name="connsiteY23" fmla="*/ 115 h 20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7253" h="203080">
                <a:moveTo>
                  <a:pt x="314" y="115"/>
                </a:moveTo>
                <a:cubicBezTo>
                  <a:pt x="-5507" y="-2531"/>
                  <a:pt x="71222" y="40861"/>
                  <a:pt x="92389" y="63615"/>
                </a:cubicBezTo>
                <a:cubicBezTo>
                  <a:pt x="113556" y="86369"/>
                  <a:pt x="122022" y="131348"/>
                  <a:pt x="127314" y="136640"/>
                </a:cubicBezTo>
                <a:cubicBezTo>
                  <a:pt x="132606" y="141932"/>
                  <a:pt x="123081" y="92190"/>
                  <a:pt x="124139" y="95365"/>
                </a:cubicBezTo>
                <a:cubicBezTo>
                  <a:pt x="125197" y="98540"/>
                  <a:pt x="121493" y="145107"/>
                  <a:pt x="133664" y="155690"/>
                </a:cubicBezTo>
                <a:cubicBezTo>
                  <a:pt x="145835" y="166273"/>
                  <a:pt x="206160" y="158865"/>
                  <a:pt x="197164" y="158865"/>
                </a:cubicBezTo>
                <a:cubicBezTo>
                  <a:pt x="188168" y="158865"/>
                  <a:pt x="54818" y="151457"/>
                  <a:pt x="79689" y="155690"/>
                </a:cubicBezTo>
                <a:cubicBezTo>
                  <a:pt x="104560" y="159923"/>
                  <a:pt x="261722" y="179503"/>
                  <a:pt x="346389" y="184265"/>
                </a:cubicBezTo>
                <a:cubicBezTo>
                  <a:pt x="431056" y="189027"/>
                  <a:pt x="573931" y="182148"/>
                  <a:pt x="587689" y="184265"/>
                </a:cubicBezTo>
                <a:cubicBezTo>
                  <a:pt x="601447" y="186382"/>
                  <a:pt x="440581" y="195907"/>
                  <a:pt x="428939" y="196965"/>
                </a:cubicBezTo>
                <a:cubicBezTo>
                  <a:pt x="417297" y="198023"/>
                  <a:pt x="488206" y="191144"/>
                  <a:pt x="517839" y="190615"/>
                </a:cubicBezTo>
                <a:cubicBezTo>
                  <a:pt x="547472" y="190086"/>
                  <a:pt x="600389" y="193261"/>
                  <a:pt x="606739" y="193790"/>
                </a:cubicBezTo>
                <a:cubicBezTo>
                  <a:pt x="613089" y="194319"/>
                  <a:pt x="558585" y="214427"/>
                  <a:pt x="555939" y="193790"/>
                </a:cubicBezTo>
                <a:cubicBezTo>
                  <a:pt x="553293" y="173153"/>
                  <a:pt x="589277" y="74727"/>
                  <a:pt x="590864" y="69965"/>
                </a:cubicBezTo>
                <a:cubicBezTo>
                  <a:pt x="592451" y="65203"/>
                  <a:pt x="589806" y="146694"/>
                  <a:pt x="565464" y="165215"/>
                </a:cubicBezTo>
                <a:cubicBezTo>
                  <a:pt x="541122" y="183736"/>
                  <a:pt x="480268" y="180032"/>
                  <a:pt x="444814" y="181090"/>
                </a:cubicBezTo>
                <a:cubicBezTo>
                  <a:pt x="409360" y="182148"/>
                  <a:pt x="367026" y="177386"/>
                  <a:pt x="352739" y="171565"/>
                </a:cubicBezTo>
                <a:cubicBezTo>
                  <a:pt x="338452" y="165744"/>
                  <a:pt x="369143" y="145636"/>
                  <a:pt x="359089" y="146165"/>
                </a:cubicBezTo>
                <a:cubicBezTo>
                  <a:pt x="349035" y="146694"/>
                  <a:pt x="326810" y="173682"/>
                  <a:pt x="292414" y="174740"/>
                </a:cubicBezTo>
                <a:cubicBezTo>
                  <a:pt x="258018" y="175798"/>
                  <a:pt x="179172" y="160453"/>
                  <a:pt x="152714" y="152515"/>
                </a:cubicBezTo>
                <a:cubicBezTo>
                  <a:pt x="126256" y="144577"/>
                  <a:pt x="136310" y="140873"/>
                  <a:pt x="133664" y="127115"/>
                </a:cubicBezTo>
                <a:cubicBezTo>
                  <a:pt x="131018" y="113357"/>
                  <a:pt x="136839" y="69965"/>
                  <a:pt x="136839" y="69965"/>
                </a:cubicBezTo>
                <a:cubicBezTo>
                  <a:pt x="135781" y="62028"/>
                  <a:pt x="146893" y="85840"/>
                  <a:pt x="127314" y="79490"/>
                </a:cubicBezTo>
                <a:cubicBezTo>
                  <a:pt x="107735" y="73140"/>
                  <a:pt x="6135" y="2761"/>
                  <a:pt x="314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A463650D-AB14-148E-CA00-610FDB1973B3}"/>
              </a:ext>
            </a:extLst>
          </p:cNvPr>
          <p:cNvSpPr/>
          <p:nvPr/>
        </p:nvSpPr>
        <p:spPr>
          <a:xfrm>
            <a:off x="5794522" y="6165408"/>
            <a:ext cx="969143" cy="221728"/>
          </a:xfrm>
          <a:custGeom>
            <a:avLst/>
            <a:gdLst>
              <a:gd name="connsiteX0" fmla="*/ 263378 w 969143"/>
              <a:gd name="connsiteY0" fmla="*/ 442 h 221728"/>
              <a:gd name="connsiteX1" fmla="*/ 450703 w 969143"/>
              <a:gd name="connsiteY1" fmla="*/ 89342 h 221728"/>
              <a:gd name="connsiteX2" fmla="*/ 511028 w 969143"/>
              <a:gd name="connsiteY2" fmla="*/ 175067 h 221728"/>
              <a:gd name="connsiteX3" fmla="*/ 472928 w 969143"/>
              <a:gd name="connsiteY3" fmla="*/ 152842 h 221728"/>
              <a:gd name="connsiteX4" fmla="*/ 949178 w 969143"/>
              <a:gd name="connsiteY4" fmla="*/ 213167 h 221728"/>
              <a:gd name="connsiteX5" fmla="*/ 819003 w 969143"/>
              <a:gd name="connsiteY5" fmla="*/ 213167 h 221728"/>
              <a:gd name="connsiteX6" fmla="*/ 269728 w 969143"/>
              <a:gd name="connsiteY6" fmla="*/ 136967 h 221728"/>
              <a:gd name="connsiteX7" fmla="*/ 314178 w 969143"/>
              <a:gd name="connsiteY7" fmla="*/ 133792 h 221728"/>
              <a:gd name="connsiteX8" fmla="*/ 218928 w 969143"/>
              <a:gd name="connsiteY8" fmla="*/ 105217 h 221728"/>
              <a:gd name="connsiteX9" fmla="*/ 6203 w 969143"/>
              <a:gd name="connsiteY9" fmla="*/ 108392 h 221728"/>
              <a:gd name="connsiteX10" fmla="*/ 63353 w 969143"/>
              <a:gd name="connsiteY10" fmla="*/ 63942 h 221728"/>
              <a:gd name="connsiteX11" fmla="*/ 130028 w 969143"/>
              <a:gd name="connsiteY11" fmla="*/ 63942 h 221728"/>
              <a:gd name="connsiteX12" fmla="*/ 25253 w 969143"/>
              <a:gd name="connsiteY12" fmla="*/ 13142 h 221728"/>
              <a:gd name="connsiteX13" fmla="*/ 234803 w 969143"/>
              <a:gd name="connsiteY13" fmla="*/ 54417 h 221728"/>
              <a:gd name="connsiteX14" fmla="*/ 288778 w 969143"/>
              <a:gd name="connsiteY14" fmla="*/ 54417 h 221728"/>
              <a:gd name="connsiteX15" fmla="*/ 263378 w 969143"/>
              <a:gd name="connsiteY15" fmla="*/ 442 h 221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69143" h="221728">
                <a:moveTo>
                  <a:pt x="263378" y="442"/>
                </a:moveTo>
                <a:cubicBezTo>
                  <a:pt x="290366" y="6263"/>
                  <a:pt x="409428" y="60238"/>
                  <a:pt x="450703" y="89342"/>
                </a:cubicBezTo>
                <a:cubicBezTo>
                  <a:pt x="491978" y="118446"/>
                  <a:pt x="507324" y="164484"/>
                  <a:pt x="511028" y="175067"/>
                </a:cubicBezTo>
                <a:cubicBezTo>
                  <a:pt x="514732" y="185650"/>
                  <a:pt x="399903" y="146492"/>
                  <a:pt x="472928" y="152842"/>
                </a:cubicBezTo>
                <a:cubicBezTo>
                  <a:pt x="545953" y="159192"/>
                  <a:pt x="891499" y="203113"/>
                  <a:pt x="949178" y="213167"/>
                </a:cubicBezTo>
                <a:cubicBezTo>
                  <a:pt x="1006857" y="223221"/>
                  <a:pt x="932245" y="225867"/>
                  <a:pt x="819003" y="213167"/>
                </a:cubicBezTo>
                <a:cubicBezTo>
                  <a:pt x="705761" y="200467"/>
                  <a:pt x="353866" y="150196"/>
                  <a:pt x="269728" y="136967"/>
                </a:cubicBezTo>
                <a:cubicBezTo>
                  <a:pt x="185590" y="123738"/>
                  <a:pt x="322645" y="139084"/>
                  <a:pt x="314178" y="133792"/>
                </a:cubicBezTo>
                <a:cubicBezTo>
                  <a:pt x="305711" y="128500"/>
                  <a:pt x="270257" y="109450"/>
                  <a:pt x="218928" y="105217"/>
                </a:cubicBezTo>
                <a:cubicBezTo>
                  <a:pt x="167599" y="100984"/>
                  <a:pt x="32132" y="115271"/>
                  <a:pt x="6203" y="108392"/>
                </a:cubicBezTo>
                <a:cubicBezTo>
                  <a:pt x="-19726" y="101513"/>
                  <a:pt x="42716" y="71350"/>
                  <a:pt x="63353" y="63942"/>
                </a:cubicBezTo>
                <a:cubicBezTo>
                  <a:pt x="83990" y="56534"/>
                  <a:pt x="136378" y="72409"/>
                  <a:pt x="130028" y="63942"/>
                </a:cubicBezTo>
                <a:cubicBezTo>
                  <a:pt x="123678" y="55475"/>
                  <a:pt x="7791" y="14729"/>
                  <a:pt x="25253" y="13142"/>
                </a:cubicBezTo>
                <a:cubicBezTo>
                  <a:pt x="42715" y="11555"/>
                  <a:pt x="190882" y="47538"/>
                  <a:pt x="234803" y="54417"/>
                </a:cubicBezTo>
                <a:cubicBezTo>
                  <a:pt x="278724" y="61296"/>
                  <a:pt x="281899" y="60767"/>
                  <a:pt x="288778" y="54417"/>
                </a:cubicBezTo>
                <a:cubicBezTo>
                  <a:pt x="295657" y="48067"/>
                  <a:pt x="236390" y="-5379"/>
                  <a:pt x="263378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71AF2A23-4544-B823-3A82-02FDD78D3FC5}"/>
              </a:ext>
            </a:extLst>
          </p:cNvPr>
          <p:cNvSpPr/>
          <p:nvPr/>
        </p:nvSpPr>
        <p:spPr>
          <a:xfrm>
            <a:off x="6247758" y="6194400"/>
            <a:ext cx="519925" cy="92104"/>
          </a:xfrm>
          <a:custGeom>
            <a:avLst/>
            <a:gdLst>
              <a:gd name="connsiteX0" fmla="*/ 3817 w 519925"/>
              <a:gd name="connsiteY0" fmla="*/ 25 h 92104"/>
              <a:gd name="connsiteX1" fmla="*/ 511817 w 519925"/>
              <a:gd name="connsiteY1" fmla="*/ 38125 h 92104"/>
              <a:gd name="connsiteX2" fmla="*/ 311792 w 519925"/>
              <a:gd name="connsiteY2" fmla="*/ 41300 h 92104"/>
              <a:gd name="connsiteX3" fmla="*/ 248292 w 519925"/>
              <a:gd name="connsiteY3" fmla="*/ 92100 h 92104"/>
              <a:gd name="connsiteX4" fmla="*/ 229242 w 519925"/>
              <a:gd name="connsiteY4" fmla="*/ 38125 h 92104"/>
              <a:gd name="connsiteX5" fmla="*/ 276867 w 519925"/>
              <a:gd name="connsiteY5" fmla="*/ 44475 h 92104"/>
              <a:gd name="connsiteX6" fmla="*/ 3817 w 519925"/>
              <a:gd name="connsiteY6" fmla="*/ 25 h 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9925" h="92104">
                <a:moveTo>
                  <a:pt x="3817" y="25"/>
                </a:moveTo>
                <a:cubicBezTo>
                  <a:pt x="42975" y="-1033"/>
                  <a:pt x="460488" y="31246"/>
                  <a:pt x="511817" y="38125"/>
                </a:cubicBezTo>
                <a:cubicBezTo>
                  <a:pt x="563146" y="45004"/>
                  <a:pt x="355713" y="32304"/>
                  <a:pt x="311792" y="41300"/>
                </a:cubicBezTo>
                <a:cubicBezTo>
                  <a:pt x="267871" y="50296"/>
                  <a:pt x="262050" y="92629"/>
                  <a:pt x="248292" y="92100"/>
                </a:cubicBezTo>
                <a:cubicBezTo>
                  <a:pt x="234534" y="91571"/>
                  <a:pt x="224480" y="46063"/>
                  <a:pt x="229242" y="38125"/>
                </a:cubicBezTo>
                <a:cubicBezTo>
                  <a:pt x="234005" y="30188"/>
                  <a:pt x="314967" y="51883"/>
                  <a:pt x="276867" y="44475"/>
                </a:cubicBezTo>
                <a:cubicBezTo>
                  <a:pt x="238767" y="37067"/>
                  <a:pt x="-35341" y="1083"/>
                  <a:pt x="381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F2CAE8BB-CFAB-4F0B-5DB2-C4BB46BC12DE}"/>
              </a:ext>
            </a:extLst>
          </p:cNvPr>
          <p:cNvSpPr/>
          <p:nvPr/>
        </p:nvSpPr>
        <p:spPr>
          <a:xfrm>
            <a:off x="6103730" y="6162299"/>
            <a:ext cx="1108708" cy="244271"/>
          </a:xfrm>
          <a:custGeom>
            <a:avLst/>
            <a:gdLst>
              <a:gd name="connsiteX0" fmla="*/ 382795 w 1108708"/>
              <a:gd name="connsiteY0" fmla="*/ 376 h 244271"/>
              <a:gd name="connsiteX1" fmla="*/ 909845 w 1108708"/>
              <a:gd name="connsiteY1" fmla="*/ 101976 h 244271"/>
              <a:gd name="connsiteX2" fmla="*/ 706645 w 1108708"/>
              <a:gd name="connsiteY2" fmla="*/ 114676 h 244271"/>
              <a:gd name="connsiteX3" fmla="*/ 957470 w 1108708"/>
              <a:gd name="connsiteY3" fmla="*/ 149601 h 244271"/>
              <a:gd name="connsiteX4" fmla="*/ 1106695 w 1108708"/>
              <a:gd name="connsiteY4" fmla="*/ 213101 h 244271"/>
              <a:gd name="connsiteX5" fmla="*/ 852695 w 1108708"/>
              <a:gd name="connsiteY5" fmla="*/ 216276 h 244271"/>
              <a:gd name="connsiteX6" fmla="*/ 938420 w 1108708"/>
              <a:gd name="connsiteY6" fmla="*/ 222626 h 244271"/>
              <a:gd name="connsiteX7" fmla="*/ 366920 w 1108708"/>
              <a:gd name="connsiteY7" fmla="*/ 241676 h 244271"/>
              <a:gd name="connsiteX8" fmla="*/ 484395 w 1108708"/>
              <a:gd name="connsiteY8" fmla="*/ 235326 h 244271"/>
              <a:gd name="connsiteX9" fmla="*/ 1795 w 1108708"/>
              <a:gd name="connsiteY9" fmla="*/ 162301 h 244271"/>
              <a:gd name="connsiteX10" fmla="*/ 687595 w 1108708"/>
              <a:gd name="connsiteY10" fmla="*/ 197226 h 244271"/>
              <a:gd name="connsiteX11" fmla="*/ 633620 w 1108708"/>
              <a:gd name="connsiteY11" fmla="*/ 149601 h 244271"/>
              <a:gd name="connsiteX12" fmla="*/ 814595 w 1108708"/>
              <a:gd name="connsiteY12" fmla="*/ 136901 h 244271"/>
              <a:gd name="connsiteX13" fmla="*/ 627270 w 1108708"/>
              <a:gd name="connsiteY13" fmla="*/ 76576 h 244271"/>
              <a:gd name="connsiteX14" fmla="*/ 363745 w 1108708"/>
              <a:gd name="connsiteY14" fmla="*/ 73401 h 244271"/>
              <a:gd name="connsiteX15" fmla="*/ 493920 w 1108708"/>
              <a:gd name="connsiteY15" fmla="*/ 67051 h 244271"/>
              <a:gd name="connsiteX16" fmla="*/ 382795 w 1108708"/>
              <a:gd name="connsiteY16" fmla="*/ 376 h 24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08708" h="244271">
                <a:moveTo>
                  <a:pt x="382795" y="376"/>
                </a:moveTo>
                <a:cubicBezTo>
                  <a:pt x="452116" y="6197"/>
                  <a:pt x="855870" y="82926"/>
                  <a:pt x="909845" y="101976"/>
                </a:cubicBezTo>
                <a:cubicBezTo>
                  <a:pt x="963820" y="121026"/>
                  <a:pt x="698708" y="106739"/>
                  <a:pt x="706645" y="114676"/>
                </a:cubicBezTo>
                <a:cubicBezTo>
                  <a:pt x="714582" y="122613"/>
                  <a:pt x="890795" y="133197"/>
                  <a:pt x="957470" y="149601"/>
                </a:cubicBezTo>
                <a:cubicBezTo>
                  <a:pt x="1024145" y="166005"/>
                  <a:pt x="1124157" y="201989"/>
                  <a:pt x="1106695" y="213101"/>
                </a:cubicBezTo>
                <a:cubicBezTo>
                  <a:pt x="1089233" y="224213"/>
                  <a:pt x="880741" y="214689"/>
                  <a:pt x="852695" y="216276"/>
                </a:cubicBezTo>
                <a:cubicBezTo>
                  <a:pt x="824649" y="217863"/>
                  <a:pt x="1019382" y="218393"/>
                  <a:pt x="938420" y="222626"/>
                </a:cubicBezTo>
                <a:cubicBezTo>
                  <a:pt x="857458" y="226859"/>
                  <a:pt x="442591" y="239559"/>
                  <a:pt x="366920" y="241676"/>
                </a:cubicBezTo>
                <a:cubicBezTo>
                  <a:pt x="291249" y="243793"/>
                  <a:pt x="545249" y="248555"/>
                  <a:pt x="484395" y="235326"/>
                </a:cubicBezTo>
                <a:cubicBezTo>
                  <a:pt x="423541" y="222097"/>
                  <a:pt x="-32072" y="168651"/>
                  <a:pt x="1795" y="162301"/>
                </a:cubicBezTo>
                <a:cubicBezTo>
                  <a:pt x="35662" y="155951"/>
                  <a:pt x="582291" y="199343"/>
                  <a:pt x="687595" y="197226"/>
                </a:cubicBezTo>
                <a:cubicBezTo>
                  <a:pt x="792899" y="195109"/>
                  <a:pt x="612453" y="159655"/>
                  <a:pt x="633620" y="149601"/>
                </a:cubicBezTo>
                <a:cubicBezTo>
                  <a:pt x="654787" y="139547"/>
                  <a:pt x="815653" y="149072"/>
                  <a:pt x="814595" y="136901"/>
                </a:cubicBezTo>
                <a:cubicBezTo>
                  <a:pt x="813537" y="124730"/>
                  <a:pt x="702412" y="87159"/>
                  <a:pt x="627270" y="76576"/>
                </a:cubicBezTo>
                <a:cubicBezTo>
                  <a:pt x="552128" y="65993"/>
                  <a:pt x="385970" y="74988"/>
                  <a:pt x="363745" y="73401"/>
                </a:cubicBezTo>
                <a:cubicBezTo>
                  <a:pt x="341520" y="71814"/>
                  <a:pt x="484924" y="76047"/>
                  <a:pt x="493920" y="67051"/>
                </a:cubicBezTo>
                <a:cubicBezTo>
                  <a:pt x="502916" y="58055"/>
                  <a:pt x="313474" y="-5445"/>
                  <a:pt x="382795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64E3E2DE-A295-39B2-1D66-9F7812943B4D}"/>
              </a:ext>
            </a:extLst>
          </p:cNvPr>
          <p:cNvSpPr/>
          <p:nvPr/>
        </p:nvSpPr>
        <p:spPr>
          <a:xfrm>
            <a:off x="5911593" y="6139816"/>
            <a:ext cx="793725" cy="118139"/>
          </a:xfrm>
          <a:custGeom>
            <a:avLst/>
            <a:gdLst>
              <a:gd name="connsiteX0" fmla="*/ 3432 w 793725"/>
              <a:gd name="connsiteY0" fmla="*/ 60959 h 118139"/>
              <a:gd name="connsiteX1" fmla="*/ 457457 w 793725"/>
              <a:gd name="connsiteY1" fmla="*/ 29209 h 118139"/>
              <a:gd name="connsiteX2" fmla="*/ 403482 w 793725"/>
              <a:gd name="connsiteY2" fmla="*/ 634 h 118139"/>
              <a:gd name="connsiteX3" fmla="*/ 787657 w 793725"/>
              <a:gd name="connsiteY3" fmla="*/ 57784 h 118139"/>
              <a:gd name="connsiteX4" fmla="*/ 625732 w 793725"/>
              <a:gd name="connsiteY4" fmla="*/ 67309 h 118139"/>
              <a:gd name="connsiteX5" fmla="*/ 447932 w 793725"/>
              <a:gd name="connsiteY5" fmla="*/ 92709 h 118139"/>
              <a:gd name="connsiteX6" fmla="*/ 574932 w 793725"/>
              <a:gd name="connsiteY6" fmla="*/ 99059 h 118139"/>
              <a:gd name="connsiteX7" fmla="*/ 305057 w 793725"/>
              <a:gd name="connsiteY7" fmla="*/ 89534 h 118139"/>
              <a:gd name="connsiteX8" fmla="*/ 393957 w 793725"/>
              <a:gd name="connsiteY8" fmla="*/ 118109 h 118139"/>
              <a:gd name="connsiteX9" fmla="*/ 254257 w 793725"/>
              <a:gd name="connsiteY9" fmla="*/ 83184 h 118139"/>
              <a:gd name="connsiteX10" fmla="*/ 3432 w 793725"/>
              <a:gd name="connsiteY10" fmla="*/ 60959 h 11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3725" h="118139">
                <a:moveTo>
                  <a:pt x="3432" y="60959"/>
                </a:moveTo>
                <a:cubicBezTo>
                  <a:pt x="37299" y="51963"/>
                  <a:pt x="390782" y="39263"/>
                  <a:pt x="457457" y="29209"/>
                </a:cubicBezTo>
                <a:cubicBezTo>
                  <a:pt x="524132" y="19155"/>
                  <a:pt x="348449" y="-4129"/>
                  <a:pt x="403482" y="634"/>
                </a:cubicBezTo>
                <a:cubicBezTo>
                  <a:pt x="458515" y="5397"/>
                  <a:pt x="750615" y="46672"/>
                  <a:pt x="787657" y="57784"/>
                </a:cubicBezTo>
                <a:cubicBezTo>
                  <a:pt x="824699" y="68896"/>
                  <a:pt x="682353" y="61488"/>
                  <a:pt x="625732" y="67309"/>
                </a:cubicBezTo>
                <a:cubicBezTo>
                  <a:pt x="569111" y="73130"/>
                  <a:pt x="456399" y="87417"/>
                  <a:pt x="447932" y="92709"/>
                </a:cubicBezTo>
                <a:cubicBezTo>
                  <a:pt x="439465" y="98001"/>
                  <a:pt x="598744" y="99588"/>
                  <a:pt x="574932" y="99059"/>
                </a:cubicBezTo>
                <a:cubicBezTo>
                  <a:pt x="551120" y="98530"/>
                  <a:pt x="335220" y="86359"/>
                  <a:pt x="305057" y="89534"/>
                </a:cubicBezTo>
                <a:cubicBezTo>
                  <a:pt x="274894" y="92709"/>
                  <a:pt x="402424" y="119167"/>
                  <a:pt x="393957" y="118109"/>
                </a:cubicBezTo>
                <a:cubicBezTo>
                  <a:pt x="385490" y="117051"/>
                  <a:pt x="312465" y="90592"/>
                  <a:pt x="254257" y="83184"/>
                </a:cubicBezTo>
                <a:cubicBezTo>
                  <a:pt x="196049" y="75776"/>
                  <a:pt x="-30435" y="69955"/>
                  <a:pt x="3432" y="60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EA860188-14C7-21AB-DE1A-1CD63950AE6B}"/>
              </a:ext>
            </a:extLst>
          </p:cNvPr>
          <p:cNvSpPr/>
          <p:nvPr/>
        </p:nvSpPr>
        <p:spPr>
          <a:xfrm>
            <a:off x="6863891" y="6219662"/>
            <a:ext cx="453087" cy="209729"/>
          </a:xfrm>
          <a:custGeom>
            <a:avLst/>
            <a:gdLst>
              <a:gd name="connsiteX0" fmla="*/ 3634 w 453087"/>
              <a:gd name="connsiteY0" fmla="*/ 163 h 209729"/>
              <a:gd name="connsiteX1" fmla="*/ 311609 w 453087"/>
              <a:gd name="connsiteY1" fmla="*/ 133513 h 209729"/>
              <a:gd name="connsiteX2" fmla="*/ 203659 w 453087"/>
              <a:gd name="connsiteY2" fmla="*/ 35088 h 209729"/>
              <a:gd name="connsiteX3" fmla="*/ 448134 w 453087"/>
              <a:gd name="connsiteY3" fmla="*/ 177963 h 209729"/>
              <a:gd name="connsiteX4" fmla="*/ 371934 w 453087"/>
              <a:gd name="connsiteY4" fmla="*/ 85888 h 209729"/>
              <a:gd name="connsiteX5" fmla="*/ 422734 w 453087"/>
              <a:gd name="connsiteY5" fmla="*/ 165263 h 209729"/>
              <a:gd name="connsiteX6" fmla="*/ 330659 w 453087"/>
              <a:gd name="connsiteY6" fmla="*/ 171613 h 209729"/>
              <a:gd name="connsiteX7" fmla="*/ 44909 w 453087"/>
              <a:gd name="connsiteY7" fmla="*/ 209713 h 209729"/>
              <a:gd name="connsiteX8" fmla="*/ 121109 w 453087"/>
              <a:gd name="connsiteY8" fmla="*/ 174788 h 209729"/>
              <a:gd name="connsiteX9" fmla="*/ 76659 w 453087"/>
              <a:gd name="connsiteY9" fmla="*/ 70013 h 209729"/>
              <a:gd name="connsiteX10" fmla="*/ 136984 w 453087"/>
              <a:gd name="connsiteY10" fmla="*/ 104938 h 209729"/>
              <a:gd name="connsiteX11" fmla="*/ 3634 w 453087"/>
              <a:gd name="connsiteY11" fmla="*/ 163 h 20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3087" h="209729">
                <a:moveTo>
                  <a:pt x="3634" y="163"/>
                </a:moveTo>
                <a:cubicBezTo>
                  <a:pt x="32738" y="4925"/>
                  <a:pt x="278272" y="127692"/>
                  <a:pt x="311609" y="133513"/>
                </a:cubicBezTo>
                <a:cubicBezTo>
                  <a:pt x="344946" y="139334"/>
                  <a:pt x="180905" y="27680"/>
                  <a:pt x="203659" y="35088"/>
                </a:cubicBezTo>
                <a:cubicBezTo>
                  <a:pt x="226413" y="42496"/>
                  <a:pt x="420088" y="169496"/>
                  <a:pt x="448134" y="177963"/>
                </a:cubicBezTo>
                <a:cubicBezTo>
                  <a:pt x="476180" y="186430"/>
                  <a:pt x="376167" y="88005"/>
                  <a:pt x="371934" y="85888"/>
                </a:cubicBezTo>
                <a:cubicBezTo>
                  <a:pt x="367701" y="83771"/>
                  <a:pt x="429613" y="150976"/>
                  <a:pt x="422734" y="165263"/>
                </a:cubicBezTo>
                <a:cubicBezTo>
                  <a:pt x="415855" y="179551"/>
                  <a:pt x="393630" y="164205"/>
                  <a:pt x="330659" y="171613"/>
                </a:cubicBezTo>
                <a:cubicBezTo>
                  <a:pt x="267688" y="179021"/>
                  <a:pt x="79834" y="209184"/>
                  <a:pt x="44909" y="209713"/>
                </a:cubicBezTo>
                <a:cubicBezTo>
                  <a:pt x="9984" y="210242"/>
                  <a:pt x="115817" y="198071"/>
                  <a:pt x="121109" y="174788"/>
                </a:cubicBezTo>
                <a:cubicBezTo>
                  <a:pt x="126401" y="151505"/>
                  <a:pt x="74013" y="81655"/>
                  <a:pt x="76659" y="70013"/>
                </a:cubicBezTo>
                <a:cubicBezTo>
                  <a:pt x="79305" y="58371"/>
                  <a:pt x="144392" y="113934"/>
                  <a:pt x="136984" y="104938"/>
                </a:cubicBezTo>
                <a:cubicBezTo>
                  <a:pt x="129576" y="95942"/>
                  <a:pt x="-25470" y="-4599"/>
                  <a:pt x="3634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A2D5578B-C374-5FFE-3F5E-AAFE7469AEC8}"/>
              </a:ext>
            </a:extLst>
          </p:cNvPr>
          <p:cNvSpPr/>
          <p:nvPr/>
        </p:nvSpPr>
        <p:spPr>
          <a:xfrm>
            <a:off x="7695543" y="4952708"/>
            <a:ext cx="76770" cy="609290"/>
          </a:xfrm>
          <a:custGeom>
            <a:avLst/>
            <a:gdLst>
              <a:gd name="connsiteX0" fmla="*/ 22882 w 76770"/>
              <a:gd name="connsiteY0" fmla="*/ 292 h 609290"/>
              <a:gd name="connsiteX1" fmla="*/ 57807 w 76770"/>
              <a:gd name="connsiteY1" fmla="*/ 371767 h 609290"/>
              <a:gd name="connsiteX2" fmla="*/ 67332 w 76770"/>
              <a:gd name="connsiteY2" fmla="*/ 295567 h 609290"/>
              <a:gd name="connsiteX3" fmla="*/ 657 w 76770"/>
              <a:gd name="connsiteY3" fmla="*/ 606717 h 609290"/>
              <a:gd name="connsiteX4" fmla="*/ 35582 w 76770"/>
              <a:gd name="connsiteY4" fmla="*/ 432092 h 609290"/>
              <a:gd name="connsiteX5" fmla="*/ 73682 w 76770"/>
              <a:gd name="connsiteY5" fmla="*/ 225717 h 609290"/>
              <a:gd name="connsiteX6" fmla="*/ 70507 w 76770"/>
              <a:gd name="connsiteY6" fmla="*/ 308267 h 609290"/>
              <a:gd name="connsiteX7" fmla="*/ 22882 w 76770"/>
              <a:gd name="connsiteY7" fmla="*/ 292 h 60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770" h="609290">
                <a:moveTo>
                  <a:pt x="22882" y="292"/>
                </a:moveTo>
                <a:cubicBezTo>
                  <a:pt x="20765" y="10875"/>
                  <a:pt x="50399" y="322555"/>
                  <a:pt x="57807" y="371767"/>
                </a:cubicBezTo>
                <a:cubicBezTo>
                  <a:pt x="65215" y="420979"/>
                  <a:pt x="76857" y="256409"/>
                  <a:pt x="67332" y="295567"/>
                </a:cubicBezTo>
                <a:cubicBezTo>
                  <a:pt x="57807" y="334725"/>
                  <a:pt x="5949" y="583963"/>
                  <a:pt x="657" y="606717"/>
                </a:cubicBezTo>
                <a:cubicBezTo>
                  <a:pt x="-4635" y="629471"/>
                  <a:pt x="23411" y="495592"/>
                  <a:pt x="35582" y="432092"/>
                </a:cubicBezTo>
                <a:cubicBezTo>
                  <a:pt x="47753" y="368592"/>
                  <a:pt x="67861" y="246354"/>
                  <a:pt x="73682" y="225717"/>
                </a:cubicBezTo>
                <a:cubicBezTo>
                  <a:pt x="79503" y="205080"/>
                  <a:pt x="76328" y="347425"/>
                  <a:pt x="70507" y="308267"/>
                </a:cubicBezTo>
                <a:cubicBezTo>
                  <a:pt x="64686" y="269109"/>
                  <a:pt x="24999" y="-10291"/>
                  <a:pt x="22882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3D39CD1A-46BB-7FE9-6CFF-286CAF8DA5F5}"/>
              </a:ext>
            </a:extLst>
          </p:cNvPr>
          <p:cNvSpPr/>
          <p:nvPr/>
        </p:nvSpPr>
        <p:spPr>
          <a:xfrm>
            <a:off x="7287952" y="6028444"/>
            <a:ext cx="255947" cy="450949"/>
          </a:xfrm>
          <a:custGeom>
            <a:avLst/>
            <a:gdLst>
              <a:gd name="connsiteX0" fmla="*/ 255848 w 255947"/>
              <a:gd name="connsiteY0" fmla="*/ 29456 h 450949"/>
              <a:gd name="connsiteX1" fmla="*/ 11373 w 255947"/>
              <a:gd name="connsiteY1" fmla="*/ 435856 h 450949"/>
              <a:gd name="connsiteX2" fmla="*/ 55823 w 255947"/>
              <a:gd name="connsiteY2" fmla="*/ 340606 h 450949"/>
              <a:gd name="connsiteX3" fmla="*/ 192348 w 255947"/>
              <a:gd name="connsiteY3" fmla="*/ 118356 h 450949"/>
              <a:gd name="connsiteX4" fmla="*/ 62173 w 255947"/>
              <a:gd name="connsiteY4" fmla="*/ 235831 h 450949"/>
              <a:gd name="connsiteX5" fmla="*/ 198698 w 255947"/>
              <a:gd name="connsiteY5" fmla="*/ 881 h 450949"/>
              <a:gd name="connsiteX6" fmla="*/ 43123 w 255947"/>
              <a:gd name="connsiteY6" fmla="*/ 337431 h 450949"/>
              <a:gd name="connsiteX7" fmla="*/ 255848 w 255947"/>
              <a:gd name="connsiteY7" fmla="*/ 29456 h 45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947" h="450949">
                <a:moveTo>
                  <a:pt x="255848" y="29456"/>
                </a:moveTo>
                <a:cubicBezTo>
                  <a:pt x="250556" y="45860"/>
                  <a:pt x="44710" y="383998"/>
                  <a:pt x="11373" y="435856"/>
                </a:cubicBezTo>
                <a:cubicBezTo>
                  <a:pt x="-21965" y="487714"/>
                  <a:pt x="25660" y="393523"/>
                  <a:pt x="55823" y="340606"/>
                </a:cubicBezTo>
                <a:cubicBezTo>
                  <a:pt x="85985" y="287689"/>
                  <a:pt x="191290" y="135818"/>
                  <a:pt x="192348" y="118356"/>
                </a:cubicBezTo>
                <a:cubicBezTo>
                  <a:pt x="193406" y="100894"/>
                  <a:pt x="61115" y="255410"/>
                  <a:pt x="62173" y="235831"/>
                </a:cubicBezTo>
                <a:cubicBezTo>
                  <a:pt x="63231" y="216252"/>
                  <a:pt x="201873" y="-16052"/>
                  <a:pt x="198698" y="881"/>
                </a:cubicBezTo>
                <a:cubicBezTo>
                  <a:pt x="195523" y="17814"/>
                  <a:pt x="33069" y="334256"/>
                  <a:pt x="43123" y="337431"/>
                </a:cubicBezTo>
                <a:cubicBezTo>
                  <a:pt x="53177" y="340606"/>
                  <a:pt x="261140" y="13052"/>
                  <a:pt x="255848" y="294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E57BF5D5-5B18-1B41-70FA-FF37AE8AF94C}"/>
              </a:ext>
            </a:extLst>
          </p:cNvPr>
          <p:cNvSpPr/>
          <p:nvPr/>
        </p:nvSpPr>
        <p:spPr>
          <a:xfrm>
            <a:off x="6946813" y="6629128"/>
            <a:ext cx="276824" cy="483170"/>
          </a:xfrm>
          <a:custGeom>
            <a:avLst/>
            <a:gdLst>
              <a:gd name="connsiteX0" fmla="*/ 276312 w 276824"/>
              <a:gd name="connsiteY0" fmla="*/ 272 h 483170"/>
              <a:gd name="connsiteX1" fmla="*/ 260437 w 276824"/>
              <a:gd name="connsiteY1" fmla="*/ 232047 h 483170"/>
              <a:gd name="connsiteX2" fmla="*/ 257262 w 276824"/>
              <a:gd name="connsiteY2" fmla="*/ 193947 h 483170"/>
              <a:gd name="connsiteX3" fmla="*/ 181062 w 276824"/>
              <a:gd name="connsiteY3" fmla="*/ 343172 h 483170"/>
              <a:gd name="connsiteX4" fmla="*/ 215987 w 276824"/>
              <a:gd name="connsiteY4" fmla="*/ 247922 h 483170"/>
              <a:gd name="connsiteX5" fmla="*/ 87 w 276824"/>
              <a:gd name="connsiteY5" fmla="*/ 482872 h 483170"/>
              <a:gd name="connsiteX6" fmla="*/ 244562 w 276824"/>
              <a:gd name="connsiteY6" fmla="*/ 190772 h 483170"/>
              <a:gd name="connsiteX7" fmla="*/ 276312 w 276824"/>
              <a:gd name="connsiteY7" fmla="*/ 272 h 483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824" h="483170">
                <a:moveTo>
                  <a:pt x="276312" y="272"/>
                </a:moveTo>
                <a:cubicBezTo>
                  <a:pt x="278958" y="7151"/>
                  <a:pt x="263612" y="199768"/>
                  <a:pt x="260437" y="232047"/>
                </a:cubicBezTo>
                <a:cubicBezTo>
                  <a:pt x="257262" y="264326"/>
                  <a:pt x="270491" y="175426"/>
                  <a:pt x="257262" y="193947"/>
                </a:cubicBezTo>
                <a:cubicBezTo>
                  <a:pt x="244033" y="212468"/>
                  <a:pt x="187941" y="334176"/>
                  <a:pt x="181062" y="343172"/>
                </a:cubicBezTo>
                <a:cubicBezTo>
                  <a:pt x="174183" y="352168"/>
                  <a:pt x="246149" y="224639"/>
                  <a:pt x="215987" y="247922"/>
                </a:cubicBezTo>
                <a:cubicBezTo>
                  <a:pt x="185825" y="271205"/>
                  <a:pt x="-4676" y="492397"/>
                  <a:pt x="87" y="482872"/>
                </a:cubicBezTo>
                <a:cubicBezTo>
                  <a:pt x="4850" y="473347"/>
                  <a:pt x="200112" y="263268"/>
                  <a:pt x="244562" y="190772"/>
                </a:cubicBezTo>
                <a:cubicBezTo>
                  <a:pt x="289012" y="118276"/>
                  <a:pt x="273666" y="-6607"/>
                  <a:pt x="276312" y="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45D89202-0636-3DA7-7969-97DE38FB1A19}"/>
              </a:ext>
            </a:extLst>
          </p:cNvPr>
          <p:cNvSpPr/>
          <p:nvPr/>
        </p:nvSpPr>
        <p:spPr>
          <a:xfrm>
            <a:off x="6371891" y="7038938"/>
            <a:ext cx="504277" cy="384457"/>
          </a:xfrm>
          <a:custGeom>
            <a:avLst/>
            <a:gdLst>
              <a:gd name="connsiteX0" fmla="*/ 451184 w 504277"/>
              <a:gd name="connsiteY0" fmla="*/ 37 h 384457"/>
              <a:gd name="connsiteX1" fmla="*/ 495634 w 504277"/>
              <a:gd name="connsiteY1" fmla="*/ 155612 h 384457"/>
              <a:gd name="connsiteX2" fmla="*/ 498809 w 504277"/>
              <a:gd name="connsiteY2" fmla="*/ 127037 h 384457"/>
              <a:gd name="connsiteX3" fmla="*/ 473409 w 504277"/>
              <a:gd name="connsiteY3" fmla="*/ 247687 h 384457"/>
              <a:gd name="connsiteX4" fmla="*/ 501984 w 504277"/>
              <a:gd name="connsiteY4" fmla="*/ 184187 h 384457"/>
              <a:gd name="connsiteX5" fmla="*/ 400384 w 504277"/>
              <a:gd name="connsiteY5" fmla="*/ 320712 h 384457"/>
              <a:gd name="connsiteX6" fmla="*/ 435309 w 504277"/>
              <a:gd name="connsiteY6" fmla="*/ 269912 h 384457"/>
              <a:gd name="connsiteX7" fmla="*/ 286084 w 504277"/>
              <a:gd name="connsiteY7" fmla="*/ 346112 h 384457"/>
              <a:gd name="connsiteX8" fmla="*/ 359109 w 504277"/>
              <a:gd name="connsiteY8" fmla="*/ 330237 h 384457"/>
              <a:gd name="connsiteX9" fmla="*/ 334 w 504277"/>
              <a:gd name="connsiteY9" fmla="*/ 384212 h 384457"/>
              <a:gd name="connsiteX10" fmla="*/ 432134 w 504277"/>
              <a:gd name="connsiteY10" fmla="*/ 304837 h 384457"/>
              <a:gd name="connsiteX11" fmla="*/ 413084 w 504277"/>
              <a:gd name="connsiteY11" fmla="*/ 292137 h 384457"/>
              <a:gd name="connsiteX12" fmla="*/ 397209 w 504277"/>
              <a:gd name="connsiteY12" fmla="*/ 139737 h 384457"/>
              <a:gd name="connsiteX13" fmla="*/ 403559 w 504277"/>
              <a:gd name="connsiteY13" fmla="*/ 250862 h 384457"/>
              <a:gd name="connsiteX14" fmla="*/ 432134 w 504277"/>
              <a:gd name="connsiteY14" fmla="*/ 212762 h 384457"/>
              <a:gd name="connsiteX15" fmla="*/ 394034 w 504277"/>
              <a:gd name="connsiteY15" fmla="*/ 263562 h 384457"/>
              <a:gd name="connsiteX16" fmla="*/ 498809 w 504277"/>
              <a:gd name="connsiteY16" fmla="*/ 171487 h 384457"/>
              <a:gd name="connsiteX17" fmla="*/ 451184 w 504277"/>
              <a:gd name="connsiteY17" fmla="*/ 37 h 38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4277" h="384457">
                <a:moveTo>
                  <a:pt x="451184" y="37"/>
                </a:moveTo>
                <a:cubicBezTo>
                  <a:pt x="450655" y="-2609"/>
                  <a:pt x="487697" y="134445"/>
                  <a:pt x="495634" y="155612"/>
                </a:cubicBezTo>
                <a:cubicBezTo>
                  <a:pt x="503572" y="176779"/>
                  <a:pt x="502513" y="111691"/>
                  <a:pt x="498809" y="127037"/>
                </a:cubicBezTo>
                <a:cubicBezTo>
                  <a:pt x="495105" y="142383"/>
                  <a:pt x="472880" y="238162"/>
                  <a:pt x="473409" y="247687"/>
                </a:cubicBezTo>
                <a:cubicBezTo>
                  <a:pt x="473938" y="257212"/>
                  <a:pt x="514155" y="172016"/>
                  <a:pt x="501984" y="184187"/>
                </a:cubicBezTo>
                <a:cubicBezTo>
                  <a:pt x="489813" y="196358"/>
                  <a:pt x="411496" y="306425"/>
                  <a:pt x="400384" y="320712"/>
                </a:cubicBezTo>
                <a:cubicBezTo>
                  <a:pt x="389271" y="335000"/>
                  <a:pt x="454359" y="265679"/>
                  <a:pt x="435309" y="269912"/>
                </a:cubicBezTo>
                <a:cubicBezTo>
                  <a:pt x="416259" y="274145"/>
                  <a:pt x="298784" y="336058"/>
                  <a:pt x="286084" y="346112"/>
                </a:cubicBezTo>
                <a:cubicBezTo>
                  <a:pt x="273384" y="356166"/>
                  <a:pt x="406734" y="323887"/>
                  <a:pt x="359109" y="330237"/>
                </a:cubicBezTo>
                <a:cubicBezTo>
                  <a:pt x="311484" y="336587"/>
                  <a:pt x="-11837" y="388445"/>
                  <a:pt x="334" y="384212"/>
                </a:cubicBezTo>
                <a:cubicBezTo>
                  <a:pt x="12505" y="379979"/>
                  <a:pt x="432134" y="304837"/>
                  <a:pt x="432134" y="304837"/>
                </a:cubicBezTo>
                <a:cubicBezTo>
                  <a:pt x="500926" y="289491"/>
                  <a:pt x="418905" y="319654"/>
                  <a:pt x="413084" y="292137"/>
                </a:cubicBezTo>
                <a:cubicBezTo>
                  <a:pt x="407263" y="264620"/>
                  <a:pt x="398796" y="146616"/>
                  <a:pt x="397209" y="139737"/>
                </a:cubicBezTo>
                <a:cubicBezTo>
                  <a:pt x="395622" y="132858"/>
                  <a:pt x="397738" y="238691"/>
                  <a:pt x="403559" y="250862"/>
                </a:cubicBezTo>
                <a:cubicBezTo>
                  <a:pt x="409380" y="263033"/>
                  <a:pt x="432134" y="212762"/>
                  <a:pt x="432134" y="212762"/>
                </a:cubicBezTo>
                <a:cubicBezTo>
                  <a:pt x="430546" y="214879"/>
                  <a:pt x="382922" y="270441"/>
                  <a:pt x="394034" y="263562"/>
                </a:cubicBezTo>
                <a:cubicBezTo>
                  <a:pt x="405146" y="256683"/>
                  <a:pt x="491930" y="210116"/>
                  <a:pt x="498809" y="171487"/>
                </a:cubicBezTo>
                <a:cubicBezTo>
                  <a:pt x="505688" y="132858"/>
                  <a:pt x="451713" y="2683"/>
                  <a:pt x="4511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0448863D-92AB-0349-8E5A-666067D7574D}"/>
              </a:ext>
            </a:extLst>
          </p:cNvPr>
          <p:cNvSpPr/>
          <p:nvPr/>
        </p:nvSpPr>
        <p:spPr>
          <a:xfrm>
            <a:off x="5987715" y="6881571"/>
            <a:ext cx="565784" cy="505742"/>
          </a:xfrm>
          <a:custGeom>
            <a:avLst/>
            <a:gdLst>
              <a:gd name="connsiteX0" fmla="*/ 38435 w 565784"/>
              <a:gd name="connsiteY0" fmla="*/ 1829 h 505742"/>
              <a:gd name="connsiteX1" fmla="*/ 241635 w 565784"/>
              <a:gd name="connsiteY1" fmla="*/ 386004 h 505742"/>
              <a:gd name="connsiteX2" fmla="*/ 228935 w 565784"/>
              <a:gd name="connsiteY2" fmla="*/ 303454 h 505742"/>
              <a:gd name="connsiteX3" fmla="*/ 346410 w 565784"/>
              <a:gd name="connsiteY3" fmla="*/ 503479 h 505742"/>
              <a:gd name="connsiteX4" fmla="*/ 340060 w 565784"/>
              <a:gd name="connsiteY4" fmla="*/ 405054 h 505742"/>
              <a:gd name="connsiteX5" fmla="*/ 374985 w 565784"/>
              <a:gd name="connsiteY5" fmla="*/ 306629 h 505742"/>
              <a:gd name="connsiteX6" fmla="*/ 359110 w 565784"/>
              <a:gd name="connsiteY6" fmla="*/ 366954 h 505742"/>
              <a:gd name="connsiteX7" fmla="*/ 565485 w 565784"/>
              <a:gd name="connsiteY7" fmla="*/ 405054 h 505742"/>
              <a:gd name="connsiteX8" fmla="*/ 403560 w 565784"/>
              <a:gd name="connsiteY8" fmla="*/ 370129 h 505742"/>
              <a:gd name="connsiteX9" fmla="*/ 343235 w 565784"/>
              <a:gd name="connsiteY9" fmla="*/ 379654 h 505742"/>
              <a:gd name="connsiteX10" fmla="*/ 301960 w 565784"/>
              <a:gd name="connsiteY10" fmla="*/ 430454 h 505742"/>
              <a:gd name="connsiteX11" fmla="*/ 184485 w 565784"/>
              <a:gd name="connsiteY11" fmla="*/ 300279 h 505742"/>
              <a:gd name="connsiteX12" fmla="*/ 335 w 565784"/>
              <a:gd name="connsiteY12" fmla="*/ 154229 h 505742"/>
              <a:gd name="connsiteX13" fmla="*/ 136860 w 565784"/>
              <a:gd name="connsiteY13" fmla="*/ 236779 h 505742"/>
              <a:gd name="connsiteX14" fmla="*/ 38435 w 565784"/>
              <a:gd name="connsiteY14" fmla="*/ 1829 h 50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5784" h="505742">
                <a:moveTo>
                  <a:pt x="38435" y="1829"/>
                </a:moveTo>
                <a:cubicBezTo>
                  <a:pt x="55897" y="26700"/>
                  <a:pt x="209885" y="335733"/>
                  <a:pt x="241635" y="386004"/>
                </a:cubicBezTo>
                <a:cubicBezTo>
                  <a:pt x="273385" y="436275"/>
                  <a:pt x="211473" y="283875"/>
                  <a:pt x="228935" y="303454"/>
                </a:cubicBezTo>
                <a:cubicBezTo>
                  <a:pt x="246397" y="323033"/>
                  <a:pt x="327889" y="486546"/>
                  <a:pt x="346410" y="503479"/>
                </a:cubicBezTo>
                <a:cubicBezTo>
                  <a:pt x="364931" y="520412"/>
                  <a:pt x="335297" y="437862"/>
                  <a:pt x="340060" y="405054"/>
                </a:cubicBezTo>
                <a:cubicBezTo>
                  <a:pt x="344823" y="372246"/>
                  <a:pt x="371810" y="312979"/>
                  <a:pt x="374985" y="306629"/>
                </a:cubicBezTo>
                <a:cubicBezTo>
                  <a:pt x="378160" y="300279"/>
                  <a:pt x="327360" y="350550"/>
                  <a:pt x="359110" y="366954"/>
                </a:cubicBezTo>
                <a:cubicBezTo>
                  <a:pt x="390860" y="383358"/>
                  <a:pt x="558077" y="404525"/>
                  <a:pt x="565485" y="405054"/>
                </a:cubicBezTo>
                <a:cubicBezTo>
                  <a:pt x="572893" y="405583"/>
                  <a:pt x="440602" y="374362"/>
                  <a:pt x="403560" y="370129"/>
                </a:cubicBezTo>
                <a:cubicBezTo>
                  <a:pt x="366518" y="365896"/>
                  <a:pt x="360168" y="369600"/>
                  <a:pt x="343235" y="379654"/>
                </a:cubicBezTo>
                <a:cubicBezTo>
                  <a:pt x="326302" y="389708"/>
                  <a:pt x="328418" y="443683"/>
                  <a:pt x="301960" y="430454"/>
                </a:cubicBezTo>
                <a:cubicBezTo>
                  <a:pt x="275502" y="417225"/>
                  <a:pt x="234756" y="346316"/>
                  <a:pt x="184485" y="300279"/>
                </a:cubicBezTo>
                <a:cubicBezTo>
                  <a:pt x="134214" y="254242"/>
                  <a:pt x="8272" y="164812"/>
                  <a:pt x="335" y="154229"/>
                </a:cubicBezTo>
                <a:cubicBezTo>
                  <a:pt x="-7602" y="143646"/>
                  <a:pt x="127864" y="260062"/>
                  <a:pt x="136860" y="236779"/>
                </a:cubicBezTo>
                <a:cubicBezTo>
                  <a:pt x="145856" y="213496"/>
                  <a:pt x="20973" y="-23042"/>
                  <a:pt x="38435" y="1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7D3827DB-9B75-6CE4-905C-5806F0766DF4}"/>
              </a:ext>
            </a:extLst>
          </p:cNvPr>
          <p:cNvSpPr/>
          <p:nvPr/>
        </p:nvSpPr>
        <p:spPr>
          <a:xfrm>
            <a:off x="5737220" y="6546388"/>
            <a:ext cx="292072" cy="449776"/>
          </a:xfrm>
          <a:custGeom>
            <a:avLst/>
            <a:gdLst>
              <a:gd name="connsiteX0" fmla="*/ 5 w 292072"/>
              <a:gd name="connsiteY0" fmla="*/ 462 h 449776"/>
              <a:gd name="connsiteX1" fmla="*/ 158755 w 292072"/>
              <a:gd name="connsiteY1" fmla="*/ 267162 h 449776"/>
              <a:gd name="connsiteX2" fmla="*/ 152405 w 292072"/>
              <a:gd name="connsiteY2" fmla="*/ 216362 h 449776"/>
              <a:gd name="connsiteX3" fmla="*/ 288930 w 292072"/>
              <a:gd name="connsiteY3" fmla="*/ 444962 h 449776"/>
              <a:gd name="connsiteX4" fmla="*/ 234955 w 292072"/>
              <a:gd name="connsiteY4" fmla="*/ 352887 h 449776"/>
              <a:gd name="connsiteX5" fmla="*/ 85730 w 292072"/>
              <a:gd name="connsiteY5" fmla="*/ 130637 h 449776"/>
              <a:gd name="connsiteX6" fmla="*/ 152405 w 292072"/>
              <a:gd name="connsiteY6" fmla="*/ 200487 h 449776"/>
              <a:gd name="connsiteX7" fmla="*/ 5 w 292072"/>
              <a:gd name="connsiteY7" fmla="*/ 462 h 44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072" h="449776">
                <a:moveTo>
                  <a:pt x="5" y="462"/>
                </a:moveTo>
                <a:cubicBezTo>
                  <a:pt x="1063" y="11574"/>
                  <a:pt x="133355" y="231179"/>
                  <a:pt x="158755" y="267162"/>
                </a:cubicBezTo>
                <a:cubicBezTo>
                  <a:pt x="184155" y="303145"/>
                  <a:pt x="130709" y="186729"/>
                  <a:pt x="152405" y="216362"/>
                </a:cubicBezTo>
                <a:cubicBezTo>
                  <a:pt x="174101" y="245995"/>
                  <a:pt x="275172" y="422208"/>
                  <a:pt x="288930" y="444962"/>
                </a:cubicBezTo>
                <a:cubicBezTo>
                  <a:pt x="302688" y="467716"/>
                  <a:pt x="268822" y="405274"/>
                  <a:pt x="234955" y="352887"/>
                </a:cubicBezTo>
                <a:cubicBezTo>
                  <a:pt x="201088" y="300500"/>
                  <a:pt x="99488" y="156037"/>
                  <a:pt x="85730" y="130637"/>
                </a:cubicBezTo>
                <a:cubicBezTo>
                  <a:pt x="71972" y="105237"/>
                  <a:pt x="163518" y="219008"/>
                  <a:pt x="152405" y="200487"/>
                </a:cubicBezTo>
                <a:cubicBezTo>
                  <a:pt x="141293" y="181966"/>
                  <a:pt x="-1053" y="-10650"/>
                  <a:pt x="5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E5B3AB05-278E-B42F-34CA-1E3B19D30EC1}"/>
              </a:ext>
            </a:extLst>
          </p:cNvPr>
          <p:cNvSpPr/>
          <p:nvPr/>
        </p:nvSpPr>
        <p:spPr>
          <a:xfrm>
            <a:off x="5407025" y="6092748"/>
            <a:ext cx="101474" cy="254188"/>
          </a:xfrm>
          <a:custGeom>
            <a:avLst/>
            <a:gdLst>
              <a:gd name="connsiteX0" fmla="*/ 0 w 101474"/>
              <a:gd name="connsiteY0" fmla="*/ 77 h 254188"/>
              <a:gd name="connsiteX1" fmla="*/ 92075 w 101474"/>
              <a:gd name="connsiteY1" fmla="*/ 149302 h 254188"/>
              <a:gd name="connsiteX2" fmla="*/ 98425 w 101474"/>
              <a:gd name="connsiteY2" fmla="*/ 254077 h 254188"/>
              <a:gd name="connsiteX3" fmla="*/ 92075 w 101474"/>
              <a:gd name="connsiteY3" fmla="*/ 130252 h 254188"/>
              <a:gd name="connsiteX4" fmla="*/ 0 w 101474"/>
              <a:gd name="connsiteY4" fmla="*/ 77 h 2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74" h="254188">
                <a:moveTo>
                  <a:pt x="0" y="77"/>
                </a:moveTo>
                <a:cubicBezTo>
                  <a:pt x="0" y="3252"/>
                  <a:pt x="75671" y="106969"/>
                  <a:pt x="92075" y="149302"/>
                </a:cubicBezTo>
                <a:cubicBezTo>
                  <a:pt x="108479" y="191635"/>
                  <a:pt x="98425" y="257252"/>
                  <a:pt x="98425" y="254077"/>
                </a:cubicBezTo>
                <a:cubicBezTo>
                  <a:pt x="98425" y="250902"/>
                  <a:pt x="106892" y="168881"/>
                  <a:pt x="92075" y="130252"/>
                </a:cubicBezTo>
                <a:cubicBezTo>
                  <a:pt x="77258" y="91623"/>
                  <a:pt x="0" y="-3098"/>
                  <a:pt x="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35BFF231-6D68-8554-A937-DE627FACC8CE}"/>
              </a:ext>
            </a:extLst>
          </p:cNvPr>
          <p:cNvSpPr/>
          <p:nvPr/>
        </p:nvSpPr>
        <p:spPr>
          <a:xfrm>
            <a:off x="5215479" y="5228505"/>
            <a:ext cx="174818" cy="700558"/>
          </a:xfrm>
          <a:custGeom>
            <a:avLst/>
            <a:gdLst>
              <a:gd name="connsiteX0" fmla="*/ 121696 w 174818"/>
              <a:gd name="connsiteY0" fmla="*/ 720 h 700558"/>
              <a:gd name="connsiteX1" fmla="*/ 70896 w 174818"/>
              <a:gd name="connsiteY1" fmla="*/ 308695 h 700558"/>
              <a:gd name="connsiteX2" fmla="*/ 86771 w 174818"/>
              <a:gd name="connsiteY2" fmla="*/ 496020 h 700558"/>
              <a:gd name="connsiteX3" fmla="*/ 51846 w 174818"/>
              <a:gd name="connsiteY3" fmla="*/ 429345 h 700558"/>
              <a:gd name="connsiteX4" fmla="*/ 172496 w 174818"/>
              <a:gd name="connsiteY4" fmla="*/ 696045 h 700558"/>
              <a:gd name="connsiteX5" fmla="*/ 134396 w 174818"/>
              <a:gd name="connsiteY5" fmla="*/ 603970 h 700558"/>
              <a:gd name="connsiteX6" fmla="*/ 1046 w 174818"/>
              <a:gd name="connsiteY6" fmla="*/ 286470 h 700558"/>
              <a:gd name="connsiteX7" fmla="*/ 70896 w 174818"/>
              <a:gd name="connsiteY7" fmla="*/ 422995 h 700558"/>
              <a:gd name="connsiteX8" fmla="*/ 45496 w 174818"/>
              <a:gd name="connsiteY8" fmla="*/ 324570 h 700558"/>
              <a:gd name="connsiteX9" fmla="*/ 105821 w 174818"/>
              <a:gd name="connsiteY9" fmla="*/ 111845 h 700558"/>
              <a:gd name="connsiteX10" fmla="*/ 48671 w 174818"/>
              <a:gd name="connsiteY10" fmla="*/ 219795 h 700558"/>
              <a:gd name="connsiteX11" fmla="*/ 121696 w 174818"/>
              <a:gd name="connsiteY11" fmla="*/ 720 h 70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18" h="700558">
                <a:moveTo>
                  <a:pt x="121696" y="720"/>
                </a:moveTo>
                <a:cubicBezTo>
                  <a:pt x="125400" y="15537"/>
                  <a:pt x="76717" y="226145"/>
                  <a:pt x="70896" y="308695"/>
                </a:cubicBezTo>
                <a:cubicBezTo>
                  <a:pt x="65075" y="391245"/>
                  <a:pt x="89946" y="475912"/>
                  <a:pt x="86771" y="496020"/>
                </a:cubicBezTo>
                <a:cubicBezTo>
                  <a:pt x="83596" y="516128"/>
                  <a:pt x="37559" y="396008"/>
                  <a:pt x="51846" y="429345"/>
                </a:cubicBezTo>
                <a:cubicBezTo>
                  <a:pt x="66133" y="462682"/>
                  <a:pt x="158738" y="666941"/>
                  <a:pt x="172496" y="696045"/>
                </a:cubicBezTo>
                <a:cubicBezTo>
                  <a:pt x="186254" y="725149"/>
                  <a:pt x="134396" y="603970"/>
                  <a:pt x="134396" y="603970"/>
                </a:cubicBezTo>
                <a:cubicBezTo>
                  <a:pt x="105821" y="535708"/>
                  <a:pt x="11629" y="316633"/>
                  <a:pt x="1046" y="286470"/>
                </a:cubicBezTo>
                <a:cubicBezTo>
                  <a:pt x="-9537" y="256308"/>
                  <a:pt x="63488" y="416645"/>
                  <a:pt x="70896" y="422995"/>
                </a:cubicBezTo>
                <a:cubicBezTo>
                  <a:pt x="78304" y="429345"/>
                  <a:pt x="39675" y="376428"/>
                  <a:pt x="45496" y="324570"/>
                </a:cubicBezTo>
                <a:cubicBezTo>
                  <a:pt x="51317" y="272712"/>
                  <a:pt x="105292" y="129307"/>
                  <a:pt x="105821" y="111845"/>
                </a:cubicBezTo>
                <a:cubicBezTo>
                  <a:pt x="106350" y="94383"/>
                  <a:pt x="45496" y="235141"/>
                  <a:pt x="48671" y="219795"/>
                </a:cubicBezTo>
                <a:cubicBezTo>
                  <a:pt x="51846" y="204449"/>
                  <a:pt x="117992" y="-14097"/>
                  <a:pt x="121696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237B6431-EB83-3309-6EF7-24BA609D4C2C}"/>
              </a:ext>
            </a:extLst>
          </p:cNvPr>
          <p:cNvSpPr/>
          <p:nvPr/>
        </p:nvSpPr>
        <p:spPr>
          <a:xfrm>
            <a:off x="5376913" y="4802690"/>
            <a:ext cx="65055" cy="231440"/>
          </a:xfrm>
          <a:custGeom>
            <a:avLst/>
            <a:gdLst>
              <a:gd name="connsiteX0" fmla="*/ 65037 w 65055"/>
              <a:gd name="connsiteY0" fmla="*/ 1085 h 231440"/>
              <a:gd name="connsiteX1" fmla="*/ 4712 w 65055"/>
              <a:gd name="connsiteY1" fmla="*/ 163010 h 231440"/>
              <a:gd name="connsiteX2" fmla="*/ 4712 w 65055"/>
              <a:gd name="connsiteY2" fmla="*/ 229685 h 231440"/>
              <a:gd name="connsiteX3" fmla="*/ 11062 w 65055"/>
              <a:gd name="connsiteY3" fmla="*/ 99510 h 231440"/>
              <a:gd name="connsiteX4" fmla="*/ 65037 w 65055"/>
              <a:gd name="connsiteY4" fmla="*/ 1085 h 23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55" h="231440">
                <a:moveTo>
                  <a:pt x="65037" y="1085"/>
                </a:moveTo>
                <a:cubicBezTo>
                  <a:pt x="63979" y="11668"/>
                  <a:pt x="14766" y="124910"/>
                  <a:pt x="4712" y="163010"/>
                </a:cubicBezTo>
                <a:cubicBezTo>
                  <a:pt x="-5342" y="201110"/>
                  <a:pt x="3654" y="240268"/>
                  <a:pt x="4712" y="229685"/>
                </a:cubicBezTo>
                <a:cubicBezTo>
                  <a:pt x="5770" y="219102"/>
                  <a:pt x="479" y="139198"/>
                  <a:pt x="11062" y="99510"/>
                </a:cubicBezTo>
                <a:cubicBezTo>
                  <a:pt x="21645" y="59823"/>
                  <a:pt x="66095" y="-9498"/>
                  <a:pt x="65037" y="1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8230147B-9E1D-BA11-8962-655EF3623C3C}"/>
              </a:ext>
            </a:extLst>
          </p:cNvPr>
          <p:cNvSpPr/>
          <p:nvPr/>
        </p:nvSpPr>
        <p:spPr>
          <a:xfrm>
            <a:off x="6018045" y="2839699"/>
            <a:ext cx="143127" cy="403989"/>
          </a:xfrm>
          <a:custGeom>
            <a:avLst/>
            <a:gdLst>
              <a:gd name="connsiteX0" fmla="*/ 143058 w 143127"/>
              <a:gd name="connsiteY0" fmla="*/ 1155 h 403989"/>
              <a:gd name="connsiteX1" fmla="*/ 9893 w 143127"/>
              <a:gd name="connsiteY1" fmla="*/ 391773 h 403989"/>
              <a:gd name="connsiteX2" fmla="*/ 27648 w 143127"/>
              <a:gd name="connsiteY2" fmla="*/ 276363 h 403989"/>
              <a:gd name="connsiteX3" fmla="*/ 143058 w 143127"/>
              <a:gd name="connsiteY3" fmla="*/ 1155 h 403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27" h="403989">
                <a:moveTo>
                  <a:pt x="143058" y="1155"/>
                </a:moveTo>
                <a:cubicBezTo>
                  <a:pt x="140099" y="20390"/>
                  <a:pt x="29128" y="345905"/>
                  <a:pt x="9893" y="391773"/>
                </a:cubicBezTo>
                <a:cubicBezTo>
                  <a:pt x="-9342" y="437641"/>
                  <a:pt x="1015" y="344425"/>
                  <a:pt x="27648" y="276363"/>
                </a:cubicBezTo>
                <a:cubicBezTo>
                  <a:pt x="54281" y="208301"/>
                  <a:pt x="146017" y="-18080"/>
                  <a:pt x="143058" y="1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0F93A405-FAA8-535A-2A1E-A405884124B4}"/>
              </a:ext>
            </a:extLst>
          </p:cNvPr>
          <p:cNvSpPr/>
          <p:nvPr/>
        </p:nvSpPr>
        <p:spPr>
          <a:xfrm>
            <a:off x="7084370" y="2609857"/>
            <a:ext cx="194727" cy="330115"/>
          </a:xfrm>
          <a:custGeom>
            <a:avLst/>
            <a:gdLst>
              <a:gd name="connsiteX0" fmla="*/ 11 w 194727"/>
              <a:gd name="connsiteY0" fmla="*/ 178 h 330115"/>
              <a:gd name="connsiteX1" fmla="*/ 177564 w 194727"/>
              <a:gd name="connsiteY1" fmla="*/ 310896 h 330115"/>
              <a:gd name="connsiteX2" fmla="*/ 168686 w 194727"/>
              <a:gd name="connsiteY2" fmla="*/ 266508 h 330115"/>
              <a:gd name="connsiteX3" fmla="*/ 11 w 194727"/>
              <a:gd name="connsiteY3" fmla="*/ 178 h 3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727" h="330115">
                <a:moveTo>
                  <a:pt x="11" y="178"/>
                </a:moveTo>
                <a:cubicBezTo>
                  <a:pt x="1491" y="7576"/>
                  <a:pt x="177564" y="310896"/>
                  <a:pt x="177564" y="310896"/>
                </a:cubicBezTo>
                <a:cubicBezTo>
                  <a:pt x="205677" y="355284"/>
                  <a:pt x="196799" y="315335"/>
                  <a:pt x="168686" y="266508"/>
                </a:cubicBezTo>
                <a:cubicBezTo>
                  <a:pt x="140573" y="217681"/>
                  <a:pt x="-1469" y="-7220"/>
                  <a:pt x="11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D5D2EF49-9D3E-D90D-3F3B-2FC6DE641932}"/>
              </a:ext>
            </a:extLst>
          </p:cNvPr>
          <p:cNvSpPr/>
          <p:nvPr/>
        </p:nvSpPr>
        <p:spPr>
          <a:xfrm>
            <a:off x="5157926" y="4854275"/>
            <a:ext cx="62641" cy="623321"/>
          </a:xfrm>
          <a:custGeom>
            <a:avLst/>
            <a:gdLst>
              <a:gd name="connsiteX0" fmla="*/ 62144 w 62641"/>
              <a:gd name="connsiteY0" fmla="*/ 1810 h 623321"/>
              <a:gd name="connsiteX1" fmla="*/ 35511 w 62641"/>
              <a:gd name="connsiteY1" fmla="*/ 436816 h 623321"/>
              <a:gd name="connsiteX2" fmla="*/ 35511 w 62641"/>
              <a:gd name="connsiteY2" fmla="*/ 623247 h 623321"/>
              <a:gd name="connsiteX3" fmla="*/ 0 w 62641"/>
              <a:gd name="connsiteY3" fmla="*/ 419061 h 623321"/>
              <a:gd name="connsiteX4" fmla="*/ 35511 w 62641"/>
              <a:gd name="connsiteY4" fmla="*/ 427939 h 623321"/>
              <a:gd name="connsiteX5" fmla="*/ 8878 w 62641"/>
              <a:gd name="connsiteY5" fmla="*/ 285896 h 623321"/>
              <a:gd name="connsiteX6" fmla="*/ 62144 w 62641"/>
              <a:gd name="connsiteY6" fmla="*/ 1810 h 62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641" h="623321">
                <a:moveTo>
                  <a:pt x="62144" y="1810"/>
                </a:moveTo>
                <a:cubicBezTo>
                  <a:pt x="66583" y="26963"/>
                  <a:pt x="39950" y="333243"/>
                  <a:pt x="35511" y="436816"/>
                </a:cubicBezTo>
                <a:cubicBezTo>
                  <a:pt x="31072" y="540389"/>
                  <a:pt x="41429" y="626206"/>
                  <a:pt x="35511" y="623247"/>
                </a:cubicBezTo>
                <a:cubicBezTo>
                  <a:pt x="29593" y="620288"/>
                  <a:pt x="0" y="451612"/>
                  <a:pt x="0" y="419061"/>
                </a:cubicBezTo>
                <a:cubicBezTo>
                  <a:pt x="0" y="386510"/>
                  <a:pt x="34031" y="450133"/>
                  <a:pt x="35511" y="427939"/>
                </a:cubicBezTo>
                <a:cubicBezTo>
                  <a:pt x="36991" y="405745"/>
                  <a:pt x="0" y="350999"/>
                  <a:pt x="8878" y="285896"/>
                </a:cubicBezTo>
                <a:cubicBezTo>
                  <a:pt x="17756" y="220793"/>
                  <a:pt x="57705" y="-23343"/>
                  <a:pt x="62144" y="1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BA34E775-58B7-E89E-D925-15AF09A93150}"/>
              </a:ext>
            </a:extLst>
          </p:cNvPr>
          <p:cNvSpPr/>
          <p:nvPr/>
        </p:nvSpPr>
        <p:spPr>
          <a:xfrm>
            <a:off x="5033290" y="5690305"/>
            <a:ext cx="267520" cy="525980"/>
          </a:xfrm>
          <a:custGeom>
            <a:avLst/>
            <a:gdLst>
              <a:gd name="connsiteX0" fmla="*/ 349 w 267520"/>
              <a:gd name="connsiteY0" fmla="*/ 281 h 525980"/>
              <a:gd name="connsiteX1" fmla="*/ 195658 w 267520"/>
              <a:gd name="connsiteY1" fmla="*/ 355388 h 525980"/>
              <a:gd name="connsiteX2" fmla="*/ 248924 w 267520"/>
              <a:gd name="connsiteY2" fmla="*/ 524064 h 525980"/>
              <a:gd name="connsiteX3" fmla="*/ 248924 w 267520"/>
              <a:gd name="connsiteY3" fmla="*/ 417532 h 525980"/>
              <a:gd name="connsiteX4" fmla="*/ 349 w 267520"/>
              <a:gd name="connsiteY4" fmla="*/ 281 h 5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520" h="525980">
                <a:moveTo>
                  <a:pt x="349" y="281"/>
                </a:moveTo>
                <a:cubicBezTo>
                  <a:pt x="-8529" y="-10076"/>
                  <a:pt x="154229" y="268091"/>
                  <a:pt x="195658" y="355388"/>
                </a:cubicBezTo>
                <a:cubicBezTo>
                  <a:pt x="237087" y="442685"/>
                  <a:pt x="240046" y="513707"/>
                  <a:pt x="248924" y="524064"/>
                </a:cubicBezTo>
                <a:cubicBezTo>
                  <a:pt x="257802" y="534421"/>
                  <a:pt x="285914" y="503350"/>
                  <a:pt x="248924" y="417532"/>
                </a:cubicBezTo>
                <a:cubicBezTo>
                  <a:pt x="211934" y="331715"/>
                  <a:pt x="9227" y="10638"/>
                  <a:pt x="349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DF074F28-7221-4D36-92CE-B2231BD6BB60}"/>
              </a:ext>
            </a:extLst>
          </p:cNvPr>
          <p:cNvSpPr/>
          <p:nvPr/>
        </p:nvSpPr>
        <p:spPr>
          <a:xfrm>
            <a:off x="7891866" y="4864470"/>
            <a:ext cx="62672" cy="409778"/>
          </a:xfrm>
          <a:custGeom>
            <a:avLst/>
            <a:gdLst>
              <a:gd name="connsiteX0" fmla="*/ 18138 w 62672"/>
              <a:gd name="connsiteY0" fmla="*/ 493 h 409778"/>
              <a:gd name="connsiteX1" fmla="*/ 62526 w 62672"/>
              <a:gd name="connsiteY1" fmla="*/ 213557 h 409778"/>
              <a:gd name="connsiteX2" fmla="*/ 383 w 62672"/>
              <a:gd name="connsiteY2" fmla="*/ 408866 h 409778"/>
              <a:gd name="connsiteX3" fmla="*/ 35893 w 62672"/>
              <a:gd name="connsiteY3" fmla="*/ 275701 h 409778"/>
              <a:gd name="connsiteX4" fmla="*/ 18138 w 62672"/>
              <a:gd name="connsiteY4" fmla="*/ 493 h 40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72" h="409778">
                <a:moveTo>
                  <a:pt x="18138" y="493"/>
                </a:moveTo>
                <a:cubicBezTo>
                  <a:pt x="22577" y="-9864"/>
                  <a:pt x="65485" y="145495"/>
                  <a:pt x="62526" y="213557"/>
                </a:cubicBezTo>
                <a:cubicBezTo>
                  <a:pt x="59567" y="281619"/>
                  <a:pt x="4822" y="398509"/>
                  <a:pt x="383" y="408866"/>
                </a:cubicBezTo>
                <a:cubicBezTo>
                  <a:pt x="-4056" y="419223"/>
                  <a:pt x="31454" y="339324"/>
                  <a:pt x="35893" y="275701"/>
                </a:cubicBezTo>
                <a:cubicBezTo>
                  <a:pt x="40332" y="212078"/>
                  <a:pt x="13699" y="10850"/>
                  <a:pt x="18138" y="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465F43B7-F093-A44D-6A98-8E1EA35478B5}"/>
              </a:ext>
            </a:extLst>
          </p:cNvPr>
          <p:cNvSpPr/>
          <p:nvPr/>
        </p:nvSpPr>
        <p:spPr>
          <a:xfrm>
            <a:off x="4988263" y="5831591"/>
            <a:ext cx="152169" cy="534418"/>
          </a:xfrm>
          <a:custGeom>
            <a:avLst/>
            <a:gdLst>
              <a:gd name="connsiteX0" fmla="*/ 987 w 152169"/>
              <a:gd name="connsiteY0" fmla="*/ 18793 h 534418"/>
              <a:gd name="connsiteX1" fmla="*/ 63131 w 152169"/>
              <a:gd name="connsiteY1" fmla="*/ 311757 h 534418"/>
              <a:gd name="connsiteX2" fmla="*/ 151908 w 152169"/>
              <a:gd name="connsiteY2" fmla="*/ 533698 h 534418"/>
              <a:gd name="connsiteX3" fmla="*/ 89764 w 152169"/>
              <a:gd name="connsiteY3" fmla="*/ 382778 h 534418"/>
              <a:gd name="connsiteX4" fmla="*/ 72009 w 152169"/>
              <a:gd name="connsiteY4" fmla="*/ 382778 h 534418"/>
              <a:gd name="connsiteX5" fmla="*/ 27620 w 152169"/>
              <a:gd name="connsiteY5" fmla="*/ 63182 h 534418"/>
              <a:gd name="connsiteX6" fmla="*/ 987 w 152169"/>
              <a:gd name="connsiteY6" fmla="*/ 18793 h 53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69" h="534418">
                <a:moveTo>
                  <a:pt x="987" y="18793"/>
                </a:moveTo>
                <a:cubicBezTo>
                  <a:pt x="6906" y="60222"/>
                  <a:pt x="37978" y="225940"/>
                  <a:pt x="63131" y="311757"/>
                </a:cubicBezTo>
                <a:cubicBezTo>
                  <a:pt x="88285" y="397575"/>
                  <a:pt x="147469" y="521861"/>
                  <a:pt x="151908" y="533698"/>
                </a:cubicBezTo>
                <a:cubicBezTo>
                  <a:pt x="156347" y="545535"/>
                  <a:pt x="103081" y="407931"/>
                  <a:pt x="89764" y="382778"/>
                </a:cubicBezTo>
                <a:cubicBezTo>
                  <a:pt x="76447" y="357625"/>
                  <a:pt x="82366" y="436044"/>
                  <a:pt x="72009" y="382778"/>
                </a:cubicBezTo>
                <a:cubicBezTo>
                  <a:pt x="61652" y="329512"/>
                  <a:pt x="37977" y="116448"/>
                  <a:pt x="27620" y="63182"/>
                </a:cubicBezTo>
                <a:cubicBezTo>
                  <a:pt x="17263" y="9916"/>
                  <a:pt x="-4932" y="-22636"/>
                  <a:pt x="987" y="18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229DC426-F130-7331-B1A6-36442E7DF80C}"/>
              </a:ext>
            </a:extLst>
          </p:cNvPr>
          <p:cNvSpPr/>
          <p:nvPr/>
        </p:nvSpPr>
        <p:spPr>
          <a:xfrm>
            <a:off x="7664759" y="5743669"/>
            <a:ext cx="55484" cy="267512"/>
          </a:xfrm>
          <a:custGeom>
            <a:avLst/>
            <a:gdLst>
              <a:gd name="connsiteX0" fmla="*/ 49936 w 55484"/>
              <a:gd name="connsiteY0" fmla="*/ 183 h 267512"/>
              <a:gd name="connsiteX1" fmla="*/ 49936 w 55484"/>
              <a:gd name="connsiteY1" fmla="*/ 177737 h 267512"/>
              <a:gd name="connsiteX2" fmla="*/ 5548 w 55484"/>
              <a:gd name="connsiteY2" fmla="*/ 266514 h 267512"/>
              <a:gd name="connsiteX3" fmla="*/ 5548 w 55484"/>
              <a:gd name="connsiteY3" fmla="*/ 213248 h 267512"/>
              <a:gd name="connsiteX4" fmla="*/ 49936 w 55484"/>
              <a:gd name="connsiteY4" fmla="*/ 183 h 26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484" h="267512">
                <a:moveTo>
                  <a:pt x="49936" y="183"/>
                </a:moveTo>
                <a:cubicBezTo>
                  <a:pt x="57334" y="-5735"/>
                  <a:pt x="57334" y="133349"/>
                  <a:pt x="49936" y="177737"/>
                </a:cubicBezTo>
                <a:cubicBezTo>
                  <a:pt x="42538" y="222126"/>
                  <a:pt x="5548" y="266514"/>
                  <a:pt x="5548" y="266514"/>
                </a:cubicBezTo>
                <a:cubicBezTo>
                  <a:pt x="-1850" y="272432"/>
                  <a:pt x="-1850" y="251718"/>
                  <a:pt x="5548" y="213248"/>
                </a:cubicBezTo>
                <a:cubicBezTo>
                  <a:pt x="12946" y="174778"/>
                  <a:pt x="42538" y="6101"/>
                  <a:pt x="4993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D96499C9-8E19-B138-A41B-28C7E7DE1AD6}"/>
              </a:ext>
            </a:extLst>
          </p:cNvPr>
          <p:cNvSpPr/>
          <p:nvPr/>
        </p:nvSpPr>
        <p:spPr>
          <a:xfrm>
            <a:off x="7457243" y="2867130"/>
            <a:ext cx="82190" cy="518820"/>
          </a:xfrm>
          <a:custGeom>
            <a:avLst/>
            <a:gdLst>
              <a:gd name="connsiteX0" fmla="*/ 0 w 82190"/>
              <a:gd name="connsiteY0" fmla="*/ 357 h 518820"/>
              <a:gd name="connsiteX1" fmla="*/ 79899 w 82190"/>
              <a:gd name="connsiteY1" fmla="*/ 426486 h 518820"/>
              <a:gd name="connsiteX2" fmla="*/ 62143 w 82190"/>
              <a:gd name="connsiteY2" fmla="*/ 515262 h 518820"/>
              <a:gd name="connsiteX3" fmla="*/ 79899 w 82190"/>
              <a:gd name="connsiteY3" fmla="*/ 355464 h 518820"/>
              <a:gd name="connsiteX4" fmla="*/ 0 w 82190"/>
              <a:gd name="connsiteY4" fmla="*/ 357 h 51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190" h="518820">
                <a:moveTo>
                  <a:pt x="0" y="357"/>
                </a:moveTo>
                <a:cubicBezTo>
                  <a:pt x="0" y="12194"/>
                  <a:pt x="69542" y="340669"/>
                  <a:pt x="79899" y="426486"/>
                </a:cubicBezTo>
                <a:cubicBezTo>
                  <a:pt x="90256" y="512304"/>
                  <a:pt x="62143" y="527099"/>
                  <a:pt x="62143" y="515262"/>
                </a:cubicBezTo>
                <a:cubicBezTo>
                  <a:pt x="62143" y="503425"/>
                  <a:pt x="85817" y="436843"/>
                  <a:pt x="79899" y="355464"/>
                </a:cubicBezTo>
                <a:cubicBezTo>
                  <a:pt x="73981" y="274085"/>
                  <a:pt x="0" y="-11480"/>
                  <a:pt x="0" y="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BD2333DE-E2A6-6B22-2682-C7E240147D13}"/>
              </a:ext>
            </a:extLst>
          </p:cNvPr>
          <p:cNvSpPr/>
          <p:nvPr/>
        </p:nvSpPr>
        <p:spPr>
          <a:xfrm>
            <a:off x="4998098" y="6365240"/>
            <a:ext cx="556455" cy="598734"/>
          </a:xfrm>
          <a:custGeom>
            <a:avLst/>
            <a:gdLst>
              <a:gd name="connsiteX0" fmla="*/ 30 w 556455"/>
              <a:gd name="connsiteY0" fmla="*/ 49 h 598734"/>
              <a:gd name="connsiteX1" fmla="*/ 248605 w 556455"/>
              <a:gd name="connsiteY1" fmla="*/ 364034 h 598734"/>
              <a:gd name="connsiteX2" fmla="*/ 230850 w 556455"/>
              <a:gd name="connsiteY2" fmla="*/ 319645 h 598734"/>
              <a:gd name="connsiteX3" fmla="*/ 550446 w 556455"/>
              <a:gd name="connsiteY3" fmla="*/ 594853 h 598734"/>
              <a:gd name="connsiteX4" fmla="*/ 426158 w 556455"/>
              <a:gd name="connsiteY4" fmla="*/ 470566 h 598734"/>
              <a:gd name="connsiteX5" fmla="*/ 257483 w 556455"/>
              <a:gd name="connsiteY5" fmla="*/ 319645 h 598734"/>
              <a:gd name="connsiteX6" fmla="*/ 266360 w 556455"/>
              <a:gd name="connsiteY6" fmla="*/ 337401 h 598734"/>
              <a:gd name="connsiteX7" fmla="*/ 30 w 556455"/>
              <a:gd name="connsiteY7" fmla="*/ 49 h 59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455" h="598734">
                <a:moveTo>
                  <a:pt x="30" y="49"/>
                </a:moveTo>
                <a:cubicBezTo>
                  <a:pt x="-2929" y="4488"/>
                  <a:pt x="210135" y="310768"/>
                  <a:pt x="248605" y="364034"/>
                </a:cubicBezTo>
                <a:cubicBezTo>
                  <a:pt x="287075" y="417300"/>
                  <a:pt x="180543" y="281175"/>
                  <a:pt x="230850" y="319645"/>
                </a:cubicBezTo>
                <a:cubicBezTo>
                  <a:pt x="281157" y="358115"/>
                  <a:pt x="517895" y="569700"/>
                  <a:pt x="550446" y="594853"/>
                </a:cubicBezTo>
                <a:cubicBezTo>
                  <a:pt x="582997" y="620007"/>
                  <a:pt x="474985" y="516434"/>
                  <a:pt x="426158" y="470566"/>
                </a:cubicBezTo>
                <a:cubicBezTo>
                  <a:pt x="377331" y="424698"/>
                  <a:pt x="257483" y="319645"/>
                  <a:pt x="257483" y="319645"/>
                </a:cubicBezTo>
                <a:cubicBezTo>
                  <a:pt x="230850" y="297451"/>
                  <a:pt x="304830" y="386228"/>
                  <a:pt x="266360" y="337401"/>
                </a:cubicBezTo>
                <a:cubicBezTo>
                  <a:pt x="227890" y="288574"/>
                  <a:pt x="2989" y="-4390"/>
                  <a:pt x="30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27794751-964B-C281-7DAC-355F31A6FB18}"/>
              </a:ext>
            </a:extLst>
          </p:cNvPr>
          <p:cNvSpPr/>
          <p:nvPr/>
        </p:nvSpPr>
        <p:spPr>
          <a:xfrm>
            <a:off x="4882682" y="4962591"/>
            <a:ext cx="63526" cy="556855"/>
          </a:xfrm>
          <a:custGeom>
            <a:avLst/>
            <a:gdLst>
              <a:gd name="connsiteX0" fmla="*/ 62180 w 63526"/>
              <a:gd name="connsiteY0" fmla="*/ 26 h 556855"/>
              <a:gd name="connsiteX1" fmla="*/ 35547 w 63526"/>
              <a:gd name="connsiteY1" fmla="*/ 337378 h 556855"/>
              <a:gd name="connsiteX2" fmla="*/ 62180 w 63526"/>
              <a:gd name="connsiteY2" fmla="*/ 550442 h 556855"/>
              <a:gd name="connsiteX3" fmla="*/ 53302 w 63526"/>
              <a:gd name="connsiteY3" fmla="*/ 488298 h 556855"/>
              <a:gd name="connsiteX4" fmla="*/ 36 w 63526"/>
              <a:gd name="connsiteY4" fmla="*/ 355133 h 556855"/>
              <a:gd name="connsiteX5" fmla="*/ 62180 w 63526"/>
              <a:gd name="connsiteY5" fmla="*/ 26 h 55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26" h="556855">
                <a:moveTo>
                  <a:pt x="62180" y="26"/>
                </a:moveTo>
                <a:cubicBezTo>
                  <a:pt x="68098" y="-2933"/>
                  <a:pt x="35547" y="245642"/>
                  <a:pt x="35547" y="337378"/>
                </a:cubicBezTo>
                <a:cubicBezTo>
                  <a:pt x="35547" y="429114"/>
                  <a:pt x="59221" y="525289"/>
                  <a:pt x="62180" y="550442"/>
                </a:cubicBezTo>
                <a:cubicBezTo>
                  <a:pt x="65139" y="575595"/>
                  <a:pt x="63659" y="520850"/>
                  <a:pt x="53302" y="488298"/>
                </a:cubicBezTo>
                <a:cubicBezTo>
                  <a:pt x="42945" y="455747"/>
                  <a:pt x="-1444" y="432073"/>
                  <a:pt x="36" y="355133"/>
                </a:cubicBezTo>
                <a:cubicBezTo>
                  <a:pt x="1516" y="278193"/>
                  <a:pt x="56262" y="2985"/>
                  <a:pt x="6218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CC22582F-D803-DC05-0166-4A27D8A62EE6}"/>
              </a:ext>
            </a:extLst>
          </p:cNvPr>
          <p:cNvSpPr/>
          <p:nvPr/>
        </p:nvSpPr>
        <p:spPr>
          <a:xfrm>
            <a:off x="7963270" y="5042247"/>
            <a:ext cx="67404" cy="285908"/>
          </a:xfrm>
          <a:custGeom>
            <a:avLst/>
            <a:gdLst>
              <a:gd name="connsiteX0" fmla="*/ 62144 w 67404"/>
              <a:gd name="connsiteY0" fmla="*/ 270 h 285908"/>
              <a:gd name="connsiteX1" fmla="*/ 62144 w 67404"/>
              <a:gd name="connsiteY1" fmla="*/ 186701 h 285908"/>
              <a:gd name="connsiteX2" fmla="*/ 0 w 67404"/>
              <a:gd name="connsiteY2" fmla="*/ 284355 h 285908"/>
              <a:gd name="connsiteX3" fmla="*/ 62144 w 67404"/>
              <a:gd name="connsiteY3" fmla="*/ 231089 h 285908"/>
              <a:gd name="connsiteX4" fmla="*/ 62144 w 67404"/>
              <a:gd name="connsiteY4" fmla="*/ 270 h 28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404" h="285908">
                <a:moveTo>
                  <a:pt x="62144" y="270"/>
                </a:moveTo>
                <a:cubicBezTo>
                  <a:pt x="62144" y="-7128"/>
                  <a:pt x="72501" y="139354"/>
                  <a:pt x="62144" y="186701"/>
                </a:cubicBezTo>
                <a:cubicBezTo>
                  <a:pt x="51787" y="234048"/>
                  <a:pt x="0" y="276957"/>
                  <a:pt x="0" y="284355"/>
                </a:cubicBezTo>
                <a:cubicBezTo>
                  <a:pt x="0" y="291753"/>
                  <a:pt x="50307" y="272518"/>
                  <a:pt x="62144" y="231089"/>
                </a:cubicBezTo>
                <a:cubicBezTo>
                  <a:pt x="73981" y="189660"/>
                  <a:pt x="62144" y="7668"/>
                  <a:pt x="62144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AF650FE7-BA67-C112-7029-EBD547FED706}"/>
              </a:ext>
            </a:extLst>
          </p:cNvPr>
          <p:cNvSpPr/>
          <p:nvPr/>
        </p:nvSpPr>
        <p:spPr>
          <a:xfrm>
            <a:off x="7411513" y="6337496"/>
            <a:ext cx="161812" cy="285247"/>
          </a:xfrm>
          <a:custGeom>
            <a:avLst/>
            <a:gdLst>
              <a:gd name="connsiteX0" fmla="*/ 161139 w 161812"/>
              <a:gd name="connsiteY0" fmla="*/ 1160 h 285247"/>
              <a:gd name="connsiteX1" fmla="*/ 10219 w 161812"/>
              <a:gd name="connsiteY1" fmla="*/ 276368 h 285247"/>
              <a:gd name="connsiteX2" fmla="*/ 19097 w 161812"/>
              <a:gd name="connsiteY2" fmla="*/ 214224 h 285247"/>
              <a:gd name="connsiteX3" fmla="*/ 63485 w 161812"/>
              <a:gd name="connsiteY3" fmla="*/ 178714 h 285247"/>
              <a:gd name="connsiteX4" fmla="*/ 161139 w 161812"/>
              <a:gd name="connsiteY4" fmla="*/ 1160 h 28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2" h="285247">
                <a:moveTo>
                  <a:pt x="161139" y="1160"/>
                </a:moveTo>
                <a:cubicBezTo>
                  <a:pt x="152261" y="17436"/>
                  <a:pt x="33893" y="240858"/>
                  <a:pt x="10219" y="276368"/>
                </a:cubicBezTo>
                <a:cubicBezTo>
                  <a:pt x="-13455" y="311878"/>
                  <a:pt x="10219" y="230500"/>
                  <a:pt x="19097" y="214224"/>
                </a:cubicBezTo>
                <a:cubicBezTo>
                  <a:pt x="27975" y="197948"/>
                  <a:pt x="38332" y="212745"/>
                  <a:pt x="63485" y="178714"/>
                </a:cubicBezTo>
                <a:cubicBezTo>
                  <a:pt x="88638" y="144683"/>
                  <a:pt x="170017" y="-15116"/>
                  <a:pt x="161139" y="1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4C657B5F-6DB1-3C03-8155-786E2C6033AA}"/>
              </a:ext>
            </a:extLst>
          </p:cNvPr>
          <p:cNvSpPr/>
          <p:nvPr/>
        </p:nvSpPr>
        <p:spPr>
          <a:xfrm>
            <a:off x="4842024" y="5417890"/>
            <a:ext cx="135525" cy="909657"/>
          </a:xfrm>
          <a:custGeom>
            <a:avLst/>
            <a:gdLst>
              <a:gd name="connsiteX0" fmla="*/ 0 w 135525"/>
              <a:gd name="connsiteY0" fmla="*/ 1004 h 909657"/>
              <a:gd name="connsiteX1" fmla="*/ 67506 w 135525"/>
              <a:gd name="connsiteY1" fmla="*/ 669927 h 909657"/>
              <a:gd name="connsiteX2" fmla="*/ 85917 w 135525"/>
              <a:gd name="connsiteY2" fmla="*/ 547189 h 909657"/>
              <a:gd name="connsiteX3" fmla="*/ 135012 w 135525"/>
              <a:gd name="connsiteY3" fmla="*/ 909267 h 909657"/>
              <a:gd name="connsiteX4" fmla="*/ 110465 w 135525"/>
              <a:gd name="connsiteY4" fmla="*/ 608558 h 909657"/>
              <a:gd name="connsiteX5" fmla="*/ 92054 w 135525"/>
              <a:gd name="connsiteY5" fmla="*/ 203522 h 909657"/>
              <a:gd name="connsiteX6" fmla="*/ 92054 w 135525"/>
              <a:gd name="connsiteY6" fmla="*/ 534915 h 909657"/>
              <a:gd name="connsiteX7" fmla="*/ 67506 w 135525"/>
              <a:gd name="connsiteY7" fmla="*/ 455136 h 909657"/>
              <a:gd name="connsiteX8" fmla="*/ 67506 w 135525"/>
              <a:gd name="connsiteY8" fmla="*/ 516505 h 909657"/>
              <a:gd name="connsiteX9" fmla="*/ 0 w 135525"/>
              <a:gd name="connsiteY9" fmla="*/ 1004 h 90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525" h="909657">
                <a:moveTo>
                  <a:pt x="0" y="1004"/>
                </a:moveTo>
                <a:cubicBezTo>
                  <a:pt x="0" y="26574"/>
                  <a:pt x="53187" y="578896"/>
                  <a:pt x="67506" y="669927"/>
                </a:cubicBezTo>
                <a:cubicBezTo>
                  <a:pt x="81826" y="760958"/>
                  <a:pt x="74666" y="507299"/>
                  <a:pt x="85917" y="547189"/>
                </a:cubicBezTo>
                <a:cubicBezTo>
                  <a:pt x="97168" y="587079"/>
                  <a:pt x="130921" y="899039"/>
                  <a:pt x="135012" y="909267"/>
                </a:cubicBezTo>
                <a:cubicBezTo>
                  <a:pt x="139103" y="919495"/>
                  <a:pt x="117625" y="726182"/>
                  <a:pt x="110465" y="608558"/>
                </a:cubicBezTo>
                <a:cubicBezTo>
                  <a:pt x="103305" y="490934"/>
                  <a:pt x="95122" y="215796"/>
                  <a:pt x="92054" y="203522"/>
                </a:cubicBezTo>
                <a:cubicBezTo>
                  <a:pt x="88986" y="191248"/>
                  <a:pt x="96145" y="492979"/>
                  <a:pt x="92054" y="534915"/>
                </a:cubicBezTo>
                <a:cubicBezTo>
                  <a:pt x="87963" y="576851"/>
                  <a:pt x="71597" y="458204"/>
                  <a:pt x="67506" y="455136"/>
                </a:cubicBezTo>
                <a:cubicBezTo>
                  <a:pt x="63415" y="452068"/>
                  <a:pt x="76711" y="587079"/>
                  <a:pt x="67506" y="516505"/>
                </a:cubicBezTo>
                <a:cubicBezTo>
                  <a:pt x="58301" y="445931"/>
                  <a:pt x="0" y="-24566"/>
                  <a:pt x="0" y="1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26C7B2DE-92D9-C6E0-5F87-E5C5D7E10577}"/>
              </a:ext>
            </a:extLst>
          </p:cNvPr>
          <p:cNvSpPr/>
          <p:nvPr/>
        </p:nvSpPr>
        <p:spPr>
          <a:xfrm>
            <a:off x="7971713" y="4866504"/>
            <a:ext cx="83514" cy="257662"/>
          </a:xfrm>
          <a:custGeom>
            <a:avLst/>
            <a:gdLst>
              <a:gd name="connsiteX0" fmla="*/ 137 w 83514"/>
              <a:gd name="connsiteY0" fmla="*/ 68 h 257662"/>
              <a:gd name="connsiteX1" fmla="*/ 79917 w 83514"/>
              <a:gd name="connsiteY1" fmla="*/ 239407 h 257662"/>
              <a:gd name="connsiteX2" fmla="*/ 61506 w 83514"/>
              <a:gd name="connsiteY2" fmla="*/ 214860 h 257662"/>
              <a:gd name="connsiteX3" fmla="*/ 137 w 83514"/>
              <a:gd name="connsiteY3" fmla="*/ 68 h 25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14" h="257662">
                <a:moveTo>
                  <a:pt x="137" y="68"/>
                </a:moveTo>
                <a:cubicBezTo>
                  <a:pt x="3206" y="4159"/>
                  <a:pt x="79917" y="239407"/>
                  <a:pt x="79917" y="239407"/>
                </a:cubicBezTo>
                <a:cubicBezTo>
                  <a:pt x="90145" y="275206"/>
                  <a:pt x="76848" y="253727"/>
                  <a:pt x="61506" y="214860"/>
                </a:cubicBezTo>
                <a:cubicBezTo>
                  <a:pt x="46164" y="175993"/>
                  <a:pt x="-2932" y="-4023"/>
                  <a:pt x="137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F4BDC221-8513-EA11-B8F3-032BBA769484}"/>
              </a:ext>
            </a:extLst>
          </p:cNvPr>
          <p:cNvSpPr/>
          <p:nvPr/>
        </p:nvSpPr>
        <p:spPr>
          <a:xfrm>
            <a:off x="7795218" y="5498607"/>
            <a:ext cx="83896" cy="456259"/>
          </a:xfrm>
          <a:custGeom>
            <a:avLst/>
            <a:gdLst>
              <a:gd name="connsiteX0" fmla="*/ 78441 w 83896"/>
              <a:gd name="connsiteY0" fmla="*/ 67 h 456259"/>
              <a:gd name="connsiteX1" fmla="*/ 78441 w 83896"/>
              <a:gd name="connsiteY1" fmla="*/ 178037 h 456259"/>
              <a:gd name="connsiteX2" fmla="*/ 78441 w 83896"/>
              <a:gd name="connsiteY2" fmla="*/ 159627 h 456259"/>
              <a:gd name="connsiteX3" fmla="*/ 4798 w 83896"/>
              <a:gd name="connsiteY3" fmla="*/ 448061 h 456259"/>
              <a:gd name="connsiteX4" fmla="*/ 10935 w 83896"/>
              <a:gd name="connsiteY4" fmla="*/ 362145 h 456259"/>
              <a:gd name="connsiteX5" fmla="*/ 41620 w 83896"/>
              <a:gd name="connsiteY5" fmla="*/ 202585 h 456259"/>
              <a:gd name="connsiteX6" fmla="*/ 41620 w 83896"/>
              <a:gd name="connsiteY6" fmla="*/ 306912 h 456259"/>
              <a:gd name="connsiteX7" fmla="*/ 60030 w 83896"/>
              <a:gd name="connsiteY7" fmla="*/ 202585 h 456259"/>
              <a:gd name="connsiteX8" fmla="*/ 78441 w 83896"/>
              <a:gd name="connsiteY8" fmla="*/ 67 h 4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96" h="456259">
                <a:moveTo>
                  <a:pt x="78441" y="67"/>
                </a:moveTo>
                <a:cubicBezTo>
                  <a:pt x="81509" y="-4024"/>
                  <a:pt x="78441" y="178037"/>
                  <a:pt x="78441" y="178037"/>
                </a:cubicBezTo>
                <a:cubicBezTo>
                  <a:pt x="78441" y="204630"/>
                  <a:pt x="90715" y="114623"/>
                  <a:pt x="78441" y="159627"/>
                </a:cubicBezTo>
                <a:cubicBezTo>
                  <a:pt x="66167" y="204631"/>
                  <a:pt x="16049" y="414308"/>
                  <a:pt x="4798" y="448061"/>
                </a:cubicBezTo>
                <a:cubicBezTo>
                  <a:pt x="-6453" y="481814"/>
                  <a:pt x="4798" y="403058"/>
                  <a:pt x="10935" y="362145"/>
                </a:cubicBezTo>
                <a:cubicBezTo>
                  <a:pt x="17072" y="321232"/>
                  <a:pt x="36506" y="211790"/>
                  <a:pt x="41620" y="202585"/>
                </a:cubicBezTo>
                <a:cubicBezTo>
                  <a:pt x="46734" y="193380"/>
                  <a:pt x="38552" y="306912"/>
                  <a:pt x="41620" y="306912"/>
                </a:cubicBezTo>
                <a:cubicBezTo>
                  <a:pt x="44688" y="306912"/>
                  <a:pt x="53893" y="251680"/>
                  <a:pt x="60030" y="202585"/>
                </a:cubicBezTo>
                <a:cubicBezTo>
                  <a:pt x="66167" y="153490"/>
                  <a:pt x="75373" y="4158"/>
                  <a:pt x="7844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50C8B95F-0D3F-BF7D-5A03-B61C8C7475EB}"/>
              </a:ext>
            </a:extLst>
          </p:cNvPr>
          <p:cNvSpPr/>
          <p:nvPr/>
        </p:nvSpPr>
        <p:spPr>
          <a:xfrm>
            <a:off x="5399187" y="6399485"/>
            <a:ext cx="213336" cy="334557"/>
          </a:xfrm>
          <a:custGeom>
            <a:avLst/>
            <a:gdLst>
              <a:gd name="connsiteX0" fmla="*/ 1296 w 213336"/>
              <a:gd name="connsiteY0" fmla="*/ 1315 h 334557"/>
              <a:gd name="connsiteX1" fmla="*/ 209951 w 213336"/>
              <a:gd name="connsiteY1" fmla="*/ 326571 h 334557"/>
              <a:gd name="connsiteX2" fmla="*/ 124034 w 213336"/>
              <a:gd name="connsiteY2" fmla="*/ 216107 h 334557"/>
              <a:gd name="connsiteX3" fmla="*/ 1296 w 213336"/>
              <a:gd name="connsiteY3" fmla="*/ 1315 h 33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36" h="334557">
                <a:moveTo>
                  <a:pt x="1296" y="1315"/>
                </a:moveTo>
                <a:cubicBezTo>
                  <a:pt x="15615" y="19726"/>
                  <a:pt x="189495" y="290772"/>
                  <a:pt x="209951" y="326571"/>
                </a:cubicBezTo>
                <a:cubicBezTo>
                  <a:pt x="230407" y="362370"/>
                  <a:pt x="152673" y="269293"/>
                  <a:pt x="124034" y="216107"/>
                </a:cubicBezTo>
                <a:cubicBezTo>
                  <a:pt x="95395" y="162921"/>
                  <a:pt x="-13023" y="-17096"/>
                  <a:pt x="1296" y="1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A515F240-95A3-48BC-3FA1-4AB77EBC3D3A}"/>
              </a:ext>
            </a:extLst>
          </p:cNvPr>
          <p:cNvSpPr/>
          <p:nvPr/>
        </p:nvSpPr>
        <p:spPr>
          <a:xfrm>
            <a:off x="5829743" y="6921967"/>
            <a:ext cx="236429" cy="418244"/>
          </a:xfrm>
          <a:custGeom>
            <a:avLst/>
            <a:gdLst>
              <a:gd name="connsiteX0" fmla="*/ 324 w 236429"/>
              <a:gd name="connsiteY0" fmla="*/ 471 h 418244"/>
              <a:gd name="connsiteX1" fmla="*/ 172158 w 236429"/>
              <a:gd name="connsiteY1" fmla="*/ 295042 h 418244"/>
              <a:gd name="connsiteX2" fmla="*/ 129199 w 236429"/>
              <a:gd name="connsiteY2" fmla="*/ 245947 h 418244"/>
              <a:gd name="connsiteX3" fmla="*/ 233527 w 236429"/>
              <a:gd name="connsiteY3" fmla="*/ 411644 h 418244"/>
              <a:gd name="connsiteX4" fmla="*/ 190568 w 236429"/>
              <a:gd name="connsiteY4" fmla="*/ 368685 h 418244"/>
              <a:gd name="connsiteX5" fmla="*/ 18735 w 236429"/>
              <a:gd name="connsiteY5" fmla="*/ 215263 h 418244"/>
              <a:gd name="connsiteX6" fmla="*/ 141473 w 236429"/>
              <a:gd name="connsiteY6" fmla="*/ 301179 h 418244"/>
              <a:gd name="connsiteX7" fmla="*/ 129199 w 236429"/>
              <a:gd name="connsiteY7" fmla="*/ 227536 h 418244"/>
              <a:gd name="connsiteX8" fmla="*/ 324 w 236429"/>
              <a:gd name="connsiteY8" fmla="*/ 471 h 41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429" h="418244">
                <a:moveTo>
                  <a:pt x="324" y="471"/>
                </a:moveTo>
                <a:cubicBezTo>
                  <a:pt x="7484" y="11722"/>
                  <a:pt x="150679" y="254129"/>
                  <a:pt x="172158" y="295042"/>
                </a:cubicBezTo>
                <a:cubicBezTo>
                  <a:pt x="193637" y="335955"/>
                  <a:pt x="118971" y="226513"/>
                  <a:pt x="129199" y="245947"/>
                </a:cubicBezTo>
                <a:cubicBezTo>
                  <a:pt x="139427" y="265381"/>
                  <a:pt x="223299" y="391188"/>
                  <a:pt x="233527" y="411644"/>
                </a:cubicBezTo>
                <a:cubicBezTo>
                  <a:pt x="243755" y="432100"/>
                  <a:pt x="226367" y="401415"/>
                  <a:pt x="190568" y="368685"/>
                </a:cubicBezTo>
                <a:cubicBezTo>
                  <a:pt x="154769" y="335955"/>
                  <a:pt x="26918" y="226514"/>
                  <a:pt x="18735" y="215263"/>
                </a:cubicBezTo>
                <a:cubicBezTo>
                  <a:pt x="10552" y="204012"/>
                  <a:pt x="123062" y="299134"/>
                  <a:pt x="141473" y="301179"/>
                </a:cubicBezTo>
                <a:cubicBezTo>
                  <a:pt x="159884" y="303225"/>
                  <a:pt x="151701" y="272540"/>
                  <a:pt x="129199" y="227536"/>
                </a:cubicBezTo>
                <a:cubicBezTo>
                  <a:pt x="106697" y="182532"/>
                  <a:pt x="-6836" y="-10780"/>
                  <a:pt x="324" y="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3CE4B942-A9F9-63E1-85E1-AEFF0ECA909A}"/>
              </a:ext>
            </a:extLst>
          </p:cNvPr>
          <p:cNvSpPr/>
          <p:nvPr/>
        </p:nvSpPr>
        <p:spPr>
          <a:xfrm>
            <a:off x="6473915" y="6879396"/>
            <a:ext cx="80322" cy="197207"/>
          </a:xfrm>
          <a:custGeom>
            <a:avLst/>
            <a:gdLst>
              <a:gd name="connsiteX0" fmla="*/ 80308 w 80322"/>
              <a:gd name="connsiteY0" fmla="*/ 83 h 197207"/>
              <a:gd name="connsiteX1" fmla="*/ 6665 w 80322"/>
              <a:gd name="connsiteY1" fmla="*/ 110548 h 197207"/>
              <a:gd name="connsiteX2" fmla="*/ 18939 w 80322"/>
              <a:gd name="connsiteY2" fmla="*/ 196464 h 197207"/>
              <a:gd name="connsiteX3" fmla="*/ 528 w 80322"/>
              <a:gd name="connsiteY3" fmla="*/ 61452 h 197207"/>
              <a:gd name="connsiteX4" fmla="*/ 12802 w 80322"/>
              <a:gd name="connsiteY4" fmla="*/ 92137 h 197207"/>
              <a:gd name="connsiteX5" fmla="*/ 80308 w 80322"/>
              <a:gd name="connsiteY5" fmla="*/ 83 h 1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2" h="197207">
                <a:moveTo>
                  <a:pt x="80308" y="83"/>
                </a:moveTo>
                <a:cubicBezTo>
                  <a:pt x="79285" y="3151"/>
                  <a:pt x="16893" y="77818"/>
                  <a:pt x="6665" y="110548"/>
                </a:cubicBezTo>
                <a:cubicBezTo>
                  <a:pt x="-3563" y="143278"/>
                  <a:pt x="19962" y="204647"/>
                  <a:pt x="18939" y="196464"/>
                </a:cubicBezTo>
                <a:cubicBezTo>
                  <a:pt x="17916" y="188281"/>
                  <a:pt x="528" y="61452"/>
                  <a:pt x="528" y="61452"/>
                </a:cubicBezTo>
                <a:cubicBezTo>
                  <a:pt x="-495" y="44064"/>
                  <a:pt x="-1517" y="104411"/>
                  <a:pt x="12802" y="92137"/>
                </a:cubicBezTo>
                <a:cubicBezTo>
                  <a:pt x="27121" y="79863"/>
                  <a:pt x="81331" y="-2985"/>
                  <a:pt x="80308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712381F1-5EB4-FEDF-6212-FB336B98CE0A}"/>
              </a:ext>
            </a:extLst>
          </p:cNvPr>
          <p:cNvSpPr/>
          <p:nvPr/>
        </p:nvSpPr>
        <p:spPr>
          <a:xfrm>
            <a:off x="6585405" y="6946960"/>
            <a:ext cx="134947" cy="270783"/>
          </a:xfrm>
          <a:custGeom>
            <a:avLst/>
            <a:gdLst>
              <a:gd name="connsiteX0" fmla="*/ 134514 w 134947"/>
              <a:gd name="connsiteY0" fmla="*/ 25 h 270783"/>
              <a:gd name="connsiteX1" fmla="*/ 48598 w 134947"/>
              <a:gd name="connsiteY1" fmla="*/ 165722 h 270783"/>
              <a:gd name="connsiteX2" fmla="*/ 79282 w 134947"/>
              <a:gd name="connsiteY2" fmla="*/ 270049 h 270783"/>
              <a:gd name="connsiteX3" fmla="*/ 54735 w 134947"/>
              <a:gd name="connsiteY3" fmla="*/ 208680 h 270783"/>
              <a:gd name="connsiteX4" fmla="*/ 24050 w 134947"/>
              <a:gd name="connsiteY4" fmla="*/ 141174 h 270783"/>
              <a:gd name="connsiteX5" fmla="*/ 5639 w 134947"/>
              <a:gd name="connsiteY5" fmla="*/ 177996 h 270783"/>
              <a:gd name="connsiteX6" fmla="*/ 134514 w 134947"/>
              <a:gd name="connsiteY6" fmla="*/ 25 h 27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947" h="270783">
                <a:moveTo>
                  <a:pt x="134514" y="25"/>
                </a:moveTo>
                <a:cubicBezTo>
                  <a:pt x="141674" y="-2021"/>
                  <a:pt x="57803" y="120718"/>
                  <a:pt x="48598" y="165722"/>
                </a:cubicBezTo>
                <a:cubicBezTo>
                  <a:pt x="39393" y="210726"/>
                  <a:pt x="78259" y="262889"/>
                  <a:pt x="79282" y="270049"/>
                </a:cubicBezTo>
                <a:cubicBezTo>
                  <a:pt x="80305" y="277209"/>
                  <a:pt x="63940" y="230159"/>
                  <a:pt x="54735" y="208680"/>
                </a:cubicBezTo>
                <a:cubicBezTo>
                  <a:pt x="45530" y="187201"/>
                  <a:pt x="24050" y="141174"/>
                  <a:pt x="24050" y="141174"/>
                </a:cubicBezTo>
                <a:cubicBezTo>
                  <a:pt x="15867" y="136060"/>
                  <a:pt x="-11749" y="201521"/>
                  <a:pt x="5639" y="177996"/>
                </a:cubicBezTo>
                <a:cubicBezTo>
                  <a:pt x="23027" y="154471"/>
                  <a:pt x="127354" y="2071"/>
                  <a:pt x="13451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59DBD687-B172-B745-F273-EFCF11BDD772}"/>
              </a:ext>
            </a:extLst>
          </p:cNvPr>
          <p:cNvSpPr/>
          <p:nvPr/>
        </p:nvSpPr>
        <p:spPr>
          <a:xfrm>
            <a:off x="6259651" y="6811973"/>
            <a:ext cx="558096" cy="95019"/>
          </a:xfrm>
          <a:custGeom>
            <a:avLst/>
            <a:gdLst>
              <a:gd name="connsiteX0" fmla="*/ 0 w 558096"/>
              <a:gd name="connsiteY0" fmla="*/ 0 h 95019"/>
              <a:gd name="connsiteX1" fmla="*/ 515501 w 558096"/>
              <a:gd name="connsiteY1" fmla="*/ 92054 h 95019"/>
              <a:gd name="connsiteX2" fmla="*/ 472542 w 558096"/>
              <a:gd name="connsiteY2" fmla="*/ 67506 h 95019"/>
              <a:gd name="connsiteX3" fmla="*/ 0 w 558096"/>
              <a:gd name="connsiteY3" fmla="*/ 0 h 9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96" h="95019">
                <a:moveTo>
                  <a:pt x="0" y="0"/>
                </a:moveTo>
                <a:cubicBezTo>
                  <a:pt x="7160" y="4091"/>
                  <a:pt x="436744" y="80803"/>
                  <a:pt x="515501" y="92054"/>
                </a:cubicBezTo>
                <a:cubicBezTo>
                  <a:pt x="594258" y="103305"/>
                  <a:pt x="554368" y="79780"/>
                  <a:pt x="472542" y="6750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554735D1-3F20-011D-E458-2F47A10C17DE}"/>
              </a:ext>
            </a:extLst>
          </p:cNvPr>
          <p:cNvSpPr/>
          <p:nvPr/>
        </p:nvSpPr>
        <p:spPr>
          <a:xfrm>
            <a:off x="5774682" y="6382251"/>
            <a:ext cx="187793" cy="286890"/>
          </a:xfrm>
          <a:custGeom>
            <a:avLst/>
            <a:gdLst>
              <a:gd name="connsiteX0" fmla="*/ 153 w 187793"/>
              <a:gd name="connsiteY0" fmla="*/ 138 h 286890"/>
              <a:gd name="connsiteX1" fmla="*/ 178123 w 187793"/>
              <a:gd name="connsiteY1" fmla="*/ 270162 h 286890"/>
              <a:gd name="connsiteX2" fmla="*/ 147439 w 187793"/>
              <a:gd name="connsiteY2" fmla="*/ 233341 h 286890"/>
              <a:gd name="connsiteX3" fmla="*/ 153 w 187793"/>
              <a:gd name="connsiteY3" fmla="*/ 138 h 28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793" h="286890">
                <a:moveTo>
                  <a:pt x="153" y="138"/>
                </a:moveTo>
                <a:cubicBezTo>
                  <a:pt x="5267" y="6275"/>
                  <a:pt x="178123" y="270162"/>
                  <a:pt x="178123" y="270162"/>
                </a:cubicBezTo>
                <a:cubicBezTo>
                  <a:pt x="202671" y="309029"/>
                  <a:pt x="176078" y="273231"/>
                  <a:pt x="147439" y="233341"/>
                </a:cubicBezTo>
                <a:cubicBezTo>
                  <a:pt x="118800" y="193451"/>
                  <a:pt x="-4961" y="-5999"/>
                  <a:pt x="153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4D5E03EA-9B13-F8EB-18A0-CFF868BED1B1}"/>
              </a:ext>
            </a:extLst>
          </p:cNvPr>
          <p:cNvSpPr/>
          <p:nvPr/>
        </p:nvSpPr>
        <p:spPr>
          <a:xfrm>
            <a:off x="5730323" y="6013924"/>
            <a:ext cx="75196" cy="127896"/>
          </a:xfrm>
          <a:custGeom>
            <a:avLst/>
            <a:gdLst>
              <a:gd name="connsiteX0" fmla="*/ 75196 w 75196"/>
              <a:gd name="connsiteY0" fmla="*/ 250 h 127896"/>
              <a:gd name="connsiteX1" fmla="*/ 7690 w 75196"/>
              <a:gd name="connsiteY1" fmla="*/ 122989 h 127896"/>
              <a:gd name="connsiteX2" fmla="*/ 7690 w 75196"/>
              <a:gd name="connsiteY2" fmla="*/ 92304 h 127896"/>
              <a:gd name="connsiteX3" fmla="*/ 75196 w 75196"/>
              <a:gd name="connsiteY3" fmla="*/ 250 h 12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96" h="127896">
                <a:moveTo>
                  <a:pt x="75196" y="250"/>
                </a:moveTo>
                <a:cubicBezTo>
                  <a:pt x="75196" y="5364"/>
                  <a:pt x="7690" y="122989"/>
                  <a:pt x="7690" y="122989"/>
                </a:cubicBezTo>
                <a:cubicBezTo>
                  <a:pt x="-3561" y="138331"/>
                  <a:pt x="-1515" y="114806"/>
                  <a:pt x="7690" y="92304"/>
                </a:cubicBezTo>
                <a:cubicBezTo>
                  <a:pt x="16895" y="69802"/>
                  <a:pt x="75196" y="-4864"/>
                  <a:pt x="75196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CB762EE1-EA2E-7790-6302-8941F62BC373}"/>
              </a:ext>
            </a:extLst>
          </p:cNvPr>
          <p:cNvSpPr/>
          <p:nvPr/>
        </p:nvSpPr>
        <p:spPr>
          <a:xfrm>
            <a:off x="7406892" y="6165108"/>
            <a:ext cx="270122" cy="348078"/>
          </a:xfrm>
          <a:custGeom>
            <a:avLst/>
            <a:gdLst>
              <a:gd name="connsiteX0" fmla="*/ 268988 w 270122"/>
              <a:gd name="connsiteY0" fmla="*/ 2012 h 348078"/>
              <a:gd name="connsiteX1" fmla="*/ 14988 w 270122"/>
              <a:gd name="connsiteY1" fmla="*/ 327132 h 348078"/>
              <a:gd name="connsiteX2" fmla="*/ 45468 w 270122"/>
              <a:gd name="connsiteY2" fmla="*/ 281412 h 348078"/>
              <a:gd name="connsiteX3" fmla="*/ 177548 w 270122"/>
              <a:gd name="connsiteY3" fmla="*/ 2012 h 348078"/>
              <a:gd name="connsiteX4" fmla="*/ 111508 w 270122"/>
              <a:gd name="connsiteY4" fmla="*/ 179812 h 348078"/>
              <a:gd name="connsiteX5" fmla="*/ 268988 w 270122"/>
              <a:gd name="connsiteY5" fmla="*/ 2012 h 34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0122" h="348078">
                <a:moveTo>
                  <a:pt x="268988" y="2012"/>
                </a:moveTo>
                <a:cubicBezTo>
                  <a:pt x="252901" y="26565"/>
                  <a:pt x="52241" y="280565"/>
                  <a:pt x="14988" y="327132"/>
                </a:cubicBezTo>
                <a:cubicBezTo>
                  <a:pt x="-22265" y="373699"/>
                  <a:pt x="18375" y="335599"/>
                  <a:pt x="45468" y="281412"/>
                </a:cubicBezTo>
                <a:cubicBezTo>
                  <a:pt x="72561" y="227225"/>
                  <a:pt x="166541" y="18945"/>
                  <a:pt x="177548" y="2012"/>
                </a:cubicBezTo>
                <a:cubicBezTo>
                  <a:pt x="188555" y="-14921"/>
                  <a:pt x="97961" y="173885"/>
                  <a:pt x="111508" y="179812"/>
                </a:cubicBezTo>
                <a:cubicBezTo>
                  <a:pt x="125055" y="185739"/>
                  <a:pt x="285075" y="-22541"/>
                  <a:pt x="268988" y="2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8BF74ABC-C777-8565-E7DF-14AF4C219BC2}"/>
              </a:ext>
            </a:extLst>
          </p:cNvPr>
          <p:cNvSpPr/>
          <p:nvPr/>
        </p:nvSpPr>
        <p:spPr>
          <a:xfrm>
            <a:off x="7017559" y="6713937"/>
            <a:ext cx="334378" cy="433313"/>
          </a:xfrm>
          <a:custGeom>
            <a:avLst/>
            <a:gdLst>
              <a:gd name="connsiteX0" fmla="*/ 333201 w 334378"/>
              <a:gd name="connsiteY0" fmla="*/ 1823 h 433313"/>
              <a:gd name="connsiteX1" fmla="*/ 8081 w 334378"/>
              <a:gd name="connsiteY1" fmla="*/ 423463 h 433313"/>
              <a:gd name="connsiteX2" fmla="*/ 114761 w 334378"/>
              <a:gd name="connsiteY2" fmla="*/ 276143 h 433313"/>
              <a:gd name="connsiteX3" fmla="*/ 333201 w 334378"/>
              <a:gd name="connsiteY3" fmla="*/ 1823 h 433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378" h="433313">
                <a:moveTo>
                  <a:pt x="333201" y="1823"/>
                </a:moveTo>
                <a:cubicBezTo>
                  <a:pt x="315421" y="26376"/>
                  <a:pt x="44488" y="377743"/>
                  <a:pt x="8081" y="423463"/>
                </a:cubicBezTo>
                <a:cubicBezTo>
                  <a:pt x="-28326" y="469183"/>
                  <a:pt x="67348" y="344723"/>
                  <a:pt x="114761" y="276143"/>
                </a:cubicBezTo>
                <a:cubicBezTo>
                  <a:pt x="162174" y="207563"/>
                  <a:pt x="350981" y="-22730"/>
                  <a:pt x="333201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33C592B0-74B3-A3AD-0867-ADDE7A1A6BAA}"/>
              </a:ext>
            </a:extLst>
          </p:cNvPr>
          <p:cNvSpPr/>
          <p:nvPr/>
        </p:nvSpPr>
        <p:spPr>
          <a:xfrm>
            <a:off x="4893446" y="826566"/>
            <a:ext cx="1254850" cy="737037"/>
          </a:xfrm>
          <a:custGeom>
            <a:avLst/>
            <a:gdLst>
              <a:gd name="connsiteX0" fmla="*/ 1252711 w 1254850"/>
              <a:gd name="connsiteY0" fmla="*/ 307753 h 737037"/>
              <a:gd name="connsiteX1" fmla="*/ 974919 w 1254850"/>
              <a:gd name="connsiteY1" fmla="*/ 180431 h 737037"/>
              <a:gd name="connsiteX2" fmla="*/ 488782 w 1254850"/>
              <a:gd name="connsiteY2" fmla="*/ 365626 h 737037"/>
              <a:gd name="connsiteX3" fmla="*/ 546655 w 1254850"/>
              <a:gd name="connsiteY3" fmla="*/ 296178 h 737037"/>
              <a:gd name="connsiteX4" fmla="*/ 14220 w 1254850"/>
              <a:gd name="connsiteY4" fmla="*/ 724442 h 737037"/>
              <a:gd name="connsiteX5" fmla="*/ 141541 w 1254850"/>
              <a:gd name="connsiteY5" fmla="*/ 631844 h 737037"/>
              <a:gd name="connsiteX6" fmla="*/ 998068 w 1254850"/>
              <a:gd name="connsiteY6" fmla="*/ 18386 h 737037"/>
              <a:gd name="connsiteX7" fmla="*/ 847597 w 1254850"/>
              <a:gd name="connsiteY7" fmla="*/ 157282 h 737037"/>
              <a:gd name="connsiteX8" fmla="*/ 1090665 w 1254850"/>
              <a:gd name="connsiteY8" fmla="*/ 122558 h 737037"/>
              <a:gd name="connsiteX9" fmla="*/ 1252711 w 1254850"/>
              <a:gd name="connsiteY9" fmla="*/ 307753 h 73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4850" h="737037">
                <a:moveTo>
                  <a:pt x="1252711" y="307753"/>
                </a:moveTo>
                <a:cubicBezTo>
                  <a:pt x="1233420" y="317399"/>
                  <a:pt x="1102241" y="170785"/>
                  <a:pt x="974919" y="180431"/>
                </a:cubicBezTo>
                <a:cubicBezTo>
                  <a:pt x="847597" y="190077"/>
                  <a:pt x="488782" y="365626"/>
                  <a:pt x="488782" y="365626"/>
                </a:cubicBezTo>
                <a:cubicBezTo>
                  <a:pt x="417405" y="384917"/>
                  <a:pt x="625749" y="236375"/>
                  <a:pt x="546655" y="296178"/>
                </a:cubicBezTo>
                <a:cubicBezTo>
                  <a:pt x="467561" y="355981"/>
                  <a:pt x="81739" y="668498"/>
                  <a:pt x="14220" y="724442"/>
                </a:cubicBezTo>
                <a:cubicBezTo>
                  <a:pt x="-53299" y="780386"/>
                  <a:pt x="141541" y="631844"/>
                  <a:pt x="141541" y="631844"/>
                </a:cubicBezTo>
                <a:lnTo>
                  <a:pt x="998068" y="18386"/>
                </a:lnTo>
                <a:cubicBezTo>
                  <a:pt x="1115744" y="-60708"/>
                  <a:pt x="832164" y="139920"/>
                  <a:pt x="847597" y="157282"/>
                </a:cubicBezTo>
                <a:cubicBezTo>
                  <a:pt x="863030" y="174644"/>
                  <a:pt x="1025075" y="93621"/>
                  <a:pt x="1090665" y="122558"/>
                </a:cubicBezTo>
                <a:cubicBezTo>
                  <a:pt x="1156255" y="151495"/>
                  <a:pt x="1272002" y="298107"/>
                  <a:pt x="1252711" y="307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342C5083-8EC3-48C3-F1F6-150BD54559C8}"/>
              </a:ext>
            </a:extLst>
          </p:cNvPr>
          <p:cNvSpPr/>
          <p:nvPr/>
        </p:nvSpPr>
        <p:spPr>
          <a:xfrm>
            <a:off x="6342375" y="837568"/>
            <a:ext cx="1639580" cy="876162"/>
          </a:xfrm>
          <a:custGeom>
            <a:avLst/>
            <a:gdLst>
              <a:gd name="connsiteX0" fmla="*/ 552 w 1639580"/>
              <a:gd name="connsiteY0" fmla="*/ 301429 h 876162"/>
              <a:gd name="connsiteX1" fmla="*/ 359367 w 1639580"/>
              <a:gd name="connsiteY1" fmla="*/ 116234 h 876162"/>
              <a:gd name="connsiteX2" fmla="*/ 810779 w 1639580"/>
              <a:gd name="connsiteY2" fmla="*/ 347727 h 876162"/>
              <a:gd name="connsiteX3" fmla="*/ 787630 w 1639580"/>
              <a:gd name="connsiteY3" fmla="*/ 185682 h 876162"/>
              <a:gd name="connsiteX4" fmla="*/ 1609433 w 1639580"/>
              <a:gd name="connsiteY4" fmla="*/ 857013 h 876162"/>
              <a:gd name="connsiteX5" fmla="*/ 1389514 w 1639580"/>
              <a:gd name="connsiteY5" fmla="*/ 648669 h 876162"/>
              <a:gd name="connsiteX6" fmla="*/ 706607 w 1639580"/>
              <a:gd name="connsiteY6" fmla="*/ 185682 h 876162"/>
              <a:gd name="connsiteX7" fmla="*/ 382516 w 1639580"/>
              <a:gd name="connsiteY7" fmla="*/ 487 h 876162"/>
              <a:gd name="connsiteX8" fmla="*/ 671883 w 1639580"/>
              <a:gd name="connsiteY8" fmla="*/ 231980 h 876162"/>
              <a:gd name="connsiteX9" fmla="*/ 324643 w 1639580"/>
              <a:gd name="connsiteY9" fmla="*/ 231980 h 876162"/>
              <a:gd name="connsiteX10" fmla="*/ 440390 w 1639580"/>
              <a:gd name="connsiteY10" fmla="*/ 139383 h 876162"/>
              <a:gd name="connsiteX11" fmla="*/ 552 w 1639580"/>
              <a:gd name="connsiteY11" fmla="*/ 301429 h 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580" h="876162">
                <a:moveTo>
                  <a:pt x="552" y="301429"/>
                </a:moveTo>
                <a:cubicBezTo>
                  <a:pt x="-12952" y="297571"/>
                  <a:pt x="224329" y="108518"/>
                  <a:pt x="359367" y="116234"/>
                </a:cubicBezTo>
                <a:cubicBezTo>
                  <a:pt x="494405" y="123950"/>
                  <a:pt x="739402" y="336152"/>
                  <a:pt x="810779" y="347727"/>
                </a:cubicBezTo>
                <a:cubicBezTo>
                  <a:pt x="882156" y="359302"/>
                  <a:pt x="654521" y="100801"/>
                  <a:pt x="787630" y="185682"/>
                </a:cubicBezTo>
                <a:cubicBezTo>
                  <a:pt x="920739" y="270563"/>
                  <a:pt x="1509119" y="779849"/>
                  <a:pt x="1609433" y="857013"/>
                </a:cubicBezTo>
                <a:cubicBezTo>
                  <a:pt x="1709747" y="934177"/>
                  <a:pt x="1539985" y="760557"/>
                  <a:pt x="1389514" y="648669"/>
                </a:cubicBezTo>
                <a:cubicBezTo>
                  <a:pt x="1239043" y="536781"/>
                  <a:pt x="874440" y="293712"/>
                  <a:pt x="706607" y="185682"/>
                </a:cubicBezTo>
                <a:cubicBezTo>
                  <a:pt x="538774" y="77652"/>
                  <a:pt x="388303" y="-7229"/>
                  <a:pt x="382516" y="487"/>
                </a:cubicBezTo>
                <a:cubicBezTo>
                  <a:pt x="376729" y="8203"/>
                  <a:pt x="681528" y="193398"/>
                  <a:pt x="671883" y="231980"/>
                </a:cubicBezTo>
                <a:cubicBezTo>
                  <a:pt x="662238" y="270562"/>
                  <a:pt x="363225" y="247413"/>
                  <a:pt x="324643" y="231980"/>
                </a:cubicBezTo>
                <a:cubicBezTo>
                  <a:pt x="286061" y="216547"/>
                  <a:pt x="500192" y="131667"/>
                  <a:pt x="440390" y="139383"/>
                </a:cubicBezTo>
                <a:cubicBezTo>
                  <a:pt x="380588" y="147099"/>
                  <a:pt x="14056" y="305287"/>
                  <a:pt x="552" y="301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75E2431C-906B-D8A4-6842-9C51F82F4272}"/>
              </a:ext>
            </a:extLst>
          </p:cNvPr>
          <p:cNvSpPr/>
          <p:nvPr/>
        </p:nvSpPr>
        <p:spPr>
          <a:xfrm>
            <a:off x="6411054" y="1050730"/>
            <a:ext cx="1873624" cy="1270608"/>
          </a:xfrm>
          <a:custGeom>
            <a:avLst/>
            <a:gdLst>
              <a:gd name="connsiteX0" fmla="*/ 1321 w 1873624"/>
              <a:gd name="connsiteY0" fmla="*/ 511852 h 1270608"/>
              <a:gd name="connsiteX1" fmla="*/ 568480 w 1873624"/>
              <a:gd name="connsiteY1" fmla="*/ 291933 h 1270608"/>
              <a:gd name="connsiteX2" fmla="*/ 1286111 w 1873624"/>
              <a:gd name="connsiteY2" fmla="*/ 685473 h 1270608"/>
              <a:gd name="connsiteX3" fmla="*/ 1274536 w 1873624"/>
              <a:gd name="connsiteY3" fmla="*/ 535002 h 1270608"/>
              <a:gd name="connsiteX4" fmla="*/ 1818546 w 1873624"/>
              <a:gd name="connsiteY4" fmla="*/ 1217908 h 1270608"/>
              <a:gd name="connsiteX5" fmla="*/ 1749098 w 1873624"/>
              <a:gd name="connsiteY5" fmla="*/ 1113736 h 1270608"/>
              <a:gd name="connsiteX6" fmla="*/ 880997 w 1873624"/>
              <a:gd name="connsiteY6" fmla="*/ 234060 h 1270608"/>
              <a:gd name="connsiteX7" fmla="*/ 1077766 w 1873624"/>
              <a:gd name="connsiteY7" fmla="*/ 558151 h 1270608"/>
              <a:gd name="connsiteX8" fmla="*/ 695802 w 1873624"/>
              <a:gd name="connsiteY8" fmla="*/ 338232 h 1270608"/>
              <a:gd name="connsiteX9" fmla="*/ 255964 w 1873624"/>
              <a:gd name="connsiteY9" fmla="*/ 2566 h 1270608"/>
              <a:gd name="connsiteX10" fmla="*/ 406435 w 1873624"/>
              <a:gd name="connsiteY10" fmla="*/ 199336 h 1270608"/>
              <a:gd name="connsiteX11" fmla="*/ 1321 w 1873624"/>
              <a:gd name="connsiteY11" fmla="*/ 511852 h 127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73624" h="1270608">
                <a:moveTo>
                  <a:pt x="1321" y="511852"/>
                </a:moveTo>
                <a:cubicBezTo>
                  <a:pt x="28328" y="527285"/>
                  <a:pt x="354348" y="262996"/>
                  <a:pt x="568480" y="291933"/>
                </a:cubicBezTo>
                <a:cubicBezTo>
                  <a:pt x="782612" y="320870"/>
                  <a:pt x="1168435" y="644962"/>
                  <a:pt x="1286111" y="685473"/>
                </a:cubicBezTo>
                <a:cubicBezTo>
                  <a:pt x="1403787" y="725985"/>
                  <a:pt x="1185797" y="446263"/>
                  <a:pt x="1274536" y="535002"/>
                </a:cubicBezTo>
                <a:cubicBezTo>
                  <a:pt x="1363275" y="623741"/>
                  <a:pt x="1739452" y="1121452"/>
                  <a:pt x="1818546" y="1217908"/>
                </a:cubicBezTo>
                <a:cubicBezTo>
                  <a:pt x="1897640" y="1314364"/>
                  <a:pt x="1905356" y="1277711"/>
                  <a:pt x="1749098" y="1113736"/>
                </a:cubicBezTo>
                <a:cubicBezTo>
                  <a:pt x="1592840" y="949761"/>
                  <a:pt x="992886" y="326657"/>
                  <a:pt x="880997" y="234060"/>
                </a:cubicBezTo>
                <a:cubicBezTo>
                  <a:pt x="769108" y="141463"/>
                  <a:pt x="1108632" y="540789"/>
                  <a:pt x="1077766" y="558151"/>
                </a:cubicBezTo>
                <a:cubicBezTo>
                  <a:pt x="1046900" y="575513"/>
                  <a:pt x="832769" y="430829"/>
                  <a:pt x="695802" y="338232"/>
                </a:cubicBezTo>
                <a:cubicBezTo>
                  <a:pt x="558835" y="245635"/>
                  <a:pt x="304192" y="25715"/>
                  <a:pt x="255964" y="2566"/>
                </a:cubicBezTo>
                <a:cubicBezTo>
                  <a:pt x="207736" y="-20583"/>
                  <a:pt x="443088" y="118313"/>
                  <a:pt x="406435" y="199336"/>
                </a:cubicBezTo>
                <a:cubicBezTo>
                  <a:pt x="369782" y="280359"/>
                  <a:pt x="-25686" y="496419"/>
                  <a:pt x="1321" y="5118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71EEB899-7F24-A821-62E5-35A12E5F8C2F}"/>
              </a:ext>
            </a:extLst>
          </p:cNvPr>
          <p:cNvSpPr/>
          <p:nvPr/>
        </p:nvSpPr>
        <p:spPr>
          <a:xfrm>
            <a:off x="5050853" y="1833122"/>
            <a:ext cx="1604597" cy="890160"/>
          </a:xfrm>
          <a:custGeom>
            <a:avLst/>
            <a:gdLst>
              <a:gd name="connsiteX0" fmla="*/ 1604590 w 1604597"/>
              <a:gd name="connsiteY0" fmla="*/ 458665 h 890160"/>
              <a:gd name="connsiteX1" fmla="*/ 1130028 w 1604597"/>
              <a:gd name="connsiteY1" fmla="*/ 238746 h 890160"/>
              <a:gd name="connsiteX2" fmla="*/ 423972 w 1604597"/>
              <a:gd name="connsiteY2" fmla="*/ 551263 h 890160"/>
              <a:gd name="connsiteX3" fmla="*/ 632317 w 1604597"/>
              <a:gd name="connsiteY3" fmla="*/ 389217 h 890160"/>
              <a:gd name="connsiteX4" fmla="*/ 7284 w 1604597"/>
              <a:gd name="connsiteY4" fmla="*/ 886929 h 890160"/>
              <a:gd name="connsiteX5" fmla="*/ 354524 w 1604597"/>
              <a:gd name="connsiteY5" fmla="*/ 574412 h 890160"/>
              <a:gd name="connsiteX6" fmla="*/ 1280499 w 1604597"/>
              <a:gd name="connsiteY6" fmla="*/ 7253 h 890160"/>
              <a:gd name="connsiteX7" fmla="*/ 1002706 w 1604597"/>
              <a:gd name="connsiteY7" fmla="*/ 250321 h 890160"/>
              <a:gd name="connsiteX8" fmla="*/ 1141603 w 1604597"/>
              <a:gd name="connsiteY8" fmla="*/ 204022 h 890160"/>
              <a:gd name="connsiteX9" fmla="*/ 1604590 w 1604597"/>
              <a:gd name="connsiteY9" fmla="*/ 458665 h 89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04597" h="890160">
                <a:moveTo>
                  <a:pt x="1604590" y="458665"/>
                </a:moveTo>
                <a:cubicBezTo>
                  <a:pt x="1602661" y="464452"/>
                  <a:pt x="1326798" y="223313"/>
                  <a:pt x="1130028" y="238746"/>
                </a:cubicBezTo>
                <a:cubicBezTo>
                  <a:pt x="933258" y="254179"/>
                  <a:pt x="506924" y="526185"/>
                  <a:pt x="423972" y="551263"/>
                </a:cubicBezTo>
                <a:cubicBezTo>
                  <a:pt x="341020" y="576341"/>
                  <a:pt x="632317" y="389217"/>
                  <a:pt x="632317" y="389217"/>
                </a:cubicBezTo>
                <a:cubicBezTo>
                  <a:pt x="562869" y="445161"/>
                  <a:pt x="53583" y="856063"/>
                  <a:pt x="7284" y="886929"/>
                </a:cubicBezTo>
                <a:cubicBezTo>
                  <a:pt x="-39015" y="917795"/>
                  <a:pt x="142321" y="721025"/>
                  <a:pt x="354524" y="574412"/>
                </a:cubicBezTo>
                <a:cubicBezTo>
                  <a:pt x="566726" y="427799"/>
                  <a:pt x="1172469" y="61268"/>
                  <a:pt x="1280499" y="7253"/>
                </a:cubicBezTo>
                <a:cubicBezTo>
                  <a:pt x="1388529" y="-46762"/>
                  <a:pt x="1025855" y="217526"/>
                  <a:pt x="1002706" y="250321"/>
                </a:cubicBezTo>
                <a:cubicBezTo>
                  <a:pt x="979557" y="283116"/>
                  <a:pt x="1049006" y="167369"/>
                  <a:pt x="1141603" y="204022"/>
                </a:cubicBezTo>
                <a:cubicBezTo>
                  <a:pt x="1234200" y="240675"/>
                  <a:pt x="1606519" y="452878"/>
                  <a:pt x="1604590" y="458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64F1DDB7-313A-56BA-D3D6-05C71B2E70FB}"/>
              </a:ext>
            </a:extLst>
          </p:cNvPr>
          <p:cNvSpPr/>
          <p:nvPr/>
        </p:nvSpPr>
        <p:spPr>
          <a:xfrm>
            <a:off x="5159542" y="2102105"/>
            <a:ext cx="1391890" cy="2368141"/>
          </a:xfrm>
          <a:custGeom>
            <a:avLst/>
            <a:gdLst>
              <a:gd name="connsiteX0" fmla="*/ 1391729 w 1391890"/>
              <a:gd name="connsiteY0" fmla="*/ 305429 h 2368141"/>
              <a:gd name="connsiteX1" fmla="*/ 1090787 w 1391890"/>
              <a:gd name="connsiteY1" fmla="*/ 282280 h 2368141"/>
              <a:gd name="connsiteX2" fmla="*/ 465754 w 1391890"/>
              <a:gd name="connsiteY2" fmla="*/ 536923 h 2368141"/>
              <a:gd name="connsiteX3" fmla="*/ 523628 w 1391890"/>
              <a:gd name="connsiteY3" fmla="*/ 467475 h 2368141"/>
              <a:gd name="connsiteX4" fmla="*/ 292134 w 1391890"/>
              <a:gd name="connsiteY4" fmla="*/ 965186 h 2368141"/>
              <a:gd name="connsiteX5" fmla="*/ 350007 w 1391890"/>
              <a:gd name="connsiteY5" fmla="*/ 733692 h 2368141"/>
              <a:gd name="connsiteX6" fmla="*/ 25916 w 1391890"/>
              <a:gd name="connsiteY6" fmla="*/ 2249976 h 2368141"/>
              <a:gd name="connsiteX7" fmla="*/ 49066 w 1391890"/>
              <a:gd name="connsiteY7" fmla="*/ 2099505 h 2368141"/>
              <a:gd name="connsiteX8" fmla="*/ 280559 w 1391890"/>
              <a:gd name="connsiteY8" fmla="*/ 756842 h 2368141"/>
              <a:gd name="connsiteX9" fmla="*/ 141663 w 1391890"/>
              <a:gd name="connsiteY9" fmla="*/ 1069358 h 2368141"/>
              <a:gd name="connsiteX10" fmla="*/ 847719 w 1391890"/>
              <a:gd name="connsiteY10" fmla="*/ 16062 h 2368141"/>
              <a:gd name="connsiteX11" fmla="*/ 569926 w 1391890"/>
              <a:gd name="connsiteY11" fmla="*/ 421176 h 2368141"/>
              <a:gd name="connsiteX12" fmla="*/ 859293 w 1391890"/>
              <a:gd name="connsiteY12" fmla="*/ 270705 h 2368141"/>
              <a:gd name="connsiteX13" fmla="*/ 639374 w 1391890"/>
              <a:gd name="connsiteY13" fmla="*/ 328579 h 2368141"/>
              <a:gd name="connsiteX14" fmla="*/ 1125511 w 1391890"/>
              <a:gd name="connsiteY14" fmla="*/ 235981 h 2368141"/>
              <a:gd name="connsiteX15" fmla="*/ 1391729 w 1391890"/>
              <a:gd name="connsiteY15" fmla="*/ 305429 h 236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91890" h="2368141">
                <a:moveTo>
                  <a:pt x="1391729" y="305429"/>
                </a:moveTo>
                <a:cubicBezTo>
                  <a:pt x="1385942" y="313145"/>
                  <a:pt x="1245116" y="243698"/>
                  <a:pt x="1090787" y="282280"/>
                </a:cubicBezTo>
                <a:cubicBezTo>
                  <a:pt x="936458" y="320862"/>
                  <a:pt x="465754" y="536923"/>
                  <a:pt x="465754" y="536923"/>
                </a:cubicBezTo>
                <a:cubicBezTo>
                  <a:pt x="371228" y="567789"/>
                  <a:pt x="552565" y="396098"/>
                  <a:pt x="523628" y="467475"/>
                </a:cubicBezTo>
                <a:cubicBezTo>
                  <a:pt x="494691" y="538852"/>
                  <a:pt x="321071" y="920817"/>
                  <a:pt x="292134" y="965186"/>
                </a:cubicBezTo>
                <a:cubicBezTo>
                  <a:pt x="263197" y="1009555"/>
                  <a:pt x="394377" y="519560"/>
                  <a:pt x="350007" y="733692"/>
                </a:cubicBezTo>
                <a:cubicBezTo>
                  <a:pt x="305637" y="947824"/>
                  <a:pt x="76073" y="2022341"/>
                  <a:pt x="25916" y="2249976"/>
                </a:cubicBezTo>
                <a:cubicBezTo>
                  <a:pt x="-24241" y="2477612"/>
                  <a:pt x="6626" y="2348361"/>
                  <a:pt x="49066" y="2099505"/>
                </a:cubicBezTo>
                <a:cubicBezTo>
                  <a:pt x="91506" y="1850649"/>
                  <a:pt x="265126" y="928533"/>
                  <a:pt x="280559" y="756842"/>
                </a:cubicBezTo>
                <a:cubicBezTo>
                  <a:pt x="295992" y="585151"/>
                  <a:pt x="47136" y="1192821"/>
                  <a:pt x="141663" y="1069358"/>
                </a:cubicBezTo>
                <a:cubicBezTo>
                  <a:pt x="236190" y="945895"/>
                  <a:pt x="776342" y="124092"/>
                  <a:pt x="847719" y="16062"/>
                </a:cubicBezTo>
                <a:cubicBezTo>
                  <a:pt x="919096" y="-91968"/>
                  <a:pt x="567997" y="378736"/>
                  <a:pt x="569926" y="421176"/>
                </a:cubicBezTo>
                <a:cubicBezTo>
                  <a:pt x="571855" y="463616"/>
                  <a:pt x="847718" y="286138"/>
                  <a:pt x="859293" y="270705"/>
                </a:cubicBezTo>
                <a:cubicBezTo>
                  <a:pt x="870868" y="255272"/>
                  <a:pt x="595004" y="334366"/>
                  <a:pt x="639374" y="328579"/>
                </a:cubicBezTo>
                <a:cubicBezTo>
                  <a:pt x="683744" y="322792"/>
                  <a:pt x="1003977" y="239839"/>
                  <a:pt x="1125511" y="235981"/>
                </a:cubicBezTo>
                <a:cubicBezTo>
                  <a:pt x="1247045" y="232123"/>
                  <a:pt x="1397516" y="297713"/>
                  <a:pt x="1391729" y="305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05DB0A97-D315-E71B-ABDB-7586F5DBBBAA}"/>
              </a:ext>
            </a:extLst>
          </p:cNvPr>
          <p:cNvSpPr/>
          <p:nvPr/>
        </p:nvSpPr>
        <p:spPr>
          <a:xfrm>
            <a:off x="3806983" y="1766479"/>
            <a:ext cx="1139050" cy="1361275"/>
          </a:xfrm>
          <a:custGeom>
            <a:avLst/>
            <a:gdLst>
              <a:gd name="connsiteX0" fmla="*/ 1135407 w 1139050"/>
              <a:gd name="connsiteY0" fmla="*/ 4448 h 1361275"/>
              <a:gd name="connsiteX1" fmla="*/ 174708 w 1139050"/>
              <a:gd name="connsiteY1" fmla="*/ 884124 h 1361275"/>
              <a:gd name="connsiteX2" fmla="*/ 487225 w 1139050"/>
              <a:gd name="connsiteY2" fmla="*/ 687354 h 1361275"/>
              <a:gd name="connsiteX3" fmla="*/ 1088 w 1139050"/>
              <a:gd name="connsiteY3" fmla="*/ 1358686 h 1361275"/>
              <a:gd name="connsiteX4" fmla="*/ 649270 w 1139050"/>
              <a:gd name="connsiteY4" fmla="*/ 397987 h 1361275"/>
              <a:gd name="connsiteX5" fmla="*/ 510374 w 1139050"/>
              <a:gd name="connsiteY5" fmla="*/ 536883 h 1361275"/>
              <a:gd name="connsiteX6" fmla="*/ 1135407 w 1139050"/>
              <a:gd name="connsiteY6" fmla="*/ 4448 h 136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9050" h="1361275">
                <a:moveTo>
                  <a:pt x="1135407" y="4448"/>
                </a:moveTo>
                <a:cubicBezTo>
                  <a:pt x="1079463" y="62322"/>
                  <a:pt x="282738" y="770306"/>
                  <a:pt x="174708" y="884124"/>
                </a:cubicBezTo>
                <a:cubicBezTo>
                  <a:pt x="66678" y="997942"/>
                  <a:pt x="516162" y="608260"/>
                  <a:pt x="487225" y="687354"/>
                </a:cubicBezTo>
                <a:cubicBezTo>
                  <a:pt x="458288" y="766448"/>
                  <a:pt x="-25920" y="1406914"/>
                  <a:pt x="1088" y="1358686"/>
                </a:cubicBezTo>
                <a:cubicBezTo>
                  <a:pt x="28095" y="1310458"/>
                  <a:pt x="564389" y="534954"/>
                  <a:pt x="649270" y="397987"/>
                </a:cubicBezTo>
                <a:cubicBezTo>
                  <a:pt x="734151" y="261020"/>
                  <a:pt x="435139" y="602473"/>
                  <a:pt x="510374" y="536883"/>
                </a:cubicBezTo>
                <a:cubicBezTo>
                  <a:pt x="585609" y="471293"/>
                  <a:pt x="1191351" y="-53426"/>
                  <a:pt x="1135407" y="4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5AE9D1DA-A925-E4F3-9376-DFD4E90A0266}"/>
              </a:ext>
            </a:extLst>
          </p:cNvPr>
          <p:cNvSpPr/>
          <p:nvPr/>
        </p:nvSpPr>
        <p:spPr>
          <a:xfrm>
            <a:off x="8169025" y="2092971"/>
            <a:ext cx="595155" cy="2174991"/>
          </a:xfrm>
          <a:custGeom>
            <a:avLst/>
            <a:gdLst>
              <a:gd name="connsiteX0" fmla="*/ 2702 w 595155"/>
              <a:gd name="connsiteY0" fmla="*/ 2047 h 2174991"/>
              <a:gd name="connsiteX1" fmla="*/ 430965 w 595155"/>
              <a:gd name="connsiteY1" fmla="*/ 1564629 h 2174991"/>
              <a:gd name="connsiteX2" fmla="*/ 407816 w 595155"/>
              <a:gd name="connsiteY2" fmla="*/ 1344710 h 2174991"/>
              <a:gd name="connsiteX3" fmla="*/ 593010 w 595155"/>
              <a:gd name="connsiteY3" fmla="*/ 2154938 h 2174991"/>
              <a:gd name="connsiteX4" fmla="*/ 488838 w 595155"/>
              <a:gd name="connsiteY4" fmla="*/ 1853996 h 2174991"/>
              <a:gd name="connsiteX5" fmla="*/ 199471 w 595155"/>
              <a:gd name="connsiteY5" fmla="*/ 1043768 h 2174991"/>
              <a:gd name="connsiteX6" fmla="*/ 245770 w 595155"/>
              <a:gd name="connsiteY6" fmla="*/ 1228963 h 2174991"/>
              <a:gd name="connsiteX7" fmla="*/ 2702 w 595155"/>
              <a:gd name="connsiteY7" fmla="*/ 2047 h 217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5155" h="2174991">
                <a:moveTo>
                  <a:pt x="2702" y="2047"/>
                </a:moveTo>
                <a:cubicBezTo>
                  <a:pt x="33568" y="57991"/>
                  <a:pt x="363446" y="1340852"/>
                  <a:pt x="430965" y="1564629"/>
                </a:cubicBezTo>
                <a:cubicBezTo>
                  <a:pt x="498484" y="1788406"/>
                  <a:pt x="380809" y="1246325"/>
                  <a:pt x="407816" y="1344710"/>
                </a:cubicBezTo>
                <a:cubicBezTo>
                  <a:pt x="434824" y="1443095"/>
                  <a:pt x="579506" y="2070057"/>
                  <a:pt x="593010" y="2154938"/>
                </a:cubicBezTo>
                <a:cubicBezTo>
                  <a:pt x="606514" y="2239819"/>
                  <a:pt x="554428" y="2039191"/>
                  <a:pt x="488838" y="1853996"/>
                </a:cubicBezTo>
                <a:cubicBezTo>
                  <a:pt x="423248" y="1668801"/>
                  <a:pt x="239982" y="1147940"/>
                  <a:pt x="199471" y="1043768"/>
                </a:cubicBezTo>
                <a:cubicBezTo>
                  <a:pt x="158960" y="939596"/>
                  <a:pt x="276636" y="1404512"/>
                  <a:pt x="245770" y="1228963"/>
                </a:cubicBezTo>
                <a:cubicBezTo>
                  <a:pt x="214904" y="1053414"/>
                  <a:pt x="-28164" y="-53897"/>
                  <a:pt x="2702" y="20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9CA249AB-11CC-2C90-176E-0B02C0EEB48D}"/>
              </a:ext>
            </a:extLst>
          </p:cNvPr>
          <p:cNvSpPr/>
          <p:nvPr/>
        </p:nvSpPr>
        <p:spPr>
          <a:xfrm>
            <a:off x="6757516" y="1701471"/>
            <a:ext cx="727814" cy="634058"/>
          </a:xfrm>
          <a:custGeom>
            <a:avLst/>
            <a:gdLst>
              <a:gd name="connsiteX0" fmla="*/ 119802 w 727814"/>
              <a:gd name="connsiteY0" fmla="*/ 633898 h 634058"/>
              <a:gd name="connsiteX1" fmla="*/ 42529 w 727814"/>
              <a:gd name="connsiteY1" fmla="*/ 436422 h 634058"/>
              <a:gd name="connsiteX2" fmla="*/ 72580 w 727814"/>
              <a:gd name="connsiteY2" fmla="*/ 307633 h 634058"/>
              <a:gd name="connsiteX3" fmla="*/ 98338 w 727814"/>
              <a:gd name="connsiteY3" fmla="*/ 277583 h 634058"/>
              <a:gd name="connsiteX4" fmla="*/ 8185 w 727814"/>
              <a:gd name="connsiteY4" fmla="*/ 350563 h 634058"/>
              <a:gd name="connsiteX5" fmla="*/ 338743 w 727814"/>
              <a:gd name="connsiteY5" fmla="*/ 92985 h 634058"/>
              <a:gd name="connsiteX6" fmla="*/ 175611 w 727814"/>
              <a:gd name="connsiteY6" fmla="*/ 114450 h 634058"/>
              <a:gd name="connsiteX7" fmla="*/ 300107 w 727814"/>
              <a:gd name="connsiteY7" fmla="*/ 62935 h 634058"/>
              <a:gd name="connsiteX8" fmla="*/ 712230 w 727814"/>
              <a:gd name="connsiteY8" fmla="*/ 260411 h 634058"/>
              <a:gd name="connsiteX9" fmla="*/ 647836 w 727814"/>
              <a:gd name="connsiteY9" fmla="*/ 221774 h 634058"/>
              <a:gd name="connsiteX10" fmla="*/ 312985 w 727814"/>
              <a:gd name="connsiteY10" fmla="*/ 2833 h 634058"/>
              <a:gd name="connsiteX11" fmla="*/ 373087 w 727814"/>
              <a:gd name="connsiteY11" fmla="*/ 105864 h 634058"/>
              <a:gd name="connsiteX12" fmla="*/ 81166 w 727814"/>
              <a:gd name="connsiteY12" fmla="*/ 230360 h 634058"/>
              <a:gd name="connsiteX13" fmla="*/ 81166 w 727814"/>
              <a:gd name="connsiteY13" fmla="*/ 230360 h 634058"/>
              <a:gd name="connsiteX14" fmla="*/ 115509 w 727814"/>
              <a:gd name="connsiteY14" fmla="*/ 273290 h 634058"/>
              <a:gd name="connsiteX15" fmla="*/ 12478 w 727814"/>
              <a:gd name="connsiteY15" fmla="*/ 402078 h 634058"/>
              <a:gd name="connsiteX16" fmla="*/ 119802 w 727814"/>
              <a:gd name="connsiteY16" fmla="*/ 633898 h 63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814" h="634058">
                <a:moveTo>
                  <a:pt x="119802" y="633898"/>
                </a:moveTo>
                <a:cubicBezTo>
                  <a:pt x="124810" y="639622"/>
                  <a:pt x="50399" y="490799"/>
                  <a:pt x="42529" y="436422"/>
                </a:cubicBezTo>
                <a:cubicBezTo>
                  <a:pt x="34659" y="382045"/>
                  <a:pt x="63278" y="334106"/>
                  <a:pt x="72580" y="307633"/>
                </a:cubicBezTo>
                <a:cubicBezTo>
                  <a:pt x="81881" y="281160"/>
                  <a:pt x="109070" y="270428"/>
                  <a:pt x="98338" y="277583"/>
                </a:cubicBezTo>
                <a:cubicBezTo>
                  <a:pt x="87606" y="284738"/>
                  <a:pt x="-31882" y="381329"/>
                  <a:pt x="8185" y="350563"/>
                </a:cubicBezTo>
                <a:cubicBezTo>
                  <a:pt x="48252" y="319797"/>
                  <a:pt x="310839" y="132337"/>
                  <a:pt x="338743" y="92985"/>
                </a:cubicBezTo>
                <a:cubicBezTo>
                  <a:pt x="366647" y="53633"/>
                  <a:pt x="182050" y="119458"/>
                  <a:pt x="175611" y="114450"/>
                </a:cubicBezTo>
                <a:cubicBezTo>
                  <a:pt x="169172" y="109442"/>
                  <a:pt x="210671" y="38608"/>
                  <a:pt x="300107" y="62935"/>
                </a:cubicBezTo>
                <a:cubicBezTo>
                  <a:pt x="389543" y="87262"/>
                  <a:pt x="654275" y="233938"/>
                  <a:pt x="712230" y="260411"/>
                </a:cubicBezTo>
                <a:cubicBezTo>
                  <a:pt x="770185" y="286884"/>
                  <a:pt x="647836" y="221774"/>
                  <a:pt x="647836" y="221774"/>
                </a:cubicBezTo>
                <a:cubicBezTo>
                  <a:pt x="581295" y="178844"/>
                  <a:pt x="358777" y="22151"/>
                  <a:pt x="312985" y="2833"/>
                </a:cubicBezTo>
                <a:cubicBezTo>
                  <a:pt x="267193" y="-16485"/>
                  <a:pt x="411724" y="67943"/>
                  <a:pt x="373087" y="105864"/>
                </a:cubicBezTo>
                <a:cubicBezTo>
                  <a:pt x="334451" y="143785"/>
                  <a:pt x="81166" y="230360"/>
                  <a:pt x="81166" y="230360"/>
                </a:cubicBezTo>
                <a:lnTo>
                  <a:pt x="81166" y="230360"/>
                </a:lnTo>
                <a:cubicBezTo>
                  <a:pt x="86890" y="237515"/>
                  <a:pt x="126957" y="244670"/>
                  <a:pt x="115509" y="273290"/>
                </a:cubicBezTo>
                <a:cubicBezTo>
                  <a:pt x="104061" y="301910"/>
                  <a:pt x="11763" y="346270"/>
                  <a:pt x="12478" y="402078"/>
                </a:cubicBezTo>
                <a:cubicBezTo>
                  <a:pt x="13193" y="457886"/>
                  <a:pt x="114794" y="628174"/>
                  <a:pt x="119802" y="633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84D903BE-CF49-9F03-4CD9-E744FE54EE56}"/>
              </a:ext>
            </a:extLst>
          </p:cNvPr>
          <p:cNvSpPr/>
          <p:nvPr/>
        </p:nvSpPr>
        <p:spPr>
          <a:xfrm>
            <a:off x="6988091" y="1853004"/>
            <a:ext cx="1142770" cy="670845"/>
          </a:xfrm>
          <a:custGeom>
            <a:avLst/>
            <a:gdLst>
              <a:gd name="connsiteX0" fmla="*/ 844 w 1142770"/>
              <a:gd name="connsiteY0" fmla="*/ 542466 h 670845"/>
              <a:gd name="connsiteX1" fmla="*/ 275594 w 1142770"/>
              <a:gd name="connsiteY1" fmla="*/ 336404 h 670845"/>
              <a:gd name="connsiteX2" fmla="*/ 692010 w 1142770"/>
              <a:gd name="connsiteY2" fmla="*/ 246252 h 670845"/>
              <a:gd name="connsiteX3" fmla="*/ 756405 w 1142770"/>
              <a:gd name="connsiteY3" fmla="*/ 272010 h 670845"/>
              <a:gd name="connsiteX4" fmla="*/ 666253 w 1142770"/>
              <a:gd name="connsiteY4" fmla="*/ 83120 h 670845"/>
              <a:gd name="connsiteX5" fmla="*/ 1121306 w 1142770"/>
              <a:gd name="connsiteY5" fmla="*/ 645497 h 670845"/>
              <a:gd name="connsiteX6" fmla="*/ 1074084 w 1142770"/>
              <a:gd name="connsiteY6" fmla="*/ 581103 h 670845"/>
              <a:gd name="connsiteX7" fmla="*/ 644788 w 1142770"/>
              <a:gd name="connsiteY7" fmla="*/ 10140 h 670845"/>
              <a:gd name="connsiteX8" fmla="*/ 734940 w 1142770"/>
              <a:gd name="connsiteY8" fmla="*/ 216202 h 670845"/>
              <a:gd name="connsiteX9" fmla="*/ 679132 w 1142770"/>
              <a:gd name="connsiteY9" fmla="*/ 224788 h 670845"/>
              <a:gd name="connsiteX10" fmla="*/ 215492 w 1142770"/>
              <a:gd name="connsiteY10" fmla="*/ 233373 h 670845"/>
              <a:gd name="connsiteX11" fmla="*/ 408675 w 1142770"/>
              <a:gd name="connsiteY11" fmla="*/ 254838 h 670845"/>
              <a:gd name="connsiteX12" fmla="*/ 254129 w 1142770"/>
              <a:gd name="connsiteY12" fmla="*/ 349283 h 670845"/>
              <a:gd name="connsiteX13" fmla="*/ 86703 w 1142770"/>
              <a:gd name="connsiteY13" fmla="*/ 417971 h 670845"/>
              <a:gd name="connsiteX14" fmla="*/ 185441 w 1142770"/>
              <a:gd name="connsiteY14" fmla="*/ 327819 h 670845"/>
              <a:gd name="connsiteX15" fmla="*/ 844 w 1142770"/>
              <a:gd name="connsiteY15" fmla="*/ 542466 h 670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2770" h="670845">
                <a:moveTo>
                  <a:pt x="844" y="542466"/>
                </a:moveTo>
                <a:cubicBezTo>
                  <a:pt x="15869" y="543897"/>
                  <a:pt x="160400" y="385773"/>
                  <a:pt x="275594" y="336404"/>
                </a:cubicBezTo>
                <a:cubicBezTo>
                  <a:pt x="390788" y="287035"/>
                  <a:pt x="611875" y="256984"/>
                  <a:pt x="692010" y="246252"/>
                </a:cubicBezTo>
                <a:cubicBezTo>
                  <a:pt x="772145" y="235520"/>
                  <a:pt x="760698" y="299199"/>
                  <a:pt x="756405" y="272010"/>
                </a:cubicBezTo>
                <a:cubicBezTo>
                  <a:pt x="752112" y="244821"/>
                  <a:pt x="605436" y="20872"/>
                  <a:pt x="666253" y="83120"/>
                </a:cubicBezTo>
                <a:cubicBezTo>
                  <a:pt x="727070" y="145368"/>
                  <a:pt x="1053334" y="562500"/>
                  <a:pt x="1121306" y="645497"/>
                </a:cubicBezTo>
                <a:cubicBezTo>
                  <a:pt x="1189278" y="728494"/>
                  <a:pt x="1074084" y="581103"/>
                  <a:pt x="1074084" y="581103"/>
                </a:cubicBezTo>
                <a:cubicBezTo>
                  <a:pt x="994664" y="475210"/>
                  <a:pt x="701312" y="70957"/>
                  <a:pt x="644788" y="10140"/>
                </a:cubicBezTo>
                <a:cubicBezTo>
                  <a:pt x="588264" y="-50677"/>
                  <a:pt x="729216" y="180427"/>
                  <a:pt x="734940" y="216202"/>
                </a:cubicBezTo>
                <a:cubicBezTo>
                  <a:pt x="740664" y="251977"/>
                  <a:pt x="765707" y="221926"/>
                  <a:pt x="679132" y="224788"/>
                </a:cubicBezTo>
                <a:cubicBezTo>
                  <a:pt x="592557" y="227650"/>
                  <a:pt x="260568" y="228365"/>
                  <a:pt x="215492" y="233373"/>
                </a:cubicBezTo>
                <a:cubicBezTo>
                  <a:pt x="170416" y="238381"/>
                  <a:pt x="402236" y="235520"/>
                  <a:pt x="408675" y="254838"/>
                </a:cubicBezTo>
                <a:cubicBezTo>
                  <a:pt x="415114" y="274156"/>
                  <a:pt x="307791" y="322094"/>
                  <a:pt x="254129" y="349283"/>
                </a:cubicBezTo>
                <a:cubicBezTo>
                  <a:pt x="200467" y="376472"/>
                  <a:pt x="98151" y="421548"/>
                  <a:pt x="86703" y="417971"/>
                </a:cubicBezTo>
                <a:cubicBezTo>
                  <a:pt x="75255" y="414394"/>
                  <a:pt x="194742" y="305639"/>
                  <a:pt x="185441" y="327819"/>
                </a:cubicBezTo>
                <a:cubicBezTo>
                  <a:pt x="176140" y="349999"/>
                  <a:pt x="-14181" y="541035"/>
                  <a:pt x="844" y="542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633A2C18-D935-924F-A3EB-E9597F50EED1}"/>
              </a:ext>
            </a:extLst>
          </p:cNvPr>
          <p:cNvSpPr/>
          <p:nvPr/>
        </p:nvSpPr>
        <p:spPr>
          <a:xfrm>
            <a:off x="7117556" y="2153541"/>
            <a:ext cx="665737" cy="1313636"/>
          </a:xfrm>
          <a:custGeom>
            <a:avLst/>
            <a:gdLst>
              <a:gd name="connsiteX0" fmla="*/ 168 w 665737"/>
              <a:gd name="connsiteY0" fmla="*/ 289152 h 1313636"/>
              <a:gd name="connsiteX1" fmla="*/ 206230 w 665737"/>
              <a:gd name="connsiteY1" fmla="*/ 190414 h 1313636"/>
              <a:gd name="connsiteX2" fmla="*/ 416585 w 665737"/>
              <a:gd name="connsiteY2" fmla="*/ 194707 h 1313636"/>
              <a:gd name="connsiteX3" fmla="*/ 335019 w 665737"/>
              <a:gd name="connsiteY3" fmla="*/ 5817 h 1313636"/>
              <a:gd name="connsiteX4" fmla="*/ 592596 w 665737"/>
              <a:gd name="connsiteY4" fmla="*/ 447991 h 1313636"/>
              <a:gd name="connsiteX5" fmla="*/ 545374 w 665737"/>
              <a:gd name="connsiteY5" fmla="*/ 808600 h 1313636"/>
              <a:gd name="connsiteX6" fmla="*/ 665576 w 665737"/>
              <a:gd name="connsiteY6" fmla="*/ 508093 h 1313636"/>
              <a:gd name="connsiteX7" fmla="*/ 515323 w 665737"/>
              <a:gd name="connsiteY7" fmla="*/ 1276532 h 1313636"/>
              <a:gd name="connsiteX8" fmla="*/ 536788 w 665737"/>
              <a:gd name="connsiteY8" fmla="*/ 1169208 h 1313636"/>
              <a:gd name="connsiteX9" fmla="*/ 541081 w 665737"/>
              <a:gd name="connsiteY9" fmla="*/ 963146 h 1313636"/>
              <a:gd name="connsiteX10" fmla="*/ 536788 w 665737"/>
              <a:gd name="connsiteY10" fmla="*/ 679811 h 1313636"/>
              <a:gd name="connsiteX11" fmla="*/ 566838 w 665737"/>
              <a:gd name="connsiteY11" fmla="*/ 1040420 h 1313636"/>
              <a:gd name="connsiteX12" fmla="*/ 579717 w 665737"/>
              <a:gd name="connsiteY12" fmla="*/ 842944 h 1313636"/>
              <a:gd name="connsiteX13" fmla="*/ 605475 w 665737"/>
              <a:gd name="connsiteY13" fmla="*/ 340667 h 1313636"/>
              <a:gd name="connsiteX14" fmla="*/ 596889 w 665737"/>
              <a:gd name="connsiteY14" fmla="*/ 344960 h 1313636"/>
              <a:gd name="connsiteX15" fmla="*/ 313554 w 665737"/>
              <a:gd name="connsiteY15" fmla="*/ 74504 h 1313636"/>
              <a:gd name="connsiteX16" fmla="*/ 382241 w 665737"/>
              <a:gd name="connsiteY16" fmla="*/ 147484 h 1313636"/>
              <a:gd name="connsiteX17" fmla="*/ 98906 w 665737"/>
              <a:gd name="connsiteY17" fmla="*/ 117434 h 1313636"/>
              <a:gd name="connsiteX18" fmla="*/ 356483 w 665737"/>
              <a:gd name="connsiteY18" fmla="*/ 160363 h 1313636"/>
              <a:gd name="connsiteX19" fmla="*/ 244867 w 665737"/>
              <a:gd name="connsiteY19" fmla="*/ 164656 h 1313636"/>
              <a:gd name="connsiteX20" fmla="*/ 171886 w 665737"/>
              <a:gd name="connsiteY20" fmla="*/ 216172 h 1313636"/>
              <a:gd name="connsiteX21" fmla="*/ 168 w 665737"/>
              <a:gd name="connsiteY21" fmla="*/ 289152 h 1313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5737" h="1313636">
                <a:moveTo>
                  <a:pt x="168" y="289152"/>
                </a:moveTo>
                <a:cubicBezTo>
                  <a:pt x="5892" y="284859"/>
                  <a:pt x="136827" y="206155"/>
                  <a:pt x="206230" y="190414"/>
                </a:cubicBezTo>
                <a:cubicBezTo>
                  <a:pt x="275633" y="174673"/>
                  <a:pt x="395120" y="225473"/>
                  <a:pt x="416585" y="194707"/>
                </a:cubicBezTo>
                <a:cubicBezTo>
                  <a:pt x="438050" y="163941"/>
                  <a:pt x="305684" y="-36397"/>
                  <a:pt x="335019" y="5817"/>
                </a:cubicBezTo>
                <a:cubicBezTo>
                  <a:pt x="364354" y="48031"/>
                  <a:pt x="557537" y="314194"/>
                  <a:pt x="592596" y="447991"/>
                </a:cubicBezTo>
                <a:cubicBezTo>
                  <a:pt x="627655" y="581788"/>
                  <a:pt x="533211" y="798583"/>
                  <a:pt x="545374" y="808600"/>
                </a:cubicBezTo>
                <a:cubicBezTo>
                  <a:pt x="557537" y="818617"/>
                  <a:pt x="670584" y="430104"/>
                  <a:pt x="665576" y="508093"/>
                </a:cubicBezTo>
                <a:cubicBezTo>
                  <a:pt x="660568" y="586082"/>
                  <a:pt x="536788" y="1166346"/>
                  <a:pt x="515323" y="1276532"/>
                </a:cubicBezTo>
                <a:cubicBezTo>
                  <a:pt x="493858" y="1386718"/>
                  <a:pt x="532495" y="1221439"/>
                  <a:pt x="536788" y="1169208"/>
                </a:cubicBezTo>
                <a:cubicBezTo>
                  <a:pt x="541081" y="1116977"/>
                  <a:pt x="541081" y="1044712"/>
                  <a:pt x="541081" y="963146"/>
                </a:cubicBezTo>
                <a:cubicBezTo>
                  <a:pt x="541081" y="881580"/>
                  <a:pt x="532495" y="666932"/>
                  <a:pt x="536788" y="679811"/>
                </a:cubicBezTo>
                <a:cubicBezTo>
                  <a:pt x="541081" y="692690"/>
                  <a:pt x="559683" y="1013231"/>
                  <a:pt x="566838" y="1040420"/>
                </a:cubicBezTo>
                <a:cubicBezTo>
                  <a:pt x="573993" y="1067609"/>
                  <a:pt x="573278" y="959569"/>
                  <a:pt x="579717" y="842944"/>
                </a:cubicBezTo>
                <a:cubicBezTo>
                  <a:pt x="586156" y="726319"/>
                  <a:pt x="605475" y="340667"/>
                  <a:pt x="605475" y="340667"/>
                </a:cubicBezTo>
                <a:cubicBezTo>
                  <a:pt x="608337" y="257670"/>
                  <a:pt x="645542" y="389320"/>
                  <a:pt x="596889" y="344960"/>
                </a:cubicBezTo>
                <a:cubicBezTo>
                  <a:pt x="548236" y="300600"/>
                  <a:pt x="349329" y="107417"/>
                  <a:pt x="313554" y="74504"/>
                </a:cubicBezTo>
                <a:cubicBezTo>
                  <a:pt x="277779" y="41591"/>
                  <a:pt x="418016" y="140329"/>
                  <a:pt x="382241" y="147484"/>
                </a:cubicBezTo>
                <a:cubicBezTo>
                  <a:pt x="346466" y="154639"/>
                  <a:pt x="103199" y="115287"/>
                  <a:pt x="98906" y="117434"/>
                </a:cubicBezTo>
                <a:cubicBezTo>
                  <a:pt x="94613" y="119581"/>
                  <a:pt x="332156" y="152493"/>
                  <a:pt x="356483" y="160363"/>
                </a:cubicBezTo>
                <a:cubicBezTo>
                  <a:pt x="380810" y="168233"/>
                  <a:pt x="275633" y="155355"/>
                  <a:pt x="244867" y="164656"/>
                </a:cubicBezTo>
                <a:cubicBezTo>
                  <a:pt x="214101" y="173957"/>
                  <a:pt x="207661" y="194707"/>
                  <a:pt x="171886" y="216172"/>
                </a:cubicBezTo>
                <a:cubicBezTo>
                  <a:pt x="136111" y="237637"/>
                  <a:pt x="-5556" y="293445"/>
                  <a:pt x="168" y="289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EA729E17-ABF8-03EF-DACF-369C60BBD0E2}"/>
              </a:ext>
            </a:extLst>
          </p:cNvPr>
          <p:cNvSpPr/>
          <p:nvPr/>
        </p:nvSpPr>
        <p:spPr>
          <a:xfrm>
            <a:off x="7332358" y="2263469"/>
            <a:ext cx="309596" cy="910312"/>
          </a:xfrm>
          <a:custGeom>
            <a:avLst/>
            <a:gdLst>
              <a:gd name="connsiteX0" fmla="*/ 14 w 309596"/>
              <a:gd name="connsiteY0" fmla="*/ 230739 h 910312"/>
              <a:gd name="connsiteX1" fmla="*/ 137388 w 309596"/>
              <a:gd name="connsiteY1" fmla="*/ 252204 h 910312"/>
              <a:gd name="connsiteX2" fmla="*/ 300521 w 309596"/>
              <a:gd name="connsiteY2" fmla="*/ 582762 h 910312"/>
              <a:gd name="connsiteX3" fmla="*/ 287642 w 309596"/>
              <a:gd name="connsiteY3" fmla="*/ 453973 h 910312"/>
              <a:gd name="connsiteX4" fmla="*/ 279056 w 309596"/>
              <a:gd name="connsiteY4" fmla="*/ 896148 h 910312"/>
              <a:gd name="connsiteX5" fmla="*/ 283349 w 309596"/>
              <a:gd name="connsiteY5" fmla="*/ 788824 h 910312"/>
              <a:gd name="connsiteX6" fmla="*/ 279056 w 309596"/>
              <a:gd name="connsiteY6" fmla="*/ 664328 h 910312"/>
              <a:gd name="connsiteX7" fmla="*/ 171732 w 309596"/>
              <a:gd name="connsiteY7" fmla="*/ 389579 h 910312"/>
              <a:gd name="connsiteX8" fmla="*/ 279056 w 309596"/>
              <a:gd name="connsiteY8" fmla="*/ 599934 h 910312"/>
              <a:gd name="connsiteX9" fmla="*/ 210369 w 309596"/>
              <a:gd name="connsiteY9" fmla="*/ 363821 h 910312"/>
              <a:gd name="connsiteX10" fmla="*/ 167439 w 309596"/>
              <a:gd name="connsiteY10" fmla="*/ 3213 h 910312"/>
              <a:gd name="connsiteX11" fmla="*/ 171732 w 309596"/>
              <a:gd name="connsiteY11" fmla="*/ 187810 h 910312"/>
              <a:gd name="connsiteX12" fmla="*/ 128803 w 309596"/>
              <a:gd name="connsiteY12" fmla="*/ 204982 h 910312"/>
              <a:gd name="connsiteX13" fmla="*/ 14 w 309596"/>
              <a:gd name="connsiteY13" fmla="*/ 230739 h 910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9596" h="910312">
                <a:moveTo>
                  <a:pt x="14" y="230739"/>
                </a:moveTo>
                <a:cubicBezTo>
                  <a:pt x="1445" y="238609"/>
                  <a:pt x="87304" y="193534"/>
                  <a:pt x="137388" y="252204"/>
                </a:cubicBezTo>
                <a:cubicBezTo>
                  <a:pt x="187472" y="310874"/>
                  <a:pt x="275479" y="549134"/>
                  <a:pt x="300521" y="582762"/>
                </a:cubicBezTo>
                <a:cubicBezTo>
                  <a:pt x="325563" y="616390"/>
                  <a:pt x="291219" y="401742"/>
                  <a:pt x="287642" y="453973"/>
                </a:cubicBezTo>
                <a:cubicBezTo>
                  <a:pt x="284065" y="506204"/>
                  <a:pt x="279771" y="840340"/>
                  <a:pt x="279056" y="896148"/>
                </a:cubicBezTo>
                <a:cubicBezTo>
                  <a:pt x="278341" y="951956"/>
                  <a:pt x="283349" y="827461"/>
                  <a:pt x="283349" y="788824"/>
                </a:cubicBezTo>
                <a:cubicBezTo>
                  <a:pt x="283349" y="750187"/>
                  <a:pt x="297659" y="730869"/>
                  <a:pt x="279056" y="664328"/>
                </a:cubicBezTo>
                <a:cubicBezTo>
                  <a:pt x="260453" y="597787"/>
                  <a:pt x="171732" y="400311"/>
                  <a:pt x="171732" y="389579"/>
                </a:cubicBezTo>
                <a:cubicBezTo>
                  <a:pt x="171732" y="378847"/>
                  <a:pt x="272617" y="604227"/>
                  <a:pt x="279056" y="599934"/>
                </a:cubicBezTo>
                <a:cubicBezTo>
                  <a:pt x="285495" y="595641"/>
                  <a:pt x="228972" y="463274"/>
                  <a:pt x="210369" y="363821"/>
                </a:cubicBezTo>
                <a:cubicBezTo>
                  <a:pt x="191766" y="264368"/>
                  <a:pt x="173879" y="32548"/>
                  <a:pt x="167439" y="3213"/>
                </a:cubicBezTo>
                <a:cubicBezTo>
                  <a:pt x="160999" y="-26122"/>
                  <a:pt x="178171" y="154182"/>
                  <a:pt x="171732" y="187810"/>
                </a:cubicBezTo>
                <a:cubicBezTo>
                  <a:pt x="165293" y="221438"/>
                  <a:pt x="154561" y="196396"/>
                  <a:pt x="128803" y="204982"/>
                </a:cubicBezTo>
                <a:cubicBezTo>
                  <a:pt x="103045" y="213568"/>
                  <a:pt x="-1417" y="222869"/>
                  <a:pt x="14" y="230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ABCF7DA7-1479-1FE0-AB3F-3DE010CB7FAF}"/>
              </a:ext>
            </a:extLst>
          </p:cNvPr>
          <p:cNvSpPr/>
          <p:nvPr/>
        </p:nvSpPr>
        <p:spPr>
          <a:xfrm>
            <a:off x="7343464" y="2890123"/>
            <a:ext cx="509269" cy="1046706"/>
          </a:xfrm>
          <a:custGeom>
            <a:avLst/>
            <a:gdLst>
              <a:gd name="connsiteX0" fmla="*/ 448254 w 509269"/>
              <a:gd name="connsiteY0" fmla="*/ 3331 h 1046706"/>
              <a:gd name="connsiteX1" fmla="*/ 289415 w 509269"/>
              <a:gd name="connsiteY1" fmla="*/ 501314 h 1046706"/>
              <a:gd name="connsiteX2" fmla="*/ 302294 w 509269"/>
              <a:gd name="connsiteY2" fmla="*/ 355353 h 1046706"/>
              <a:gd name="connsiteX3" fmla="*/ 310880 w 509269"/>
              <a:gd name="connsiteY3" fmla="*/ 149291 h 1046706"/>
              <a:gd name="connsiteX4" fmla="*/ 310880 w 509269"/>
              <a:gd name="connsiteY4" fmla="*/ 441212 h 1046706"/>
              <a:gd name="connsiteX5" fmla="*/ 225021 w 509269"/>
              <a:gd name="connsiteY5" fmla="*/ 668739 h 1046706"/>
              <a:gd name="connsiteX6" fmla="*/ 139161 w 509269"/>
              <a:gd name="connsiteY6" fmla="*/ 870508 h 1046706"/>
              <a:gd name="connsiteX7" fmla="*/ 272243 w 509269"/>
              <a:gd name="connsiteY7" fmla="*/ 600052 h 1046706"/>
              <a:gd name="connsiteX8" fmla="*/ 1787 w 509269"/>
              <a:gd name="connsiteY8" fmla="*/ 1042226 h 1046706"/>
              <a:gd name="connsiteX9" fmla="*/ 147747 w 509269"/>
              <a:gd name="connsiteY9" fmla="*/ 840457 h 1046706"/>
              <a:gd name="connsiteX10" fmla="*/ 508356 w 509269"/>
              <a:gd name="connsiteY10" fmla="*/ 338181 h 1046706"/>
              <a:gd name="connsiteX11" fmla="*/ 255071 w 509269"/>
              <a:gd name="connsiteY11" fmla="*/ 694497 h 1046706"/>
              <a:gd name="connsiteX12" fmla="*/ 383860 w 509269"/>
              <a:gd name="connsiteY12" fmla="*/ 424040 h 1046706"/>
              <a:gd name="connsiteX13" fmla="*/ 298001 w 509269"/>
              <a:gd name="connsiteY13" fmla="*/ 535657 h 1046706"/>
              <a:gd name="connsiteX14" fmla="*/ 448254 w 509269"/>
              <a:gd name="connsiteY14" fmla="*/ 175049 h 1046706"/>
              <a:gd name="connsiteX15" fmla="*/ 383860 w 509269"/>
              <a:gd name="connsiteY15" fmla="*/ 278080 h 1046706"/>
              <a:gd name="connsiteX16" fmla="*/ 448254 w 509269"/>
              <a:gd name="connsiteY16" fmla="*/ 3331 h 104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269" h="1046706">
                <a:moveTo>
                  <a:pt x="448254" y="3331"/>
                </a:moveTo>
                <a:cubicBezTo>
                  <a:pt x="432513" y="40537"/>
                  <a:pt x="313742" y="442644"/>
                  <a:pt x="289415" y="501314"/>
                </a:cubicBezTo>
                <a:cubicBezTo>
                  <a:pt x="265088" y="559984"/>
                  <a:pt x="298716" y="414024"/>
                  <a:pt x="302294" y="355353"/>
                </a:cubicBezTo>
                <a:cubicBezTo>
                  <a:pt x="305871" y="296683"/>
                  <a:pt x="309449" y="134981"/>
                  <a:pt x="310880" y="149291"/>
                </a:cubicBezTo>
                <a:cubicBezTo>
                  <a:pt x="312311" y="163601"/>
                  <a:pt x="325190" y="354637"/>
                  <a:pt x="310880" y="441212"/>
                </a:cubicBezTo>
                <a:cubicBezTo>
                  <a:pt x="296570" y="527787"/>
                  <a:pt x="253641" y="597190"/>
                  <a:pt x="225021" y="668739"/>
                </a:cubicBezTo>
                <a:cubicBezTo>
                  <a:pt x="196401" y="740288"/>
                  <a:pt x="131291" y="881956"/>
                  <a:pt x="139161" y="870508"/>
                </a:cubicBezTo>
                <a:cubicBezTo>
                  <a:pt x="147031" y="859060"/>
                  <a:pt x="295139" y="571432"/>
                  <a:pt x="272243" y="600052"/>
                </a:cubicBezTo>
                <a:cubicBezTo>
                  <a:pt x="249347" y="628672"/>
                  <a:pt x="22536" y="1002159"/>
                  <a:pt x="1787" y="1042226"/>
                </a:cubicBezTo>
                <a:cubicBezTo>
                  <a:pt x="-18962" y="1082293"/>
                  <a:pt x="147747" y="840457"/>
                  <a:pt x="147747" y="840457"/>
                </a:cubicBezTo>
                <a:lnTo>
                  <a:pt x="508356" y="338181"/>
                </a:lnTo>
                <a:cubicBezTo>
                  <a:pt x="526243" y="313854"/>
                  <a:pt x="275820" y="680187"/>
                  <a:pt x="255071" y="694497"/>
                </a:cubicBezTo>
                <a:cubicBezTo>
                  <a:pt x="234322" y="708807"/>
                  <a:pt x="376705" y="450513"/>
                  <a:pt x="383860" y="424040"/>
                </a:cubicBezTo>
                <a:cubicBezTo>
                  <a:pt x="391015" y="397567"/>
                  <a:pt x="287269" y="577155"/>
                  <a:pt x="298001" y="535657"/>
                </a:cubicBezTo>
                <a:cubicBezTo>
                  <a:pt x="308733" y="494159"/>
                  <a:pt x="433944" y="217978"/>
                  <a:pt x="448254" y="175049"/>
                </a:cubicBezTo>
                <a:cubicBezTo>
                  <a:pt x="462564" y="132120"/>
                  <a:pt x="382429" y="303838"/>
                  <a:pt x="383860" y="278080"/>
                </a:cubicBezTo>
                <a:cubicBezTo>
                  <a:pt x="385291" y="252322"/>
                  <a:pt x="463995" y="-33875"/>
                  <a:pt x="448254" y="3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16CEB126-E6A6-5A01-3AE6-4D08E4844DC5}"/>
              </a:ext>
            </a:extLst>
          </p:cNvPr>
          <p:cNvSpPr/>
          <p:nvPr/>
        </p:nvSpPr>
        <p:spPr>
          <a:xfrm>
            <a:off x="5743977" y="1826383"/>
            <a:ext cx="1052459" cy="599464"/>
          </a:xfrm>
          <a:custGeom>
            <a:avLst/>
            <a:gdLst>
              <a:gd name="connsiteX0" fmla="*/ 1051775 w 1052459"/>
              <a:gd name="connsiteY0" fmla="*/ 599138 h 599464"/>
              <a:gd name="connsiteX1" fmla="*/ 785612 w 1052459"/>
              <a:gd name="connsiteY1" fmla="*/ 423127 h 599464"/>
              <a:gd name="connsiteX2" fmla="*/ 652530 w 1052459"/>
              <a:gd name="connsiteY2" fmla="*/ 315803 h 599464"/>
              <a:gd name="connsiteX3" fmla="*/ 137375 w 1052459"/>
              <a:gd name="connsiteY3" fmla="*/ 2417 h 599464"/>
              <a:gd name="connsiteX4" fmla="*/ 429296 w 1052459"/>
              <a:gd name="connsiteY4" fmla="*/ 169842 h 599464"/>
              <a:gd name="connsiteX5" fmla="*/ 90153 w 1052459"/>
              <a:gd name="connsiteY5" fmla="*/ 152671 h 599464"/>
              <a:gd name="connsiteX6" fmla="*/ 0 w 1052459"/>
              <a:gd name="connsiteY6" fmla="*/ 169842 h 599464"/>
              <a:gd name="connsiteX7" fmla="*/ 373488 w 1052459"/>
              <a:gd name="connsiteY7" fmla="*/ 161256 h 599464"/>
              <a:gd name="connsiteX8" fmla="*/ 764147 w 1052459"/>
              <a:gd name="connsiteY8" fmla="*/ 358732 h 599464"/>
              <a:gd name="connsiteX9" fmla="*/ 528034 w 1052459"/>
              <a:gd name="connsiteY9" fmla="*/ 298631 h 599464"/>
              <a:gd name="connsiteX10" fmla="*/ 845713 w 1052459"/>
              <a:gd name="connsiteY10" fmla="*/ 508986 h 599464"/>
              <a:gd name="connsiteX11" fmla="*/ 699753 w 1052459"/>
              <a:gd name="connsiteY11" fmla="*/ 375904 h 599464"/>
              <a:gd name="connsiteX12" fmla="*/ 1051775 w 1052459"/>
              <a:gd name="connsiteY12" fmla="*/ 599138 h 59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52459" h="599464">
                <a:moveTo>
                  <a:pt x="1051775" y="599138"/>
                </a:moveTo>
                <a:cubicBezTo>
                  <a:pt x="1066085" y="607009"/>
                  <a:pt x="852153" y="470349"/>
                  <a:pt x="785612" y="423127"/>
                </a:cubicBezTo>
                <a:cubicBezTo>
                  <a:pt x="719071" y="375905"/>
                  <a:pt x="760569" y="385921"/>
                  <a:pt x="652530" y="315803"/>
                </a:cubicBezTo>
                <a:cubicBezTo>
                  <a:pt x="544490" y="245685"/>
                  <a:pt x="174581" y="26744"/>
                  <a:pt x="137375" y="2417"/>
                </a:cubicBezTo>
                <a:cubicBezTo>
                  <a:pt x="100169" y="-21910"/>
                  <a:pt x="437166" y="144800"/>
                  <a:pt x="429296" y="169842"/>
                </a:cubicBezTo>
                <a:cubicBezTo>
                  <a:pt x="421426" y="194884"/>
                  <a:pt x="161702" y="152671"/>
                  <a:pt x="90153" y="152671"/>
                </a:cubicBezTo>
                <a:cubicBezTo>
                  <a:pt x="18604" y="152671"/>
                  <a:pt x="0" y="169842"/>
                  <a:pt x="0" y="169842"/>
                </a:cubicBezTo>
                <a:cubicBezTo>
                  <a:pt x="47222" y="171273"/>
                  <a:pt x="246130" y="129774"/>
                  <a:pt x="373488" y="161256"/>
                </a:cubicBezTo>
                <a:cubicBezTo>
                  <a:pt x="500846" y="192738"/>
                  <a:pt x="738389" y="335836"/>
                  <a:pt x="764147" y="358732"/>
                </a:cubicBezTo>
                <a:cubicBezTo>
                  <a:pt x="789905" y="381628"/>
                  <a:pt x="514440" y="273589"/>
                  <a:pt x="528034" y="298631"/>
                </a:cubicBezTo>
                <a:cubicBezTo>
                  <a:pt x="541628" y="323673"/>
                  <a:pt x="817093" y="496107"/>
                  <a:pt x="845713" y="508986"/>
                </a:cubicBezTo>
                <a:cubicBezTo>
                  <a:pt x="874333" y="521865"/>
                  <a:pt x="666125" y="363025"/>
                  <a:pt x="699753" y="375904"/>
                </a:cubicBezTo>
                <a:cubicBezTo>
                  <a:pt x="733381" y="388783"/>
                  <a:pt x="1037465" y="591267"/>
                  <a:pt x="1051775" y="599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4B5A87CA-FA0E-DB55-1883-3141B2A54A2C}"/>
              </a:ext>
            </a:extLst>
          </p:cNvPr>
          <p:cNvSpPr/>
          <p:nvPr/>
        </p:nvSpPr>
        <p:spPr>
          <a:xfrm>
            <a:off x="2984679" y="2801855"/>
            <a:ext cx="999453" cy="2273913"/>
          </a:xfrm>
          <a:custGeom>
            <a:avLst/>
            <a:gdLst>
              <a:gd name="connsiteX0" fmla="*/ 998041 w 999453"/>
              <a:gd name="connsiteY0" fmla="*/ 2305 h 2273913"/>
              <a:gd name="connsiteX1" fmla="*/ 317321 w 999453"/>
              <a:gd name="connsiteY1" fmla="*/ 835425 h 2273913"/>
              <a:gd name="connsiteX2" fmla="*/ 479881 w 999453"/>
              <a:gd name="connsiteY2" fmla="*/ 723665 h 2273913"/>
              <a:gd name="connsiteX3" fmla="*/ 256361 w 999453"/>
              <a:gd name="connsiteY3" fmla="*/ 1302785 h 2273913"/>
              <a:gd name="connsiteX4" fmla="*/ 327481 w 999453"/>
              <a:gd name="connsiteY4" fmla="*/ 1140225 h 2273913"/>
              <a:gd name="connsiteX5" fmla="*/ 175081 w 999453"/>
              <a:gd name="connsiteY5" fmla="*/ 1638065 h 2273913"/>
              <a:gd name="connsiteX6" fmla="*/ 154761 w 999453"/>
              <a:gd name="connsiteY6" fmla="*/ 2257825 h 2273913"/>
              <a:gd name="connsiteX7" fmla="*/ 154761 w 999453"/>
              <a:gd name="connsiteY7" fmla="*/ 1983505 h 2273913"/>
              <a:gd name="connsiteX8" fmla="*/ 266521 w 999453"/>
              <a:gd name="connsiteY8" fmla="*/ 855745 h 2273913"/>
              <a:gd name="connsiteX9" fmla="*/ 2361 w 999453"/>
              <a:gd name="connsiteY9" fmla="*/ 1607585 h 2273913"/>
              <a:gd name="connsiteX10" fmla="*/ 164921 w 999453"/>
              <a:gd name="connsiteY10" fmla="*/ 1160545 h 2273913"/>
              <a:gd name="connsiteX11" fmla="*/ 622121 w 999453"/>
              <a:gd name="connsiteY11" fmla="*/ 429025 h 2273913"/>
              <a:gd name="connsiteX12" fmla="*/ 500201 w 999453"/>
              <a:gd name="connsiteY12" fmla="*/ 581425 h 2273913"/>
              <a:gd name="connsiteX13" fmla="*/ 998041 w 999453"/>
              <a:gd name="connsiteY13" fmla="*/ 2305 h 227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453" h="2273913">
                <a:moveTo>
                  <a:pt x="998041" y="2305"/>
                </a:moveTo>
                <a:cubicBezTo>
                  <a:pt x="967561" y="44638"/>
                  <a:pt x="403681" y="715198"/>
                  <a:pt x="317321" y="835425"/>
                </a:cubicBezTo>
                <a:cubicBezTo>
                  <a:pt x="230961" y="955652"/>
                  <a:pt x="490041" y="645772"/>
                  <a:pt x="479881" y="723665"/>
                </a:cubicBezTo>
                <a:cubicBezTo>
                  <a:pt x="469721" y="801558"/>
                  <a:pt x="281761" y="1233358"/>
                  <a:pt x="256361" y="1302785"/>
                </a:cubicBezTo>
                <a:cubicBezTo>
                  <a:pt x="230961" y="1372212"/>
                  <a:pt x="341028" y="1084345"/>
                  <a:pt x="327481" y="1140225"/>
                </a:cubicBezTo>
                <a:cubicBezTo>
                  <a:pt x="313934" y="1196105"/>
                  <a:pt x="203868" y="1451798"/>
                  <a:pt x="175081" y="1638065"/>
                </a:cubicBezTo>
                <a:cubicBezTo>
                  <a:pt x="146294" y="1824332"/>
                  <a:pt x="158148" y="2200252"/>
                  <a:pt x="154761" y="2257825"/>
                </a:cubicBezTo>
                <a:cubicBezTo>
                  <a:pt x="151374" y="2315398"/>
                  <a:pt x="136134" y="2217185"/>
                  <a:pt x="154761" y="1983505"/>
                </a:cubicBezTo>
                <a:cubicBezTo>
                  <a:pt x="173388" y="1749825"/>
                  <a:pt x="291921" y="918398"/>
                  <a:pt x="266521" y="855745"/>
                </a:cubicBezTo>
                <a:cubicBezTo>
                  <a:pt x="241121" y="793092"/>
                  <a:pt x="19294" y="1556785"/>
                  <a:pt x="2361" y="1607585"/>
                </a:cubicBezTo>
                <a:cubicBezTo>
                  <a:pt x="-14572" y="1658385"/>
                  <a:pt x="61628" y="1356972"/>
                  <a:pt x="164921" y="1160545"/>
                </a:cubicBezTo>
                <a:cubicBezTo>
                  <a:pt x="268214" y="964118"/>
                  <a:pt x="566241" y="525545"/>
                  <a:pt x="622121" y="429025"/>
                </a:cubicBezTo>
                <a:cubicBezTo>
                  <a:pt x="678001" y="332505"/>
                  <a:pt x="444321" y="649158"/>
                  <a:pt x="500201" y="581425"/>
                </a:cubicBezTo>
                <a:cubicBezTo>
                  <a:pt x="556081" y="513692"/>
                  <a:pt x="1028521" y="-40028"/>
                  <a:pt x="998041" y="2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3F33217A-7FD6-4203-9DD2-04C264683624}"/>
              </a:ext>
            </a:extLst>
          </p:cNvPr>
          <p:cNvSpPr/>
          <p:nvPr/>
        </p:nvSpPr>
        <p:spPr>
          <a:xfrm>
            <a:off x="4998720" y="3027680"/>
            <a:ext cx="426720" cy="2188141"/>
          </a:xfrm>
          <a:custGeom>
            <a:avLst/>
            <a:gdLst>
              <a:gd name="connsiteX0" fmla="*/ 426720 w 426720"/>
              <a:gd name="connsiteY0" fmla="*/ 0 h 2188141"/>
              <a:gd name="connsiteX1" fmla="*/ 155787 w 426720"/>
              <a:gd name="connsiteY1" fmla="*/ 948267 h 2188141"/>
              <a:gd name="connsiteX2" fmla="*/ 176107 w 426720"/>
              <a:gd name="connsiteY2" fmla="*/ 839893 h 2188141"/>
              <a:gd name="connsiteX3" fmla="*/ 142240 w 426720"/>
              <a:gd name="connsiteY3" fmla="*/ 1104053 h 2188141"/>
              <a:gd name="connsiteX4" fmla="*/ 230293 w 426720"/>
              <a:gd name="connsiteY4" fmla="*/ 934720 h 2188141"/>
              <a:gd name="connsiteX5" fmla="*/ 115147 w 426720"/>
              <a:gd name="connsiteY5" fmla="*/ 1598507 h 2188141"/>
              <a:gd name="connsiteX6" fmla="*/ 176107 w 426720"/>
              <a:gd name="connsiteY6" fmla="*/ 1354667 h 2188141"/>
              <a:gd name="connsiteX7" fmla="*/ 67733 w 426720"/>
              <a:gd name="connsiteY7" fmla="*/ 1673013 h 2188141"/>
              <a:gd name="connsiteX8" fmla="*/ 149013 w 426720"/>
              <a:gd name="connsiteY8" fmla="*/ 2174240 h 2188141"/>
              <a:gd name="connsiteX9" fmla="*/ 128693 w 426720"/>
              <a:gd name="connsiteY9" fmla="*/ 2038773 h 2188141"/>
              <a:gd name="connsiteX10" fmla="*/ 115147 w 426720"/>
              <a:gd name="connsiteY10" fmla="*/ 1937173 h 2188141"/>
              <a:gd name="connsiteX11" fmla="*/ 40640 w 426720"/>
              <a:gd name="connsiteY11" fmla="*/ 1632373 h 2188141"/>
              <a:gd name="connsiteX12" fmla="*/ 40640 w 426720"/>
              <a:gd name="connsiteY12" fmla="*/ 1727200 h 2188141"/>
              <a:gd name="connsiteX13" fmla="*/ 182880 w 426720"/>
              <a:gd name="connsiteY13" fmla="*/ 1063413 h 2188141"/>
              <a:gd name="connsiteX14" fmla="*/ 20320 w 426720"/>
              <a:gd name="connsiteY14" fmla="*/ 1212427 h 2188141"/>
              <a:gd name="connsiteX15" fmla="*/ 230293 w 426720"/>
              <a:gd name="connsiteY15" fmla="*/ 419947 h 2188141"/>
              <a:gd name="connsiteX16" fmla="*/ 0 w 426720"/>
              <a:gd name="connsiteY16" fmla="*/ 894080 h 2188141"/>
              <a:gd name="connsiteX17" fmla="*/ 426720 w 426720"/>
              <a:gd name="connsiteY17" fmla="*/ 0 h 218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26720" h="2188141">
                <a:moveTo>
                  <a:pt x="426720" y="0"/>
                </a:moveTo>
                <a:cubicBezTo>
                  <a:pt x="312138" y="404142"/>
                  <a:pt x="197556" y="808285"/>
                  <a:pt x="155787" y="948267"/>
                </a:cubicBezTo>
                <a:cubicBezTo>
                  <a:pt x="114018" y="1088249"/>
                  <a:pt x="178365" y="813929"/>
                  <a:pt x="176107" y="839893"/>
                </a:cubicBezTo>
                <a:cubicBezTo>
                  <a:pt x="173849" y="865857"/>
                  <a:pt x="133209" y="1088249"/>
                  <a:pt x="142240" y="1104053"/>
                </a:cubicBezTo>
                <a:cubicBezTo>
                  <a:pt x="151271" y="1119857"/>
                  <a:pt x="234808" y="852311"/>
                  <a:pt x="230293" y="934720"/>
                </a:cubicBezTo>
                <a:cubicBezTo>
                  <a:pt x="225778" y="1017129"/>
                  <a:pt x="124178" y="1528516"/>
                  <a:pt x="115147" y="1598507"/>
                </a:cubicBezTo>
                <a:cubicBezTo>
                  <a:pt x="106116" y="1668498"/>
                  <a:pt x="184009" y="1342249"/>
                  <a:pt x="176107" y="1354667"/>
                </a:cubicBezTo>
                <a:cubicBezTo>
                  <a:pt x="168205" y="1367085"/>
                  <a:pt x="72249" y="1536418"/>
                  <a:pt x="67733" y="1673013"/>
                </a:cubicBezTo>
                <a:cubicBezTo>
                  <a:pt x="63217" y="1809609"/>
                  <a:pt x="138853" y="2113280"/>
                  <a:pt x="149013" y="2174240"/>
                </a:cubicBezTo>
                <a:cubicBezTo>
                  <a:pt x="159173" y="2235200"/>
                  <a:pt x="134337" y="2078284"/>
                  <a:pt x="128693" y="2038773"/>
                </a:cubicBezTo>
                <a:cubicBezTo>
                  <a:pt x="123049" y="1999262"/>
                  <a:pt x="129822" y="2004906"/>
                  <a:pt x="115147" y="1937173"/>
                </a:cubicBezTo>
                <a:cubicBezTo>
                  <a:pt x="100472" y="1869440"/>
                  <a:pt x="53058" y="1667368"/>
                  <a:pt x="40640" y="1632373"/>
                </a:cubicBezTo>
                <a:cubicBezTo>
                  <a:pt x="28222" y="1597378"/>
                  <a:pt x="16933" y="1822027"/>
                  <a:pt x="40640" y="1727200"/>
                </a:cubicBezTo>
                <a:cubicBezTo>
                  <a:pt x="64347" y="1632373"/>
                  <a:pt x="186267" y="1149208"/>
                  <a:pt x="182880" y="1063413"/>
                </a:cubicBezTo>
                <a:cubicBezTo>
                  <a:pt x="179493" y="977618"/>
                  <a:pt x="12418" y="1319671"/>
                  <a:pt x="20320" y="1212427"/>
                </a:cubicBezTo>
                <a:cubicBezTo>
                  <a:pt x="28222" y="1105183"/>
                  <a:pt x="233680" y="473005"/>
                  <a:pt x="230293" y="419947"/>
                </a:cubicBezTo>
                <a:cubicBezTo>
                  <a:pt x="226906" y="366889"/>
                  <a:pt x="0" y="894080"/>
                  <a:pt x="0" y="894080"/>
                </a:cubicBezTo>
                <a:lnTo>
                  <a:pt x="42672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6F483849-7B44-3820-93AF-B162806AEBD8}"/>
              </a:ext>
            </a:extLst>
          </p:cNvPr>
          <p:cNvSpPr/>
          <p:nvPr/>
        </p:nvSpPr>
        <p:spPr>
          <a:xfrm>
            <a:off x="7599602" y="2492256"/>
            <a:ext cx="414587" cy="1676879"/>
          </a:xfrm>
          <a:custGeom>
            <a:avLst/>
            <a:gdLst>
              <a:gd name="connsiteX0" fmla="*/ 365838 w 414587"/>
              <a:gd name="connsiteY0" fmla="*/ 331 h 1676879"/>
              <a:gd name="connsiteX1" fmla="*/ 311651 w 414587"/>
              <a:gd name="connsiteY1" fmla="*/ 582837 h 1676879"/>
              <a:gd name="connsiteX2" fmla="*/ 115225 w 414587"/>
              <a:gd name="connsiteY2" fmla="*/ 1185664 h 1676879"/>
              <a:gd name="connsiteX3" fmla="*/ 230371 w 414587"/>
              <a:gd name="connsiteY3" fmla="*/ 1050197 h 1676879"/>
              <a:gd name="connsiteX4" fmla="*/ 74585 w 414587"/>
              <a:gd name="connsiteY4" fmla="*/ 1375317 h 1676879"/>
              <a:gd name="connsiteX5" fmla="*/ 54265 w 414587"/>
              <a:gd name="connsiteY5" fmla="*/ 1436277 h 1676879"/>
              <a:gd name="connsiteX6" fmla="*/ 74585 w 414587"/>
              <a:gd name="connsiteY6" fmla="*/ 1673344 h 1676879"/>
              <a:gd name="connsiteX7" fmla="*/ 61038 w 414587"/>
              <a:gd name="connsiteY7" fmla="*/ 1558197 h 1676879"/>
              <a:gd name="connsiteX8" fmla="*/ 20398 w 414587"/>
              <a:gd name="connsiteY8" fmla="*/ 1287264 h 1676879"/>
              <a:gd name="connsiteX9" fmla="*/ 78 w 414587"/>
              <a:gd name="connsiteY9" fmla="*/ 1497237 h 1676879"/>
              <a:gd name="connsiteX10" fmla="*/ 27171 w 414587"/>
              <a:gd name="connsiteY10" fmla="*/ 1287264 h 1676879"/>
              <a:gd name="connsiteX11" fmla="*/ 189731 w 414587"/>
              <a:gd name="connsiteY11" fmla="*/ 1009557 h 1676879"/>
              <a:gd name="connsiteX12" fmla="*/ 47491 w 414587"/>
              <a:gd name="connsiteY12" fmla="*/ 1205984 h 1676879"/>
              <a:gd name="connsiteX13" fmla="*/ 406478 w 414587"/>
              <a:gd name="connsiteY13" fmla="*/ 623477 h 1676879"/>
              <a:gd name="connsiteX14" fmla="*/ 304878 w 414587"/>
              <a:gd name="connsiteY14" fmla="*/ 725077 h 1676879"/>
              <a:gd name="connsiteX15" fmla="*/ 386158 w 414587"/>
              <a:gd name="connsiteY15" fmla="*/ 460917 h 1676879"/>
              <a:gd name="connsiteX16" fmla="*/ 237145 w 414587"/>
              <a:gd name="connsiteY16" fmla="*/ 670891 h 1676879"/>
              <a:gd name="connsiteX17" fmla="*/ 338745 w 414587"/>
              <a:gd name="connsiteY17" fmla="*/ 501557 h 1676879"/>
              <a:gd name="connsiteX18" fmla="*/ 365838 w 414587"/>
              <a:gd name="connsiteY18" fmla="*/ 331 h 16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4587" h="1676879">
                <a:moveTo>
                  <a:pt x="365838" y="331"/>
                </a:moveTo>
                <a:cubicBezTo>
                  <a:pt x="361322" y="13878"/>
                  <a:pt x="353420" y="385282"/>
                  <a:pt x="311651" y="582837"/>
                </a:cubicBezTo>
                <a:cubicBezTo>
                  <a:pt x="269882" y="780392"/>
                  <a:pt x="128772" y="1107771"/>
                  <a:pt x="115225" y="1185664"/>
                </a:cubicBezTo>
                <a:cubicBezTo>
                  <a:pt x="101678" y="1263557"/>
                  <a:pt x="237144" y="1018588"/>
                  <a:pt x="230371" y="1050197"/>
                </a:cubicBezTo>
                <a:cubicBezTo>
                  <a:pt x="223598" y="1081806"/>
                  <a:pt x="103936" y="1310970"/>
                  <a:pt x="74585" y="1375317"/>
                </a:cubicBezTo>
                <a:cubicBezTo>
                  <a:pt x="45234" y="1439664"/>
                  <a:pt x="54265" y="1386606"/>
                  <a:pt x="54265" y="1436277"/>
                </a:cubicBezTo>
                <a:cubicBezTo>
                  <a:pt x="54265" y="1485948"/>
                  <a:pt x="73456" y="1653024"/>
                  <a:pt x="74585" y="1673344"/>
                </a:cubicBezTo>
                <a:cubicBezTo>
                  <a:pt x="75714" y="1693664"/>
                  <a:pt x="70069" y="1622544"/>
                  <a:pt x="61038" y="1558197"/>
                </a:cubicBezTo>
                <a:cubicBezTo>
                  <a:pt x="52007" y="1493850"/>
                  <a:pt x="30558" y="1297424"/>
                  <a:pt x="20398" y="1287264"/>
                </a:cubicBezTo>
                <a:cubicBezTo>
                  <a:pt x="10238" y="1277104"/>
                  <a:pt x="-1051" y="1497237"/>
                  <a:pt x="78" y="1497237"/>
                </a:cubicBezTo>
                <a:cubicBezTo>
                  <a:pt x="1207" y="1497237"/>
                  <a:pt x="-4438" y="1368544"/>
                  <a:pt x="27171" y="1287264"/>
                </a:cubicBezTo>
                <a:cubicBezTo>
                  <a:pt x="58780" y="1205984"/>
                  <a:pt x="186344" y="1023104"/>
                  <a:pt x="189731" y="1009557"/>
                </a:cubicBezTo>
                <a:cubicBezTo>
                  <a:pt x="193118" y="996010"/>
                  <a:pt x="11366" y="1270331"/>
                  <a:pt x="47491" y="1205984"/>
                </a:cubicBezTo>
                <a:cubicBezTo>
                  <a:pt x="83616" y="1141637"/>
                  <a:pt x="363580" y="703628"/>
                  <a:pt x="406478" y="623477"/>
                </a:cubicBezTo>
                <a:cubicBezTo>
                  <a:pt x="449376" y="543326"/>
                  <a:pt x="308265" y="752170"/>
                  <a:pt x="304878" y="725077"/>
                </a:cubicBezTo>
                <a:cubicBezTo>
                  <a:pt x="301491" y="697984"/>
                  <a:pt x="397447" y="469948"/>
                  <a:pt x="386158" y="460917"/>
                </a:cubicBezTo>
                <a:cubicBezTo>
                  <a:pt x="374869" y="451886"/>
                  <a:pt x="245047" y="664118"/>
                  <a:pt x="237145" y="670891"/>
                </a:cubicBezTo>
                <a:cubicBezTo>
                  <a:pt x="229243" y="677664"/>
                  <a:pt x="315038" y="611059"/>
                  <a:pt x="338745" y="501557"/>
                </a:cubicBezTo>
                <a:cubicBezTo>
                  <a:pt x="362452" y="392055"/>
                  <a:pt x="370354" y="-13216"/>
                  <a:pt x="365838" y="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37028457-A55D-E5D6-71E7-C4C366AEB484}"/>
              </a:ext>
            </a:extLst>
          </p:cNvPr>
          <p:cNvSpPr/>
          <p:nvPr/>
        </p:nvSpPr>
        <p:spPr>
          <a:xfrm>
            <a:off x="7630706" y="3974902"/>
            <a:ext cx="653115" cy="1220907"/>
          </a:xfrm>
          <a:custGeom>
            <a:avLst/>
            <a:gdLst>
              <a:gd name="connsiteX0" fmla="*/ 43481 w 653115"/>
              <a:gd name="connsiteY0" fmla="*/ 1045 h 1220907"/>
              <a:gd name="connsiteX1" fmla="*/ 50254 w 653115"/>
              <a:gd name="connsiteY1" fmla="*/ 204245 h 1220907"/>
              <a:gd name="connsiteX2" fmla="*/ 145081 w 653115"/>
              <a:gd name="connsiteY2" fmla="*/ 448085 h 1220907"/>
              <a:gd name="connsiteX3" fmla="*/ 2841 w 653115"/>
              <a:gd name="connsiteY3" fmla="*/ 312618 h 1220907"/>
              <a:gd name="connsiteX4" fmla="*/ 300867 w 653115"/>
              <a:gd name="connsiteY4" fmla="*/ 698698 h 1220907"/>
              <a:gd name="connsiteX5" fmla="*/ 260227 w 653115"/>
              <a:gd name="connsiteY5" fmla="*/ 610645 h 1220907"/>
              <a:gd name="connsiteX6" fmla="*/ 592121 w 653115"/>
              <a:gd name="connsiteY6" fmla="*/ 1186378 h 1220907"/>
              <a:gd name="connsiteX7" fmla="*/ 585347 w 653115"/>
              <a:gd name="connsiteY7" fmla="*/ 1105098 h 1220907"/>
              <a:gd name="connsiteX8" fmla="*/ 598894 w 653115"/>
              <a:gd name="connsiteY8" fmla="*/ 1152511 h 1220907"/>
              <a:gd name="connsiteX9" fmla="*/ 531161 w 653115"/>
              <a:gd name="connsiteY9" fmla="*/ 1084778 h 1220907"/>
              <a:gd name="connsiteX10" fmla="*/ 463427 w 653115"/>
              <a:gd name="connsiteY10" fmla="*/ 1044138 h 1220907"/>
              <a:gd name="connsiteX11" fmla="*/ 653081 w 653115"/>
              <a:gd name="connsiteY11" fmla="*/ 1220245 h 1220907"/>
              <a:gd name="connsiteX12" fmla="*/ 476974 w 653115"/>
              <a:gd name="connsiteY12" fmla="*/ 969631 h 1220907"/>
              <a:gd name="connsiteX13" fmla="*/ 246681 w 653115"/>
              <a:gd name="connsiteY13" fmla="*/ 678378 h 1220907"/>
              <a:gd name="connsiteX14" fmla="*/ 206041 w 653115"/>
              <a:gd name="connsiteY14" fmla="*/ 305845 h 1220907"/>
              <a:gd name="connsiteX15" fmla="*/ 192494 w 653115"/>
              <a:gd name="connsiteY15" fmla="*/ 448085 h 1220907"/>
              <a:gd name="connsiteX16" fmla="*/ 104441 w 653115"/>
              <a:gd name="connsiteY16" fmla="*/ 292298 h 1220907"/>
              <a:gd name="connsiteX17" fmla="*/ 43481 w 653115"/>
              <a:gd name="connsiteY17" fmla="*/ 1045 h 122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3115" h="1220907">
                <a:moveTo>
                  <a:pt x="43481" y="1045"/>
                </a:moveTo>
                <a:cubicBezTo>
                  <a:pt x="34450" y="-13630"/>
                  <a:pt x="33321" y="129738"/>
                  <a:pt x="50254" y="204245"/>
                </a:cubicBezTo>
                <a:cubicBezTo>
                  <a:pt x="67187" y="278752"/>
                  <a:pt x="152983" y="430023"/>
                  <a:pt x="145081" y="448085"/>
                </a:cubicBezTo>
                <a:cubicBezTo>
                  <a:pt x="137179" y="466147"/>
                  <a:pt x="-23123" y="270849"/>
                  <a:pt x="2841" y="312618"/>
                </a:cubicBezTo>
                <a:cubicBezTo>
                  <a:pt x="28805" y="354387"/>
                  <a:pt x="257969" y="649027"/>
                  <a:pt x="300867" y="698698"/>
                </a:cubicBezTo>
                <a:cubicBezTo>
                  <a:pt x="343765" y="748369"/>
                  <a:pt x="211685" y="529365"/>
                  <a:pt x="260227" y="610645"/>
                </a:cubicBezTo>
                <a:cubicBezTo>
                  <a:pt x="308769" y="691925"/>
                  <a:pt x="537934" y="1103969"/>
                  <a:pt x="592121" y="1186378"/>
                </a:cubicBezTo>
                <a:cubicBezTo>
                  <a:pt x="646308" y="1268787"/>
                  <a:pt x="584218" y="1110742"/>
                  <a:pt x="585347" y="1105098"/>
                </a:cubicBezTo>
                <a:cubicBezTo>
                  <a:pt x="586476" y="1099454"/>
                  <a:pt x="607925" y="1155898"/>
                  <a:pt x="598894" y="1152511"/>
                </a:cubicBezTo>
                <a:cubicBezTo>
                  <a:pt x="589863" y="1149124"/>
                  <a:pt x="553739" y="1102840"/>
                  <a:pt x="531161" y="1084778"/>
                </a:cubicBezTo>
                <a:cubicBezTo>
                  <a:pt x="508583" y="1066716"/>
                  <a:pt x="443107" y="1021560"/>
                  <a:pt x="463427" y="1044138"/>
                </a:cubicBezTo>
                <a:cubicBezTo>
                  <a:pt x="483747" y="1066716"/>
                  <a:pt x="650823" y="1232663"/>
                  <a:pt x="653081" y="1220245"/>
                </a:cubicBezTo>
                <a:cubicBezTo>
                  <a:pt x="655339" y="1207827"/>
                  <a:pt x="544707" y="1059942"/>
                  <a:pt x="476974" y="969631"/>
                </a:cubicBezTo>
                <a:cubicBezTo>
                  <a:pt x="409241" y="879320"/>
                  <a:pt x="291837" y="789009"/>
                  <a:pt x="246681" y="678378"/>
                </a:cubicBezTo>
                <a:cubicBezTo>
                  <a:pt x="201525" y="567747"/>
                  <a:pt x="215072" y="344227"/>
                  <a:pt x="206041" y="305845"/>
                </a:cubicBezTo>
                <a:cubicBezTo>
                  <a:pt x="197010" y="267463"/>
                  <a:pt x="209427" y="450343"/>
                  <a:pt x="192494" y="448085"/>
                </a:cubicBezTo>
                <a:cubicBezTo>
                  <a:pt x="175561" y="445827"/>
                  <a:pt x="131534" y="369062"/>
                  <a:pt x="104441" y="292298"/>
                </a:cubicBezTo>
                <a:cubicBezTo>
                  <a:pt x="77348" y="215534"/>
                  <a:pt x="52512" y="15720"/>
                  <a:pt x="43481" y="1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777F036F-D54B-A938-A9CC-4ABFC21FFA98}"/>
              </a:ext>
            </a:extLst>
          </p:cNvPr>
          <p:cNvSpPr/>
          <p:nvPr/>
        </p:nvSpPr>
        <p:spPr>
          <a:xfrm>
            <a:off x="7244403" y="4901025"/>
            <a:ext cx="1041354" cy="2196952"/>
          </a:xfrm>
          <a:custGeom>
            <a:avLst/>
            <a:gdLst>
              <a:gd name="connsiteX0" fmla="*/ 1032610 w 1041354"/>
              <a:gd name="connsiteY0" fmla="*/ 16415 h 2196952"/>
              <a:gd name="connsiteX1" fmla="*/ 619437 w 1041354"/>
              <a:gd name="connsiteY1" fmla="*/ 1134015 h 2196952"/>
              <a:gd name="connsiteX2" fmla="*/ 246904 w 1041354"/>
              <a:gd name="connsiteY2" fmla="*/ 1851988 h 2196952"/>
              <a:gd name="connsiteX3" fmla="*/ 511064 w 1041354"/>
              <a:gd name="connsiteY3" fmla="*/ 1323668 h 2196952"/>
              <a:gd name="connsiteX4" fmla="*/ 30157 w 1041354"/>
              <a:gd name="connsiteY4" fmla="*/ 2163562 h 2196952"/>
              <a:gd name="connsiteX5" fmla="*/ 131757 w 1041354"/>
              <a:gd name="connsiteY5" fmla="*/ 1926495 h 2196952"/>
              <a:gd name="connsiteX6" fmla="*/ 795544 w 1041354"/>
              <a:gd name="connsiteY6" fmla="*/ 978228 h 2196952"/>
              <a:gd name="connsiteX7" fmla="*/ 538157 w 1041354"/>
              <a:gd name="connsiteY7" fmla="*/ 1283028 h 2196952"/>
              <a:gd name="connsiteX8" fmla="*/ 788770 w 1041354"/>
              <a:gd name="connsiteY8" fmla="*/ 626015 h 2196952"/>
              <a:gd name="connsiteX9" fmla="*/ 666850 w 1041354"/>
              <a:gd name="connsiteY9" fmla="*/ 957908 h 2196952"/>
              <a:gd name="connsiteX10" fmla="*/ 1019064 w 1041354"/>
              <a:gd name="connsiteY10" fmla="*/ 341535 h 2196952"/>
              <a:gd name="connsiteX11" fmla="*/ 910690 w 1041354"/>
              <a:gd name="connsiteY11" fmla="*/ 456682 h 2196952"/>
              <a:gd name="connsiteX12" fmla="*/ 1032610 w 1041354"/>
              <a:gd name="connsiteY12" fmla="*/ 16415 h 219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1354" h="2196952">
                <a:moveTo>
                  <a:pt x="1032610" y="16415"/>
                </a:moveTo>
                <a:cubicBezTo>
                  <a:pt x="984068" y="129304"/>
                  <a:pt x="750388" y="828086"/>
                  <a:pt x="619437" y="1134015"/>
                </a:cubicBezTo>
                <a:cubicBezTo>
                  <a:pt x="488486" y="1439944"/>
                  <a:pt x="264966" y="1820379"/>
                  <a:pt x="246904" y="1851988"/>
                </a:cubicBezTo>
                <a:cubicBezTo>
                  <a:pt x="228842" y="1883597"/>
                  <a:pt x="547188" y="1271739"/>
                  <a:pt x="511064" y="1323668"/>
                </a:cubicBezTo>
                <a:cubicBezTo>
                  <a:pt x="474939" y="1375597"/>
                  <a:pt x="93375" y="2063091"/>
                  <a:pt x="30157" y="2163562"/>
                </a:cubicBezTo>
                <a:cubicBezTo>
                  <a:pt x="-33061" y="2264033"/>
                  <a:pt x="4193" y="2124051"/>
                  <a:pt x="131757" y="1926495"/>
                </a:cubicBezTo>
                <a:cubicBezTo>
                  <a:pt x="259321" y="1728939"/>
                  <a:pt x="727811" y="1085473"/>
                  <a:pt x="795544" y="978228"/>
                </a:cubicBezTo>
                <a:cubicBezTo>
                  <a:pt x="863277" y="870984"/>
                  <a:pt x="539286" y="1341730"/>
                  <a:pt x="538157" y="1283028"/>
                </a:cubicBezTo>
                <a:cubicBezTo>
                  <a:pt x="537028" y="1224326"/>
                  <a:pt x="767321" y="680202"/>
                  <a:pt x="788770" y="626015"/>
                </a:cubicBezTo>
                <a:cubicBezTo>
                  <a:pt x="810219" y="571828"/>
                  <a:pt x="628468" y="1005321"/>
                  <a:pt x="666850" y="957908"/>
                </a:cubicBezTo>
                <a:cubicBezTo>
                  <a:pt x="705232" y="910495"/>
                  <a:pt x="978424" y="425073"/>
                  <a:pt x="1019064" y="341535"/>
                </a:cubicBezTo>
                <a:cubicBezTo>
                  <a:pt x="1059704" y="257997"/>
                  <a:pt x="909561" y="505224"/>
                  <a:pt x="910690" y="456682"/>
                </a:cubicBezTo>
                <a:cubicBezTo>
                  <a:pt x="911819" y="408140"/>
                  <a:pt x="1081152" y="-96474"/>
                  <a:pt x="1032610" y="16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638064DE-B98A-EB34-0EFB-AB510B15603E}"/>
              </a:ext>
            </a:extLst>
          </p:cNvPr>
          <p:cNvSpPr/>
          <p:nvPr/>
        </p:nvSpPr>
        <p:spPr>
          <a:xfrm>
            <a:off x="2873217" y="4151983"/>
            <a:ext cx="350304" cy="1746286"/>
          </a:xfrm>
          <a:custGeom>
            <a:avLst/>
            <a:gdLst>
              <a:gd name="connsiteX0" fmla="*/ 215423 w 350304"/>
              <a:gd name="connsiteY0" fmla="*/ 70 h 1746286"/>
              <a:gd name="connsiteX1" fmla="*/ 140916 w 350304"/>
              <a:gd name="connsiteY1" fmla="*/ 413244 h 1746286"/>
              <a:gd name="connsiteX2" fmla="*/ 344116 w 350304"/>
              <a:gd name="connsiteY2" fmla="*/ 1029617 h 1746286"/>
              <a:gd name="connsiteX3" fmla="*/ 289930 w 350304"/>
              <a:gd name="connsiteY3" fmla="*/ 900924 h 1746286"/>
              <a:gd name="connsiteX4" fmla="*/ 208650 w 350304"/>
              <a:gd name="connsiteY4" fmla="*/ 779004 h 1746286"/>
              <a:gd name="connsiteX5" fmla="*/ 59636 w 350304"/>
              <a:gd name="connsiteY5" fmla="*/ 1063484 h 1746286"/>
              <a:gd name="connsiteX6" fmla="*/ 79956 w 350304"/>
              <a:gd name="connsiteY6" fmla="*/ 1253137 h 1746286"/>
              <a:gd name="connsiteX7" fmla="*/ 168010 w 350304"/>
              <a:gd name="connsiteY7" fmla="*/ 1734044 h 1746286"/>
              <a:gd name="connsiteX8" fmla="*/ 161236 w 350304"/>
              <a:gd name="connsiteY8" fmla="*/ 1585030 h 1746286"/>
              <a:gd name="connsiteX9" fmla="*/ 107050 w 350304"/>
              <a:gd name="connsiteY9" fmla="*/ 1388604 h 1746286"/>
              <a:gd name="connsiteX10" fmla="*/ 5450 w 350304"/>
              <a:gd name="connsiteY10" fmla="*/ 1198950 h 1746286"/>
              <a:gd name="connsiteX11" fmla="*/ 289930 w 350304"/>
              <a:gd name="connsiteY11" fmla="*/ 765457 h 1746286"/>
              <a:gd name="connsiteX12" fmla="*/ 235743 w 350304"/>
              <a:gd name="connsiteY12" fmla="*/ 806097 h 1746286"/>
              <a:gd name="connsiteX13" fmla="*/ 283156 w 350304"/>
              <a:gd name="connsiteY13" fmla="*/ 304870 h 1746286"/>
              <a:gd name="connsiteX14" fmla="*/ 242516 w 350304"/>
              <a:gd name="connsiteY14" fmla="*/ 596124 h 1746286"/>
              <a:gd name="connsiteX15" fmla="*/ 181556 w 350304"/>
              <a:gd name="connsiteY15" fmla="*/ 460657 h 1746286"/>
              <a:gd name="connsiteX16" fmla="*/ 113823 w 350304"/>
              <a:gd name="connsiteY16" fmla="*/ 304870 h 1746286"/>
              <a:gd name="connsiteX17" fmla="*/ 73183 w 350304"/>
              <a:gd name="connsiteY17" fmla="*/ 379377 h 1746286"/>
              <a:gd name="connsiteX18" fmla="*/ 215423 w 350304"/>
              <a:gd name="connsiteY18" fmla="*/ 70 h 174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0304" h="1746286">
                <a:moveTo>
                  <a:pt x="215423" y="70"/>
                </a:moveTo>
                <a:cubicBezTo>
                  <a:pt x="226712" y="5714"/>
                  <a:pt x="119467" y="241653"/>
                  <a:pt x="140916" y="413244"/>
                </a:cubicBezTo>
                <a:cubicBezTo>
                  <a:pt x="162365" y="584835"/>
                  <a:pt x="319280" y="948337"/>
                  <a:pt x="344116" y="1029617"/>
                </a:cubicBezTo>
                <a:cubicBezTo>
                  <a:pt x="368952" y="1110897"/>
                  <a:pt x="312508" y="942693"/>
                  <a:pt x="289930" y="900924"/>
                </a:cubicBezTo>
                <a:cubicBezTo>
                  <a:pt x="267352" y="859155"/>
                  <a:pt x="247032" y="751911"/>
                  <a:pt x="208650" y="779004"/>
                </a:cubicBezTo>
                <a:cubicBezTo>
                  <a:pt x="170268" y="806097"/>
                  <a:pt x="81085" y="984462"/>
                  <a:pt x="59636" y="1063484"/>
                </a:cubicBezTo>
                <a:cubicBezTo>
                  <a:pt x="38187" y="1142506"/>
                  <a:pt x="61894" y="1141377"/>
                  <a:pt x="79956" y="1253137"/>
                </a:cubicBezTo>
                <a:cubicBezTo>
                  <a:pt x="98018" y="1364897"/>
                  <a:pt x="154463" y="1678728"/>
                  <a:pt x="168010" y="1734044"/>
                </a:cubicBezTo>
                <a:cubicBezTo>
                  <a:pt x="181557" y="1789360"/>
                  <a:pt x="171396" y="1642603"/>
                  <a:pt x="161236" y="1585030"/>
                </a:cubicBezTo>
                <a:cubicBezTo>
                  <a:pt x="151076" y="1527457"/>
                  <a:pt x="133014" y="1452951"/>
                  <a:pt x="107050" y="1388604"/>
                </a:cubicBezTo>
                <a:cubicBezTo>
                  <a:pt x="81086" y="1324257"/>
                  <a:pt x="-25030" y="1302808"/>
                  <a:pt x="5450" y="1198950"/>
                </a:cubicBezTo>
                <a:cubicBezTo>
                  <a:pt x="35930" y="1095092"/>
                  <a:pt x="251548" y="830932"/>
                  <a:pt x="289930" y="765457"/>
                </a:cubicBezTo>
                <a:cubicBezTo>
                  <a:pt x="328312" y="699982"/>
                  <a:pt x="236872" y="882862"/>
                  <a:pt x="235743" y="806097"/>
                </a:cubicBezTo>
                <a:cubicBezTo>
                  <a:pt x="234614" y="729333"/>
                  <a:pt x="282027" y="339865"/>
                  <a:pt x="283156" y="304870"/>
                </a:cubicBezTo>
                <a:cubicBezTo>
                  <a:pt x="284285" y="269875"/>
                  <a:pt x="259449" y="570160"/>
                  <a:pt x="242516" y="596124"/>
                </a:cubicBezTo>
                <a:cubicBezTo>
                  <a:pt x="225583" y="622089"/>
                  <a:pt x="203005" y="509199"/>
                  <a:pt x="181556" y="460657"/>
                </a:cubicBezTo>
                <a:cubicBezTo>
                  <a:pt x="160107" y="412115"/>
                  <a:pt x="131885" y="318417"/>
                  <a:pt x="113823" y="304870"/>
                </a:cubicBezTo>
                <a:cubicBezTo>
                  <a:pt x="95761" y="291323"/>
                  <a:pt x="53992" y="429048"/>
                  <a:pt x="73183" y="379377"/>
                </a:cubicBezTo>
                <a:cubicBezTo>
                  <a:pt x="92374" y="329706"/>
                  <a:pt x="204134" y="-5574"/>
                  <a:pt x="215423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44DE2E61-952A-5DEE-0B46-F7FB86040B8B}"/>
              </a:ext>
            </a:extLst>
          </p:cNvPr>
          <p:cNvSpPr/>
          <p:nvPr/>
        </p:nvSpPr>
        <p:spPr>
          <a:xfrm>
            <a:off x="4369891" y="5205848"/>
            <a:ext cx="615483" cy="3459060"/>
          </a:xfrm>
          <a:custGeom>
            <a:avLst/>
            <a:gdLst>
              <a:gd name="connsiteX0" fmla="*/ 347883 w 615483"/>
              <a:gd name="connsiteY0" fmla="*/ 15509 h 3459060"/>
              <a:gd name="connsiteX1" fmla="*/ 546666 w 615483"/>
              <a:gd name="connsiteY1" fmla="*/ 1473248 h 3459060"/>
              <a:gd name="connsiteX2" fmla="*/ 506909 w 615483"/>
              <a:gd name="connsiteY2" fmla="*/ 1274465 h 3459060"/>
              <a:gd name="connsiteX3" fmla="*/ 612926 w 615483"/>
              <a:gd name="connsiteY3" fmla="*/ 1605769 h 3459060"/>
              <a:gd name="connsiteX4" fmla="*/ 480405 w 615483"/>
              <a:gd name="connsiteY4" fmla="*/ 2096100 h 3459060"/>
              <a:gd name="connsiteX5" fmla="*/ 612926 w 615483"/>
              <a:gd name="connsiteY5" fmla="*/ 1884065 h 3459060"/>
              <a:gd name="connsiteX6" fmla="*/ 334631 w 615483"/>
              <a:gd name="connsiteY6" fmla="*/ 2533422 h 3459060"/>
              <a:gd name="connsiteX7" fmla="*/ 400892 w 615483"/>
              <a:gd name="connsiteY7" fmla="*/ 2294882 h 3459060"/>
              <a:gd name="connsiteX8" fmla="*/ 16579 w 615483"/>
              <a:gd name="connsiteY8" fmla="*/ 3408065 h 3459060"/>
              <a:gd name="connsiteX9" fmla="*/ 82839 w 615483"/>
              <a:gd name="connsiteY9" fmla="*/ 3235787 h 3459060"/>
              <a:gd name="connsiteX10" fmla="*/ 202109 w 615483"/>
              <a:gd name="connsiteY10" fmla="*/ 2917735 h 3459060"/>
              <a:gd name="connsiteX11" fmla="*/ 294874 w 615483"/>
              <a:gd name="connsiteY11" fmla="*/ 1711787 h 3459060"/>
              <a:gd name="connsiteX12" fmla="*/ 294874 w 615483"/>
              <a:gd name="connsiteY12" fmla="*/ 2480413 h 3459060"/>
              <a:gd name="connsiteX13" fmla="*/ 440648 w 615483"/>
              <a:gd name="connsiteY13" fmla="*/ 1698535 h 3459060"/>
              <a:gd name="connsiteX14" fmla="*/ 506909 w 615483"/>
              <a:gd name="connsiteY14" fmla="*/ 1009422 h 3459060"/>
              <a:gd name="connsiteX15" fmla="*/ 387639 w 615483"/>
              <a:gd name="connsiteY15" fmla="*/ 1526256 h 3459060"/>
              <a:gd name="connsiteX16" fmla="*/ 361135 w 615483"/>
              <a:gd name="connsiteY16" fmla="*/ 638361 h 3459060"/>
              <a:gd name="connsiteX17" fmla="*/ 440648 w 615483"/>
              <a:gd name="connsiteY17" fmla="*/ 1367230 h 3459060"/>
              <a:gd name="connsiteX18" fmla="*/ 467152 w 615483"/>
              <a:gd name="connsiteY18" fmla="*/ 744378 h 3459060"/>
              <a:gd name="connsiteX19" fmla="*/ 347883 w 615483"/>
              <a:gd name="connsiteY19" fmla="*/ 15509 h 345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15483" h="3459060">
                <a:moveTo>
                  <a:pt x="347883" y="15509"/>
                </a:moveTo>
                <a:cubicBezTo>
                  <a:pt x="361135" y="136987"/>
                  <a:pt x="520162" y="1263422"/>
                  <a:pt x="546666" y="1473248"/>
                </a:cubicBezTo>
                <a:cubicBezTo>
                  <a:pt x="573170" y="1683074"/>
                  <a:pt x="495866" y="1252378"/>
                  <a:pt x="506909" y="1274465"/>
                </a:cubicBezTo>
                <a:cubicBezTo>
                  <a:pt x="517952" y="1296552"/>
                  <a:pt x="617343" y="1468830"/>
                  <a:pt x="612926" y="1605769"/>
                </a:cubicBezTo>
                <a:cubicBezTo>
                  <a:pt x="608509" y="1742708"/>
                  <a:pt x="480405" y="2049717"/>
                  <a:pt x="480405" y="2096100"/>
                </a:cubicBezTo>
                <a:cubicBezTo>
                  <a:pt x="480405" y="2142483"/>
                  <a:pt x="637222" y="1811178"/>
                  <a:pt x="612926" y="1884065"/>
                </a:cubicBezTo>
                <a:cubicBezTo>
                  <a:pt x="588630" y="1956952"/>
                  <a:pt x="369970" y="2464953"/>
                  <a:pt x="334631" y="2533422"/>
                </a:cubicBezTo>
                <a:cubicBezTo>
                  <a:pt x="299292" y="2601892"/>
                  <a:pt x="453901" y="2149108"/>
                  <a:pt x="400892" y="2294882"/>
                </a:cubicBezTo>
                <a:cubicBezTo>
                  <a:pt x="347883" y="2440656"/>
                  <a:pt x="69588" y="3251248"/>
                  <a:pt x="16579" y="3408065"/>
                </a:cubicBezTo>
                <a:cubicBezTo>
                  <a:pt x="-36430" y="3564883"/>
                  <a:pt x="51917" y="3317509"/>
                  <a:pt x="82839" y="3235787"/>
                </a:cubicBezTo>
                <a:cubicBezTo>
                  <a:pt x="113761" y="3154065"/>
                  <a:pt x="166770" y="3171735"/>
                  <a:pt x="202109" y="2917735"/>
                </a:cubicBezTo>
                <a:cubicBezTo>
                  <a:pt x="237448" y="2663735"/>
                  <a:pt x="279413" y="1784674"/>
                  <a:pt x="294874" y="1711787"/>
                </a:cubicBezTo>
                <a:cubicBezTo>
                  <a:pt x="310335" y="1638900"/>
                  <a:pt x="270578" y="2482622"/>
                  <a:pt x="294874" y="2480413"/>
                </a:cubicBezTo>
                <a:cubicBezTo>
                  <a:pt x="319170" y="2478204"/>
                  <a:pt x="405309" y="1943700"/>
                  <a:pt x="440648" y="1698535"/>
                </a:cubicBezTo>
                <a:cubicBezTo>
                  <a:pt x="475987" y="1453370"/>
                  <a:pt x="515744" y="1038135"/>
                  <a:pt x="506909" y="1009422"/>
                </a:cubicBezTo>
                <a:cubicBezTo>
                  <a:pt x="498074" y="980709"/>
                  <a:pt x="411935" y="1588100"/>
                  <a:pt x="387639" y="1526256"/>
                </a:cubicBezTo>
                <a:cubicBezTo>
                  <a:pt x="363343" y="1464413"/>
                  <a:pt x="352300" y="664865"/>
                  <a:pt x="361135" y="638361"/>
                </a:cubicBezTo>
                <a:cubicBezTo>
                  <a:pt x="369970" y="611857"/>
                  <a:pt x="422979" y="1349561"/>
                  <a:pt x="440648" y="1367230"/>
                </a:cubicBezTo>
                <a:cubicBezTo>
                  <a:pt x="458317" y="1384899"/>
                  <a:pt x="478196" y="969665"/>
                  <a:pt x="467152" y="744378"/>
                </a:cubicBezTo>
                <a:cubicBezTo>
                  <a:pt x="456109" y="519091"/>
                  <a:pt x="334631" y="-105969"/>
                  <a:pt x="347883" y="155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96684F8B-FA3C-2F5B-7636-52E0FC25F238}"/>
              </a:ext>
            </a:extLst>
          </p:cNvPr>
          <p:cNvSpPr/>
          <p:nvPr/>
        </p:nvSpPr>
        <p:spPr>
          <a:xfrm>
            <a:off x="7858373" y="1946071"/>
            <a:ext cx="1078962" cy="4038087"/>
          </a:xfrm>
          <a:custGeom>
            <a:avLst/>
            <a:gdLst>
              <a:gd name="connsiteX0" fmla="*/ 166 w 1078962"/>
              <a:gd name="connsiteY0" fmla="*/ 1999 h 4038087"/>
              <a:gd name="connsiteX1" fmla="*/ 689279 w 1078962"/>
              <a:gd name="connsiteY1" fmla="*/ 916399 h 4038087"/>
              <a:gd name="connsiteX2" fmla="*/ 649523 w 1078962"/>
              <a:gd name="connsiteY2" fmla="*/ 797129 h 4038087"/>
              <a:gd name="connsiteX3" fmla="*/ 848305 w 1078962"/>
              <a:gd name="connsiteY3" fmla="*/ 1446486 h 4038087"/>
              <a:gd name="connsiteX4" fmla="*/ 848305 w 1078962"/>
              <a:gd name="connsiteY4" fmla="*/ 1313964 h 4038087"/>
              <a:gd name="connsiteX5" fmla="*/ 1073592 w 1078962"/>
              <a:gd name="connsiteY5" fmla="*/ 2294625 h 4038087"/>
              <a:gd name="connsiteX6" fmla="*/ 1007331 w 1078962"/>
              <a:gd name="connsiteY6" fmla="*/ 2016329 h 4038087"/>
              <a:gd name="connsiteX7" fmla="*/ 994079 w 1078962"/>
              <a:gd name="connsiteY7" fmla="*/ 3116259 h 4038087"/>
              <a:gd name="connsiteX8" fmla="*/ 941070 w 1078962"/>
              <a:gd name="connsiteY8" fmla="*/ 2824712 h 4038087"/>
              <a:gd name="connsiteX9" fmla="*/ 623018 w 1078962"/>
              <a:gd name="connsiteY9" fmla="*/ 2016329 h 4038087"/>
              <a:gd name="connsiteX10" fmla="*/ 848305 w 1078962"/>
              <a:gd name="connsiteY10" fmla="*/ 2705442 h 4038087"/>
              <a:gd name="connsiteX11" fmla="*/ 1060340 w 1078962"/>
              <a:gd name="connsiteY11" fmla="*/ 3990903 h 4038087"/>
              <a:gd name="connsiteX12" fmla="*/ 994079 w 1078962"/>
              <a:gd name="connsiteY12" fmla="*/ 3686103 h 4038087"/>
              <a:gd name="connsiteX13" fmla="*/ 835053 w 1078962"/>
              <a:gd name="connsiteY13" fmla="*/ 2983738 h 4038087"/>
              <a:gd name="connsiteX14" fmla="*/ 994079 w 1078962"/>
              <a:gd name="connsiteY14" fmla="*/ 3315042 h 4038087"/>
              <a:gd name="connsiteX15" fmla="*/ 967575 w 1078962"/>
              <a:gd name="connsiteY15" fmla="*/ 1963320 h 4038087"/>
              <a:gd name="connsiteX16" fmla="*/ 967575 w 1078962"/>
              <a:gd name="connsiteY16" fmla="*/ 1552503 h 4038087"/>
              <a:gd name="connsiteX17" fmla="*/ 954323 w 1078962"/>
              <a:gd name="connsiteY17" fmla="*/ 1698277 h 4038087"/>
              <a:gd name="connsiteX18" fmla="*/ 570010 w 1078962"/>
              <a:gd name="connsiteY18" fmla="*/ 426068 h 4038087"/>
              <a:gd name="connsiteX19" fmla="*/ 623018 w 1078962"/>
              <a:gd name="connsiteY19" fmla="*/ 664607 h 4038087"/>
              <a:gd name="connsiteX20" fmla="*/ 166 w 1078962"/>
              <a:gd name="connsiteY20" fmla="*/ 1999 h 403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8962" h="4038087">
                <a:moveTo>
                  <a:pt x="166" y="1999"/>
                </a:moveTo>
                <a:cubicBezTo>
                  <a:pt x="11210" y="43964"/>
                  <a:pt x="581053" y="783877"/>
                  <a:pt x="689279" y="916399"/>
                </a:cubicBezTo>
                <a:cubicBezTo>
                  <a:pt x="797505" y="1048921"/>
                  <a:pt x="623019" y="708781"/>
                  <a:pt x="649523" y="797129"/>
                </a:cubicBezTo>
                <a:cubicBezTo>
                  <a:pt x="676027" y="885477"/>
                  <a:pt x="815175" y="1360347"/>
                  <a:pt x="848305" y="1446486"/>
                </a:cubicBezTo>
                <a:cubicBezTo>
                  <a:pt x="881435" y="1532625"/>
                  <a:pt x="810757" y="1172608"/>
                  <a:pt x="848305" y="1313964"/>
                </a:cubicBezTo>
                <a:cubicBezTo>
                  <a:pt x="885853" y="1455320"/>
                  <a:pt x="1047088" y="2177564"/>
                  <a:pt x="1073592" y="2294625"/>
                </a:cubicBezTo>
                <a:cubicBezTo>
                  <a:pt x="1100096" y="2411686"/>
                  <a:pt x="1020583" y="1879390"/>
                  <a:pt x="1007331" y="2016329"/>
                </a:cubicBezTo>
                <a:cubicBezTo>
                  <a:pt x="994079" y="2153268"/>
                  <a:pt x="1005122" y="2981529"/>
                  <a:pt x="994079" y="3116259"/>
                </a:cubicBezTo>
                <a:cubicBezTo>
                  <a:pt x="983036" y="3250989"/>
                  <a:pt x="1002914" y="3008034"/>
                  <a:pt x="941070" y="2824712"/>
                </a:cubicBezTo>
                <a:cubicBezTo>
                  <a:pt x="879226" y="2641390"/>
                  <a:pt x="638479" y="2036207"/>
                  <a:pt x="623018" y="2016329"/>
                </a:cubicBezTo>
                <a:cubicBezTo>
                  <a:pt x="607557" y="1996451"/>
                  <a:pt x="775418" y="2376346"/>
                  <a:pt x="848305" y="2705442"/>
                </a:cubicBezTo>
                <a:cubicBezTo>
                  <a:pt x="921192" y="3034538"/>
                  <a:pt x="1036044" y="3827460"/>
                  <a:pt x="1060340" y="3990903"/>
                </a:cubicBezTo>
                <a:cubicBezTo>
                  <a:pt x="1084636" y="4154347"/>
                  <a:pt x="1031627" y="3853964"/>
                  <a:pt x="994079" y="3686103"/>
                </a:cubicBezTo>
                <a:cubicBezTo>
                  <a:pt x="956531" y="3518242"/>
                  <a:pt x="835053" y="3045581"/>
                  <a:pt x="835053" y="2983738"/>
                </a:cubicBezTo>
                <a:cubicBezTo>
                  <a:pt x="835053" y="2921895"/>
                  <a:pt x="971992" y="3485111"/>
                  <a:pt x="994079" y="3315042"/>
                </a:cubicBezTo>
                <a:cubicBezTo>
                  <a:pt x="1016166" y="3144973"/>
                  <a:pt x="971992" y="2257076"/>
                  <a:pt x="967575" y="1963320"/>
                </a:cubicBezTo>
                <a:cubicBezTo>
                  <a:pt x="963158" y="1669564"/>
                  <a:pt x="969784" y="1596677"/>
                  <a:pt x="967575" y="1552503"/>
                </a:cubicBezTo>
                <a:cubicBezTo>
                  <a:pt x="965366" y="1508329"/>
                  <a:pt x="1020584" y="1886016"/>
                  <a:pt x="954323" y="1698277"/>
                </a:cubicBezTo>
                <a:cubicBezTo>
                  <a:pt x="888062" y="1510538"/>
                  <a:pt x="625228" y="598346"/>
                  <a:pt x="570010" y="426068"/>
                </a:cubicBezTo>
                <a:cubicBezTo>
                  <a:pt x="514792" y="253790"/>
                  <a:pt x="715783" y="737494"/>
                  <a:pt x="623018" y="664607"/>
                </a:cubicBezTo>
                <a:cubicBezTo>
                  <a:pt x="530253" y="591720"/>
                  <a:pt x="-10878" y="-39966"/>
                  <a:pt x="166" y="1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15AA4E93-2D44-61ED-239E-840E9EC451E4}"/>
              </a:ext>
            </a:extLst>
          </p:cNvPr>
          <p:cNvSpPr/>
          <p:nvPr/>
        </p:nvSpPr>
        <p:spPr>
          <a:xfrm>
            <a:off x="8413649" y="4797548"/>
            <a:ext cx="990063" cy="3921232"/>
          </a:xfrm>
          <a:custGeom>
            <a:avLst/>
            <a:gdLst>
              <a:gd name="connsiteX0" fmla="*/ 491812 w 990063"/>
              <a:gd name="connsiteY0" fmla="*/ 1205687 h 3921232"/>
              <a:gd name="connsiteX1" fmla="*/ 293029 w 990063"/>
              <a:gd name="connsiteY1" fmla="*/ 1855043 h 3921232"/>
              <a:gd name="connsiteX2" fmla="*/ 385794 w 990063"/>
              <a:gd name="connsiteY2" fmla="*/ 2583913 h 3921232"/>
              <a:gd name="connsiteX3" fmla="*/ 359290 w 990063"/>
              <a:gd name="connsiteY3" fmla="*/ 2424887 h 3921232"/>
              <a:gd name="connsiteX4" fmla="*/ 147255 w 990063"/>
              <a:gd name="connsiteY4" fmla="*/ 1775530 h 3921232"/>
              <a:gd name="connsiteX5" fmla="*/ 359290 w 990063"/>
              <a:gd name="connsiteY5" fmla="*/ 2544156 h 3921232"/>
              <a:gd name="connsiteX6" fmla="*/ 584577 w 990063"/>
              <a:gd name="connsiteY6" fmla="*/ 3246522 h 3921232"/>
              <a:gd name="connsiteX7" fmla="*/ 438803 w 990063"/>
              <a:gd name="connsiteY7" fmla="*/ 2915217 h 3921232"/>
              <a:gd name="connsiteX8" fmla="*/ 955638 w 990063"/>
              <a:gd name="connsiteY8" fmla="*/ 3882626 h 3921232"/>
              <a:gd name="connsiteX9" fmla="*/ 902629 w 990063"/>
              <a:gd name="connsiteY9" fmla="*/ 3683843 h 3921232"/>
              <a:gd name="connsiteX10" fmla="*/ 584577 w 990063"/>
              <a:gd name="connsiteY10" fmla="*/ 3259774 h 3921232"/>
              <a:gd name="connsiteX11" fmla="*/ 1481 w 990063"/>
              <a:gd name="connsiteY11" fmla="*/ 2398382 h 3921232"/>
              <a:gd name="connsiteX12" fmla="*/ 412299 w 990063"/>
              <a:gd name="connsiteY12" fmla="*/ 2888713 h 3921232"/>
              <a:gd name="connsiteX13" fmla="*/ 253273 w 990063"/>
              <a:gd name="connsiteY13" fmla="*/ 2199600 h 3921232"/>
              <a:gd name="connsiteX14" fmla="*/ 253273 w 990063"/>
              <a:gd name="connsiteY14" fmla="*/ 1802035 h 3921232"/>
              <a:gd name="connsiteX15" fmla="*/ 293029 w 990063"/>
              <a:gd name="connsiteY15" fmla="*/ 1563495 h 3921232"/>
              <a:gd name="connsiteX16" fmla="*/ 346038 w 990063"/>
              <a:gd name="connsiteY16" fmla="*/ 12991 h 3921232"/>
              <a:gd name="connsiteX17" fmla="*/ 332786 w 990063"/>
              <a:gd name="connsiteY17" fmla="*/ 847878 h 3921232"/>
              <a:gd name="connsiteX18" fmla="*/ 346038 w 990063"/>
              <a:gd name="connsiteY18" fmla="*/ 1324956 h 3921232"/>
              <a:gd name="connsiteX19" fmla="*/ 240021 w 990063"/>
              <a:gd name="connsiteY19" fmla="*/ 1921304 h 3921232"/>
              <a:gd name="connsiteX20" fmla="*/ 226768 w 990063"/>
              <a:gd name="connsiteY20" fmla="*/ 1802035 h 3921232"/>
              <a:gd name="connsiteX21" fmla="*/ 491812 w 990063"/>
              <a:gd name="connsiteY21" fmla="*/ 1205687 h 392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90063" h="3921232">
                <a:moveTo>
                  <a:pt x="491812" y="1205687"/>
                </a:moveTo>
                <a:cubicBezTo>
                  <a:pt x="502855" y="1214522"/>
                  <a:pt x="310699" y="1625339"/>
                  <a:pt x="293029" y="1855043"/>
                </a:cubicBezTo>
                <a:cubicBezTo>
                  <a:pt x="275359" y="2084747"/>
                  <a:pt x="374750" y="2488939"/>
                  <a:pt x="385794" y="2583913"/>
                </a:cubicBezTo>
                <a:cubicBezTo>
                  <a:pt x="396837" y="2678887"/>
                  <a:pt x="399046" y="2559618"/>
                  <a:pt x="359290" y="2424887"/>
                </a:cubicBezTo>
                <a:cubicBezTo>
                  <a:pt x="319533" y="2290157"/>
                  <a:pt x="147255" y="1755652"/>
                  <a:pt x="147255" y="1775530"/>
                </a:cubicBezTo>
                <a:cubicBezTo>
                  <a:pt x="147255" y="1795408"/>
                  <a:pt x="286403" y="2298991"/>
                  <a:pt x="359290" y="2544156"/>
                </a:cubicBezTo>
                <a:cubicBezTo>
                  <a:pt x="432177" y="2789321"/>
                  <a:pt x="571325" y="3184679"/>
                  <a:pt x="584577" y="3246522"/>
                </a:cubicBezTo>
                <a:cubicBezTo>
                  <a:pt x="597829" y="3308365"/>
                  <a:pt x="376959" y="2809200"/>
                  <a:pt x="438803" y="2915217"/>
                </a:cubicBezTo>
                <a:cubicBezTo>
                  <a:pt x="500647" y="3021234"/>
                  <a:pt x="878334" y="3754522"/>
                  <a:pt x="955638" y="3882626"/>
                </a:cubicBezTo>
                <a:cubicBezTo>
                  <a:pt x="1032942" y="4010730"/>
                  <a:pt x="964472" y="3787652"/>
                  <a:pt x="902629" y="3683843"/>
                </a:cubicBezTo>
                <a:cubicBezTo>
                  <a:pt x="840786" y="3580034"/>
                  <a:pt x="734768" y="3474018"/>
                  <a:pt x="584577" y="3259774"/>
                </a:cubicBezTo>
                <a:cubicBezTo>
                  <a:pt x="434386" y="3045531"/>
                  <a:pt x="30194" y="2460225"/>
                  <a:pt x="1481" y="2398382"/>
                </a:cubicBezTo>
                <a:cubicBezTo>
                  <a:pt x="-27232" y="2336539"/>
                  <a:pt x="370334" y="2921843"/>
                  <a:pt x="412299" y="2888713"/>
                </a:cubicBezTo>
                <a:cubicBezTo>
                  <a:pt x="454264" y="2855583"/>
                  <a:pt x="279777" y="2380713"/>
                  <a:pt x="253273" y="2199600"/>
                </a:cubicBezTo>
                <a:cubicBezTo>
                  <a:pt x="226769" y="2018487"/>
                  <a:pt x="246647" y="1908053"/>
                  <a:pt x="253273" y="1802035"/>
                </a:cubicBezTo>
                <a:cubicBezTo>
                  <a:pt x="259899" y="1696018"/>
                  <a:pt x="277568" y="1861669"/>
                  <a:pt x="293029" y="1563495"/>
                </a:cubicBezTo>
                <a:cubicBezTo>
                  <a:pt x="308490" y="1265321"/>
                  <a:pt x="339412" y="132260"/>
                  <a:pt x="346038" y="12991"/>
                </a:cubicBezTo>
                <a:cubicBezTo>
                  <a:pt x="352664" y="-106279"/>
                  <a:pt x="332786" y="629217"/>
                  <a:pt x="332786" y="847878"/>
                </a:cubicBezTo>
                <a:cubicBezTo>
                  <a:pt x="332786" y="1066539"/>
                  <a:pt x="361499" y="1146052"/>
                  <a:pt x="346038" y="1324956"/>
                </a:cubicBezTo>
                <a:cubicBezTo>
                  <a:pt x="330577" y="1503860"/>
                  <a:pt x="259899" y="1841791"/>
                  <a:pt x="240021" y="1921304"/>
                </a:cubicBezTo>
                <a:cubicBezTo>
                  <a:pt x="220143" y="2000817"/>
                  <a:pt x="178177" y="1923513"/>
                  <a:pt x="226768" y="1802035"/>
                </a:cubicBezTo>
                <a:cubicBezTo>
                  <a:pt x="275359" y="1680557"/>
                  <a:pt x="480769" y="1196852"/>
                  <a:pt x="491812" y="1205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F98659F5-A1AC-DB2B-AA77-CF36F7DDC701}"/>
              </a:ext>
            </a:extLst>
          </p:cNvPr>
          <p:cNvSpPr/>
          <p:nvPr/>
        </p:nvSpPr>
        <p:spPr>
          <a:xfrm>
            <a:off x="6868697" y="7073736"/>
            <a:ext cx="808059" cy="2536316"/>
          </a:xfrm>
          <a:custGeom>
            <a:avLst/>
            <a:gdLst>
              <a:gd name="connsiteX0" fmla="*/ 366990 w 808059"/>
              <a:gd name="connsiteY0" fmla="*/ 2925 h 2536316"/>
              <a:gd name="connsiteX1" fmla="*/ 75442 w 808059"/>
              <a:gd name="connsiteY1" fmla="*/ 1023342 h 2536316"/>
              <a:gd name="connsiteX2" fmla="*/ 221216 w 808059"/>
              <a:gd name="connsiteY2" fmla="*/ 1553429 h 2536316"/>
              <a:gd name="connsiteX3" fmla="*/ 128451 w 808059"/>
              <a:gd name="connsiteY3" fmla="*/ 1341394 h 2536316"/>
              <a:gd name="connsiteX4" fmla="*/ 592277 w 808059"/>
              <a:gd name="connsiteY4" fmla="*/ 2335307 h 2536316"/>
              <a:gd name="connsiteX5" fmla="*/ 764555 w 808059"/>
              <a:gd name="connsiteY5" fmla="*/ 2520838 h 2536316"/>
              <a:gd name="connsiteX6" fmla="*/ 738051 w 808059"/>
              <a:gd name="connsiteY6" fmla="*/ 2414821 h 2536316"/>
              <a:gd name="connsiteX7" fmla="*/ 22433 w 808059"/>
              <a:gd name="connsiteY7" fmla="*/ 1540177 h 2536316"/>
              <a:gd name="connsiteX8" fmla="*/ 181460 w 808059"/>
              <a:gd name="connsiteY8" fmla="*/ 1725707 h 2536316"/>
              <a:gd name="connsiteX9" fmla="*/ 194712 w 808059"/>
              <a:gd name="connsiteY9" fmla="*/ 1169116 h 2536316"/>
              <a:gd name="connsiteX10" fmla="*/ 751303 w 808059"/>
              <a:gd name="connsiteY10" fmla="*/ 108942 h 2536316"/>
              <a:gd name="connsiteX11" fmla="*/ 221216 w 808059"/>
              <a:gd name="connsiteY11" fmla="*/ 1089603 h 2536316"/>
              <a:gd name="connsiteX12" fmla="*/ 9181 w 808059"/>
              <a:gd name="connsiteY12" fmla="*/ 1275134 h 2536316"/>
              <a:gd name="connsiteX13" fmla="*/ 141703 w 808059"/>
              <a:gd name="connsiteY13" fmla="*/ 731794 h 2536316"/>
              <a:gd name="connsiteX14" fmla="*/ 366990 w 808059"/>
              <a:gd name="connsiteY14" fmla="*/ 2925 h 25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08059" h="2536316">
                <a:moveTo>
                  <a:pt x="366990" y="2925"/>
                </a:moveTo>
                <a:cubicBezTo>
                  <a:pt x="355947" y="51516"/>
                  <a:pt x="99738" y="764925"/>
                  <a:pt x="75442" y="1023342"/>
                </a:cubicBezTo>
                <a:cubicBezTo>
                  <a:pt x="51146" y="1281759"/>
                  <a:pt x="212381" y="1500420"/>
                  <a:pt x="221216" y="1553429"/>
                </a:cubicBezTo>
                <a:cubicBezTo>
                  <a:pt x="230051" y="1606438"/>
                  <a:pt x="66607" y="1211081"/>
                  <a:pt x="128451" y="1341394"/>
                </a:cubicBezTo>
                <a:cubicBezTo>
                  <a:pt x="190295" y="1471707"/>
                  <a:pt x="486260" y="2138733"/>
                  <a:pt x="592277" y="2335307"/>
                </a:cubicBezTo>
                <a:cubicBezTo>
                  <a:pt x="698294" y="2531881"/>
                  <a:pt x="740259" y="2507586"/>
                  <a:pt x="764555" y="2520838"/>
                </a:cubicBezTo>
                <a:cubicBezTo>
                  <a:pt x="788851" y="2534090"/>
                  <a:pt x="861738" y="2578264"/>
                  <a:pt x="738051" y="2414821"/>
                </a:cubicBezTo>
                <a:cubicBezTo>
                  <a:pt x="614364" y="2251378"/>
                  <a:pt x="115198" y="1655029"/>
                  <a:pt x="22433" y="1540177"/>
                </a:cubicBezTo>
                <a:cubicBezTo>
                  <a:pt x="-70332" y="1425325"/>
                  <a:pt x="152747" y="1787551"/>
                  <a:pt x="181460" y="1725707"/>
                </a:cubicBezTo>
                <a:cubicBezTo>
                  <a:pt x="210173" y="1663864"/>
                  <a:pt x="99738" y="1438577"/>
                  <a:pt x="194712" y="1169116"/>
                </a:cubicBezTo>
                <a:cubicBezTo>
                  <a:pt x="289686" y="899655"/>
                  <a:pt x="746886" y="122194"/>
                  <a:pt x="751303" y="108942"/>
                </a:cubicBezTo>
                <a:cubicBezTo>
                  <a:pt x="755720" y="95690"/>
                  <a:pt x="344903" y="895238"/>
                  <a:pt x="221216" y="1089603"/>
                </a:cubicBezTo>
                <a:cubicBezTo>
                  <a:pt x="97529" y="1283968"/>
                  <a:pt x="22433" y="1334769"/>
                  <a:pt x="9181" y="1275134"/>
                </a:cubicBezTo>
                <a:cubicBezTo>
                  <a:pt x="-4071" y="1215499"/>
                  <a:pt x="77651" y="939411"/>
                  <a:pt x="141703" y="731794"/>
                </a:cubicBezTo>
                <a:cubicBezTo>
                  <a:pt x="205755" y="524177"/>
                  <a:pt x="378033" y="-45666"/>
                  <a:pt x="366990" y="2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0F765741-4AE0-1A59-8598-A2EBCCBB1D1F}"/>
              </a:ext>
            </a:extLst>
          </p:cNvPr>
          <p:cNvSpPr/>
          <p:nvPr/>
        </p:nvSpPr>
        <p:spPr>
          <a:xfrm>
            <a:off x="6972590" y="6889142"/>
            <a:ext cx="475142" cy="1396998"/>
          </a:xfrm>
          <a:custGeom>
            <a:avLst/>
            <a:gdLst>
              <a:gd name="connsiteX0" fmla="*/ 475132 w 475142"/>
              <a:gd name="connsiteY0" fmla="*/ 1988 h 1396998"/>
              <a:gd name="connsiteX1" fmla="*/ 64314 w 475142"/>
              <a:gd name="connsiteY1" fmla="*/ 757362 h 1396998"/>
              <a:gd name="connsiteX2" fmla="*/ 157080 w 475142"/>
              <a:gd name="connsiteY2" fmla="*/ 558580 h 1396998"/>
              <a:gd name="connsiteX3" fmla="*/ 11306 w 475142"/>
              <a:gd name="connsiteY3" fmla="*/ 863380 h 1396998"/>
              <a:gd name="connsiteX4" fmla="*/ 11306 w 475142"/>
              <a:gd name="connsiteY4" fmla="*/ 1366962 h 1396998"/>
              <a:gd name="connsiteX5" fmla="*/ 24558 w 475142"/>
              <a:gd name="connsiteY5" fmla="*/ 1234441 h 1396998"/>
              <a:gd name="connsiteX6" fmla="*/ 77567 w 475142"/>
              <a:gd name="connsiteY6" fmla="*/ 373049 h 1396998"/>
              <a:gd name="connsiteX7" fmla="*/ 77567 w 475142"/>
              <a:gd name="connsiteY7" fmla="*/ 532075 h 1396998"/>
              <a:gd name="connsiteX8" fmla="*/ 475132 w 475142"/>
              <a:gd name="connsiteY8" fmla="*/ 1988 h 139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142" h="1396998">
                <a:moveTo>
                  <a:pt x="475132" y="1988"/>
                </a:moveTo>
                <a:cubicBezTo>
                  <a:pt x="472923" y="39536"/>
                  <a:pt x="117323" y="664597"/>
                  <a:pt x="64314" y="757362"/>
                </a:cubicBezTo>
                <a:cubicBezTo>
                  <a:pt x="11305" y="850127"/>
                  <a:pt x="165915" y="540910"/>
                  <a:pt x="157080" y="558580"/>
                </a:cubicBezTo>
                <a:cubicBezTo>
                  <a:pt x="148245" y="576250"/>
                  <a:pt x="35602" y="728650"/>
                  <a:pt x="11306" y="863380"/>
                </a:cubicBezTo>
                <a:cubicBezTo>
                  <a:pt x="-12990" y="998110"/>
                  <a:pt x="9097" y="1305119"/>
                  <a:pt x="11306" y="1366962"/>
                </a:cubicBezTo>
                <a:cubicBezTo>
                  <a:pt x="13515" y="1428805"/>
                  <a:pt x="13514" y="1400093"/>
                  <a:pt x="24558" y="1234441"/>
                </a:cubicBezTo>
                <a:cubicBezTo>
                  <a:pt x="35602" y="1068789"/>
                  <a:pt x="68732" y="490110"/>
                  <a:pt x="77567" y="373049"/>
                </a:cubicBezTo>
                <a:cubicBezTo>
                  <a:pt x="86402" y="255988"/>
                  <a:pt x="13515" y="593918"/>
                  <a:pt x="77567" y="532075"/>
                </a:cubicBezTo>
                <a:cubicBezTo>
                  <a:pt x="141619" y="470232"/>
                  <a:pt x="477341" y="-35560"/>
                  <a:pt x="475132" y="1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D40DEBEB-6E96-FF9C-94DC-D8BE9C665D6E}"/>
              </a:ext>
            </a:extLst>
          </p:cNvPr>
          <p:cNvSpPr/>
          <p:nvPr/>
        </p:nvSpPr>
        <p:spPr>
          <a:xfrm>
            <a:off x="2875142" y="5282731"/>
            <a:ext cx="752560" cy="2562507"/>
          </a:xfrm>
          <a:custGeom>
            <a:avLst/>
            <a:gdLst>
              <a:gd name="connsiteX0" fmla="*/ 504162 w 752560"/>
              <a:gd name="connsiteY0" fmla="*/ 4886 h 2562507"/>
              <a:gd name="connsiteX1" fmla="*/ 66841 w 752560"/>
              <a:gd name="connsiteY1" fmla="*/ 1144573 h 2562507"/>
              <a:gd name="connsiteX2" fmla="*/ 580 w 752560"/>
              <a:gd name="connsiteY2" fmla="*/ 1436121 h 2562507"/>
              <a:gd name="connsiteX3" fmla="*/ 53588 w 752560"/>
              <a:gd name="connsiteY3" fmla="*/ 1992712 h 2562507"/>
              <a:gd name="connsiteX4" fmla="*/ 40336 w 752560"/>
              <a:gd name="connsiteY4" fmla="*/ 1754173 h 2562507"/>
              <a:gd name="connsiteX5" fmla="*/ 239119 w 752560"/>
              <a:gd name="connsiteY5" fmla="*/ 2536052 h 2562507"/>
              <a:gd name="connsiteX6" fmla="*/ 212615 w 752560"/>
              <a:gd name="connsiteY6" fmla="*/ 2337269 h 2562507"/>
              <a:gd name="connsiteX7" fmla="*/ 93345 w 752560"/>
              <a:gd name="connsiteY7" fmla="*/ 1926452 h 2562507"/>
              <a:gd name="connsiteX8" fmla="*/ 371641 w 752560"/>
              <a:gd name="connsiteY8" fmla="*/ 972295 h 2562507"/>
              <a:gd name="connsiteX9" fmla="*/ 199362 w 752560"/>
              <a:gd name="connsiteY9" fmla="*/ 1621652 h 2562507"/>
              <a:gd name="connsiteX10" fmla="*/ 305380 w 752560"/>
              <a:gd name="connsiteY10" fmla="*/ 1263843 h 2562507"/>
              <a:gd name="connsiteX11" fmla="*/ 742701 w 752560"/>
              <a:gd name="connsiteY11" fmla="*/ 2072226 h 2562507"/>
              <a:gd name="connsiteX12" fmla="*/ 583675 w 752560"/>
              <a:gd name="connsiteY12" fmla="*/ 1701165 h 2562507"/>
              <a:gd name="connsiteX13" fmla="*/ 278875 w 752560"/>
              <a:gd name="connsiteY13" fmla="*/ 1104817 h 2562507"/>
              <a:gd name="connsiteX14" fmla="*/ 66841 w 752560"/>
              <a:gd name="connsiteY14" fmla="*/ 1621652 h 2562507"/>
              <a:gd name="connsiteX15" fmla="*/ 172858 w 752560"/>
              <a:gd name="connsiteY15" fmla="*/ 1104817 h 2562507"/>
              <a:gd name="connsiteX16" fmla="*/ 106597 w 752560"/>
              <a:gd name="connsiteY16" fmla="*/ 97652 h 2562507"/>
              <a:gd name="connsiteX17" fmla="*/ 66841 w 752560"/>
              <a:gd name="connsiteY17" fmla="*/ 707252 h 2562507"/>
              <a:gd name="connsiteX18" fmla="*/ 504162 w 752560"/>
              <a:gd name="connsiteY18" fmla="*/ 4886 h 256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2560" h="2562507">
                <a:moveTo>
                  <a:pt x="504162" y="4886"/>
                </a:moveTo>
                <a:cubicBezTo>
                  <a:pt x="504162" y="77773"/>
                  <a:pt x="150771" y="906034"/>
                  <a:pt x="66841" y="1144573"/>
                </a:cubicBezTo>
                <a:cubicBezTo>
                  <a:pt x="-17089" y="1383112"/>
                  <a:pt x="2789" y="1294765"/>
                  <a:pt x="580" y="1436121"/>
                </a:cubicBezTo>
                <a:cubicBezTo>
                  <a:pt x="-1629" y="1577477"/>
                  <a:pt x="46962" y="1939703"/>
                  <a:pt x="53588" y="1992712"/>
                </a:cubicBezTo>
                <a:cubicBezTo>
                  <a:pt x="60214" y="2045721"/>
                  <a:pt x="9414" y="1663616"/>
                  <a:pt x="40336" y="1754173"/>
                </a:cubicBezTo>
                <a:cubicBezTo>
                  <a:pt x="71258" y="1844730"/>
                  <a:pt x="210406" y="2438869"/>
                  <a:pt x="239119" y="2536052"/>
                </a:cubicBezTo>
                <a:cubicBezTo>
                  <a:pt x="267832" y="2633235"/>
                  <a:pt x="236911" y="2438869"/>
                  <a:pt x="212615" y="2337269"/>
                </a:cubicBezTo>
                <a:cubicBezTo>
                  <a:pt x="188319" y="2235669"/>
                  <a:pt x="66841" y="2153948"/>
                  <a:pt x="93345" y="1926452"/>
                </a:cubicBezTo>
                <a:cubicBezTo>
                  <a:pt x="119849" y="1698956"/>
                  <a:pt x="353972" y="1023095"/>
                  <a:pt x="371641" y="972295"/>
                </a:cubicBezTo>
                <a:cubicBezTo>
                  <a:pt x="389310" y="921495"/>
                  <a:pt x="210405" y="1573061"/>
                  <a:pt x="199362" y="1621652"/>
                </a:cubicBezTo>
                <a:cubicBezTo>
                  <a:pt x="188319" y="1670243"/>
                  <a:pt x="214823" y="1188747"/>
                  <a:pt x="305380" y="1263843"/>
                </a:cubicBezTo>
                <a:cubicBezTo>
                  <a:pt x="395936" y="1338939"/>
                  <a:pt x="696319" y="1999339"/>
                  <a:pt x="742701" y="2072226"/>
                </a:cubicBezTo>
                <a:cubicBezTo>
                  <a:pt x="789084" y="2145113"/>
                  <a:pt x="660979" y="1862400"/>
                  <a:pt x="583675" y="1701165"/>
                </a:cubicBezTo>
                <a:cubicBezTo>
                  <a:pt x="506371" y="1539930"/>
                  <a:pt x="365014" y="1118069"/>
                  <a:pt x="278875" y="1104817"/>
                </a:cubicBezTo>
                <a:cubicBezTo>
                  <a:pt x="192736" y="1091565"/>
                  <a:pt x="84510" y="1621652"/>
                  <a:pt x="66841" y="1621652"/>
                </a:cubicBezTo>
                <a:cubicBezTo>
                  <a:pt x="49172" y="1621652"/>
                  <a:pt x="166232" y="1358817"/>
                  <a:pt x="172858" y="1104817"/>
                </a:cubicBezTo>
                <a:cubicBezTo>
                  <a:pt x="179484" y="850817"/>
                  <a:pt x="124266" y="163913"/>
                  <a:pt x="106597" y="97652"/>
                </a:cubicBezTo>
                <a:cubicBezTo>
                  <a:pt x="88928" y="31391"/>
                  <a:pt x="4997" y="716087"/>
                  <a:pt x="66841" y="707252"/>
                </a:cubicBezTo>
                <a:cubicBezTo>
                  <a:pt x="128685" y="698417"/>
                  <a:pt x="504162" y="-68001"/>
                  <a:pt x="504162" y="4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BB083891-7CA2-51B5-BD9A-E47B8F92FFF2}"/>
              </a:ext>
            </a:extLst>
          </p:cNvPr>
          <p:cNvSpPr/>
          <p:nvPr/>
        </p:nvSpPr>
        <p:spPr>
          <a:xfrm>
            <a:off x="4129711" y="1488874"/>
            <a:ext cx="2152679" cy="3408997"/>
          </a:xfrm>
          <a:custGeom>
            <a:avLst/>
            <a:gdLst>
              <a:gd name="connsiteX0" fmla="*/ 2151819 w 2152679"/>
              <a:gd name="connsiteY0" fmla="*/ 8622 h 3408997"/>
              <a:gd name="connsiteX1" fmla="*/ 1436202 w 2152679"/>
              <a:gd name="connsiteY1" fmla="*/ 512204 h 3408997"/>
              <a:gd name="connsiteX2" fmla="*/ 1144654 w 2152679"/>
              <a:gd name="connsiteY2" fmla="*/ 1307335 h 3408997"/>
              <a:gd name="connsiteX3" fmla="*/ 1197663 w 2152679"/>
              <a:gd name="connsiteY3" fmla="*/ 830256 h 3408997"/>
              <a:gd name="connsiteX4" fmla="*/ 256759 w 2152679"/>
              <a:gd name="connsiteY4" fmla="*/ 2579543 h 3408997"/>
              <a:gd name="connsiteX5" fmla="*/ 323019 w 2152679"/>
              <a:gd name="connsiteY5" fmla="*/ 2341004 h 3408997"/>
              <a:gd name="connsiteX6" fmla="*/ 84480 w 2152679"/>
              <a:gd name="connsiteY6" fmla="*/ 3374674 h 3408997"/>
              <a:gd name="connsiteX7" fmla="*/ 150741 w 2152679"/>
              <a:gd name="connsiteY7" fmla="*/ 3096378 h 3408997"/>
              <a:gd name="connsiteX8" fmla="*/ 389280 w 2152679"/>
              <a:gd name="connsiteY8" fmla="*/ 2447022 h 3408997"/>
              <a:gd name="connsiteX9" fmla="*/ 1462706 w 2152679"/>
              <a:gd name="connsiteY9" fmla="*/ 194152 h 3408997"/>
              <a:gd name="connsiteX10" fmla="*/ 1025385 w 2152679"/>
              <a:gd name="connsiteY10" fmla="*/ 817004 h 3408997"/>
              <a:gd name="connsiteX11" fmla="*/ 4967 w 2152679"/>
              <a:gd name="connsiteY11" fmla="*/ 2473526 h 3408997"/>
              <a:gd name="connsiteX12" fmla="*/ 667576 w 2152679"/>
              <a:gd name="connsiteY12" fmla="*/ 1413352 h 3408997"/>
              <a:gd name="connsiteX13" fmla="*/ 1383193 w 2152679"/>
              <a:gd name="connsiteY13" fmla="*/ 48378 h 3408997"/>
              <a:gd name="connsiteX14" fmla="*/ 945872 w 2152679"/>
              <a:gd name="connsiteY14" fmla="*/ 909769 h 3408997"/>
              <a:gd name="connsiteX15" fmla="*/ 1568724 w 2152679"/>
              <a:gd name="connsiteY15" fmla="*/ 247161 h 3408997"/>
              <a:gd name="connsiteX16" fmla="*/ 2151819 w 2152679"/>
              <a:gd name="connsiteY16" fmla="*/ 8622 h 3408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52679" h="3408997">
                <a:moveTo>
                  <a:pt x="2151819" y="8622"/>
                </a:moveTo>
                <a:cubicBezTo>
                  <a:pt x="2129732" y="52796"/>
                  <a:pt x="1604063" y="295752"/>
                  <a:pt x="1436202" y="512204"/>
                </a:cubicBezTo>
                <a:cubicBezTo>
                  <a:pt x="1268341" y="728656"/>
                  <a:pt x="1184410" y="1254326"/>
                  <a:pt x="1144654" y="1307335"/>
                </a:cubicBezTo>
                <a:cubicBezTo>
                  <a:pt x="1104897" y="1360344"/>
                  <a:pt x="1345645" y="618221"/>
                  <a:pt x="1197663" y="830256"/>
                </a:cubicBezTo>
                <a:cubicBezTo>
                  <a:pt x="1049681" y="1042291"/>
                  <a:pt x="402533" y="2327752"/>
                  <a:pt x="256759" y="2579543"/>
                </a:cubicBezTo>
                <a:cubicBezTo>
                  <a:pt x="110985" y="2831334"/>
                  <a:pt x="351732" y="2208482"/>
                  <a:pt x="323019" y="2341004"/>
                </a:cubicBezTo>
                <a:cubicBezTo>
                  <a:pt x="294306" y="2473526"/>
                  <a:pt x="113193" y="3248778"/>
                  <a:pt x="84480" y="3374674"/>
                </a:cubicBezTo>
                <a:cubicBezTo>
                  <a:pt x="55767" y="3500570"/>
                  <a:pt x="99941" y="3250987"/>
                  <a:pt x="150741" y="3096378"/>
                </a:cubicBezTo>
                <a:cubicBezTo>
                  <a:pt x="201541" y="2941769"/>
                  <a:pt x="170619" y="2930726"/>
                  <a:pt x="389280" y="2447022"/>
                </a:cubicBezTo>
                <a:cubicBezTo>
                  <a:pt x="607941" y="1963318"/>
                  <a:pt x="1356688" y="465822"/>
                  <a:pt x="1462706" y="194152"/>
                </a:cubicBezTo>
                <a:cubicBezTo>
                  <a:pt x="1568724" y="-77518"/>
                  <a:pt x="1268341" y="437108"/>
                  <a:pt x="1025385" y="817004"/>
                </a:cubicBezTo>
                <a:cubicBezTo>
                  <a:pt x="782428" y="1196900"/>
                  <a:pt x="64602" y="2374135"/>
                  <a:pt x="4967" y="2473526"/>
                </a:cubicBezTo>
                <a:cubicBezTo>
                  <a:pt x="-54668" y="2572917"/>
                  <a:pt x="437872" y="1817543"/>
                  <a:pt x="667576" y="1413352"/>
                </a:cubicBezTo>
                <a:cubicBezTo>
                  <a:pt x="897280" y="1009161"/>
                  <a:pt x="1336810" y="132308"/>
                  <a:pt x="1383193" y="48378"/>
                </a:cubicBezTo>
                <a:cubicBezTo>
                  <a:pt x="1429576" y="-35552"/>
                  <a:pt x="914950" y="876639"/>
                  <a:pt x="945872" y="909769"/>
                </a:cubicBezTo>
                <a:cubicBezTo>
                  <a:pt x="976794" y="942899"/>
                  <a:pt x="1372150" y="397352"/>
                  <a:pt x="1568724" y="247161"/>
                </a:cubicBezTo>
                <a:cubicBezTo>
                  <a:pt x="1765298" y="96970"/>
                  <a:pt x="2173906" y="-35552"/>
                  <a:pt x="2151819" y="8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61CD6A7C-1DC2-F0B3-33BC-6EC09AE9D74A}"/>
              </a:ext>
            </a:extLst>
          </p:cNvPr>
          <p:cNvSpPr/>
          <p:nvPr/>
        </p:nvSpPr>
        <p:spPr>
          <a:xfrm>
            <a:off x="4300635" y="2605176"/>
            <a:ext cx="967940" cy="4243088"/>
          </a:xfrm>
          <a:custGeom>
            <a:avLst/>
            <a:gdLst>
              <a:gd name="connsiteX0" fmla="*/ 907469 w 967940"/>
              <a:gd name="connsiteY0" fmla="*/ 124772 h 4243088"/>
              <a:gd name="connsiteX1" fmla="*/ 880965 w 967940"/>
              <a:gd name="connsiteY1" fmla="*/ 270546 h 4243088"/>
              <a:gd name="connsiteX2" fmla="*/ 218356 w 967940"/>
              <a:gd name="connsiteY2" fmla="*/ 1927067 h 4243088"/>
              <a:gd name="connsiteX3" fmla="*/ 6322 w 967940"/>
              <a:gd name="connsiteY3" fmla="*/ 2854720 h 4243088"/>
              <a:gd name="connsiteX4" fmla="*/ 72582 w 967940"/>
              <a:gd name="connsiteY4" fmla="*/ 2589676 h 4243088"/>
              <a:gd name="connsiteX5" fmla="*/ 244861 w 967940"/>
              <a:gd name="connsiteY5" fmla="*/ 1701781 h 4243088"/>
              <a:gd name="connsiteX6" fmla="*/ 231608 w 967940"/>
              <a:gd name="connsiteY6" fmla="*/ 2086094 h 4243088"/>
              <a:gd name="connsiteX7" fmla="*/ 311122 w 967940"/>
              <a:gd name="connsiteY7" fmla="*/ 3331798 h 4243088"/>
              <a:gd name="connsiteX8" fmla="*/ 112339 w 967940"/>
              <a:gd name="connsiteY8" fmla="*/ 4219694 h 4243088"/>
              <a:gd name="connsiteX9" fmla="*/ 218356 w 967940"/>
              <a:gd name="connsiteY9" fmla="*/ 3954650 h 4243088"/>
              <a:gd name="connsiteX10" fmla="*/ 417139 w 967940"/>
              <a:gd name="connsiteY10" fmla="*/ 3623346 h 4243088"/>
              <a:gd name="connsiteX11" fmla="*/ 350878 w 967940"/>
              <a:gd name="connsiteY11" fmla="*/ 3716111 h 4243088"/>
              <a:gd name="connsiteX12" fmla="*/ 297869 w 967940"/>
              <a:gd name="connsiteY12" fmla="*/ 3186024 h 4243088"/>
              <a:gd name="connsiteX13" fmla="*/ 218356 w 967940"/>
              <a:gd name="connsiteY13" fmla="*/ 2457154 h 4243088"/>
              <a:gd name="connsiteX14" fmla="*/ 258113 w 967940"/>
              <a:gd name="connsiteY14" fmla="*/ 2881224 h 4243088"/>
              <a:gd name="connsiteX15" fmla="*/ 642426 w 967940"/>
              <a:gd name="connsiteY15" fmla="*/ 1940320 h 4243088"/>
              <a:gd name="connsiteX16" fmla="*/ 311122 w 967940"/>
              <a:gd name="connsiteY16" fmla="*/ 2616181 h 4243088"/>
              <a:gd name="connsiteX17" fmla="*/ 284617 w 967940"/>
              <a:gd name="connsiteY17" fmla="*/ 2377641 h 4243088"/>
              <a:gd name="connsiteX18" fmla="*/ 218356 w 967940"/>
              <a:gd name="connsiteY18" fmla="*/ 1794546 h 4243088"/>
              <a:gd name="connsiteX19" fmla="*/ 562913 w 967940"/>
              <a:gd name="connsiteY19" fmla="*/ 959659 h 4243088"/>
              <a:gd name="connsiteX20" fmla="*/ 430391 w 967940"/>
              <a:gd name="connsiteY20" fmla="*/ 1145189 h 4243088"/>
              <a:gd name="connsiteX21" fmla="*/ 933974 w 967940"/>
              <a:gd name="connsiteY21" fmla="*/ 71763 h 4243088"/>
              <a:gd name="connsiteX22" fmla="*/ 907469 w 967940"/>
              <a:gd name="connsiteY22" fmla="*/ 124772 h 424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67940" h="4243088">
                <a:moveTo>
                  <a:pt x="907469" y="124772"/>
                </a:moveTo>
                <a:cubicBezTo>
                  <a:pt x="898634" y="157903"/>
                  <a:pt x="995817" y="-29837"/>
                  <a:pt x="880965" y="270546"/>
                </a:cubicBezTo>
                <a:cubicBezTo>
                  <a:pt x="766113" y="570929"/>
                  <a:pt x="364130" y="1496371"/>
                  <a:pt x="218356" y="1927067"/>
                </a:cubicBezTo>
                <a:cubicBezTo>
                  <a:pt x="72582" y="2357763"/>
                  <a:pt x="30618" y="2744285"/>
                  <a:pt x="6322" y="2854720"/>
                </a:cubicBezTo>
                <a:cubicBezTo>
                  <a:pt x="-17974" y="2965155"/>
                  <a:pt x="32825" y="2781833"/>
                  <a:pt x="72582" y="2589676"/>
                </a:cubicBezTo>
                <a:cubicBezTo>
                  <a:pt x="112338" y="2397520"/>
                  <a:pt x="218357" y="1785711"/>
                  <a:pt x="244861" y="1701781"/>
                </a:cubicBezTo>
                <a:cubicBezTo>
                  <a:pt x="271365" y="1617851"/>
                  <a:pt x="220565" y="1814425"/>
                  <a:pt x="231608" y="2086094"/>
                </a:cubicBezTo>
                <a:cubicBezTo>
                  <a:pt x="242651" y="2357763"/>
                  <a:pt x="331000" y="2976198"/>
                  <a:pt x="311122" y="3331798"/>
                </a:cubicBezTo>
                <a:cubicBezTo>
                  <a:pt x="291244" y="3687398"/>
                  <a:pt x="127800" y="4115885"/>
                  <a:pt x="112339" y="4219694"/>
                </a:cubicBezTo>
                <a:cubicBezTo>
                  <a:pt x="96878" y="4323503"/>
                  <a:pt x="167556" y="4054041"/>
                  <a:pt x="218356" y="3954650"/>
                </a:cubicBezTo>
                <a:cubicBezTo>
                  <a:pt x="269156" y="3855259"/>
                  <a:pt x="395052" y="3663102"/>
                  <a:pt x="417139" y="3623346"/>
                </a:cubicBezTo>
                <a:cubicBezTo>
                  <a:pt x="439226" y="3583590"/>
                  <a:pt x="370756" y="3788998"/>
                  <a:pt x="350878" y="3716111"/>
                </a:cubicBezTo>
                <a:cubicBezTo>
                  <a:pt x="331000" y="3643224"/>
                  <a:pt x="319956" y="3395850"/>
                  <a:pt x="297869" y="3186024"/>
                </a:cubicBezTo>
                <a:cubicBezTo>
                  <a:pt x="275782" y="2976198"/>
                  <a:pt x="224982" y="2507954"/>
                  <a:pt x="218356" y="2457154"/>
                </a:cubicBezTo>
                <a:cubicBezTo>
                  <a:pt x="211730" y="2406354"/>
                  <a:pt x="187435" y="2967363"/>
                  <a:pt x="258113" y="2881224"/>
                </a:cubicBezTo>
                <a:cubicBezTo>
                  <a:pt x="328791" y="2795085"/>
                  <a:pt x="633591" y="1984494"/>
                  <a:pt x="642426" y="1940320"/>
                </a:cubicBezTo>
                <a:cubicBezTo>
                  <a:pt x="651261" y="1896146"/>
                  <a:pt x="370757" y="2543294"/>
                  <a:pt x="311122" y="2616181"/>
                </a:cubicBezTo>
                <a:cubicBezTo>
                  <a:pt x="251487" y="2689068"/>
                  <a:pt x="300078" y="2514580"/>
                  <a:pt x="284617" y="2377641"/>
                </a:cubicBezTo>
                <a:cubicBezTo>
                  <a:pt x="269156" y="2240702"/>
                  <a:pt x="171973" y="2030876"/>
                  <a:pt x="218356" y="1794546"/>
                </a:cubicBezTo>
                <a:cubicBezTo>
                  <a:pt x="264739" y="1558216"/>
                  <a:pt x="527574" y="1067885"/>
                  <a:pt x="562913" y="959659"/>
                </a:cubicBezTo>
                <a:cubicBezTo>
                  <a:pt x="598252" y="851433"/>
                  <a:pt x="368548" y="1293172"/>
                  <a:pt x="430391" y="1145189"/>
                </a:cubicBezTo>
                <a:cubicBezTo>
                  <a:pt x="492234" y="997206"/>
                  <a:pt x="847835" y="246250"/>
                  <a:pt x="933974" y="71763"/>
                </a:cubicBezTo>
                <a:cubicBezTo>
                  <a:pt x="1020113" y="-102724"/>
                  <a:pt x="916304" y="91641"/>
                  <a:pt x="907469" y="124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754BE464-9550-5DF6-00F0-9FC0DD6EBE3C}"/>
              </a:ext>
            </a:extLst>
          </p:cNvPr>
          <p:cNvSpPr/>
          <p:nvPr/>
        </p:nvSpPr>
        <p:spPr>
          <a:xfrm>
            <a:off x="3882296" y="1166191"/>
            <a:ext cx="2374585" cy="4202329"/>
          </a:xfrm>
          <a:custGeom>
            <a:avLst/>
            <a:gdLst>
              <a:gd name="connsiteX0" fmla="*/ 2372730 w 2374585"/>
              <a:gd name="connsiteY0" fmla="*/ 0 h 4202329"/>
              <a:gd name="connsiteX1" fmla="*/ 1551095 w 2374585"/>
              <a:gd name="connsiteY1" fmla="*/ 397566 h 4202329"/>
              <a:gd name="connsiteX2" fmla="*/ 861982 w 2374585"/>
              <a:gd name="connsiteY2" fmla="*/ 1232452 h 4202329"/>
              <a:gd name="connsiteX3" fmla="*/ 981252 w 2374585"/>
              <a:gd name="connsiteY3" fmla="*/ 1060174 h 4202329"/>
              <a:gd name="connsiteX4" fmla="*/ 252382 w 2374585"/>
              <a:gd name="connsiteY4" fmla="*/ 2464905 h 4202329"/>
              <a:gd name="connsiteX5" fmla="*/ 411408 w 2374585"/>
              <a:gd name="connsiteY5" fmla="*/ 2292626 h 4202329"/>
              <a:gd name="connsiteX6" fmla="*/ 252382 w 2374585"/>
              <a:gd name="connsiteY6" fmla="*/ 3087757 h 4202329"/>
              <a:gd name="connsiteX7" fmla="*/ 252382 w 2374585"/>
              <a:gd name="connsiteY7" fmla="*/ 4147931 h 4202329"/>
              <a:gd name="connsiteX8" fmla="*/ 265634 w 2374585"/>
              <a:gd name="connsiteY8" fmla="*/ 3988905 h 4202329"/>
              <a:gd name="connsiteX9" fmla="*/ 225878 w 2374585"/>
              <a:gd name="connsiteY9" fmla="*/ 3472070 h 4202329"/>
              <a:gd name="connsiteX10" fmla="*/ 133113 w 2374585"/>
              <a:gd name="connsiteY10" fmla="*/ 2478157 h 4202329"/>
              <a:gd name="connsiteX11" fmla="*/ 66852 w 2374585"/>
              <a:gd name="connsiteY11" fmla="*/ 2835966 h 4202329"/>
              <a:gd name="connsiteX12" fmla="*/ 591 w 2374585"/>
              <a:gd name="connsiteY12" fmla="*/ 3538331 h 4202329"/>
              <a:gd name="connsiteX13" fmla="*/ 106608 w 2374585"/>
              <a:gd name="connsiteY13" fmla="*/ 2743200 h 4202329"/>
              <a:gd name="connsiteX14" fmla="*/ 702956 w 2374585"/>
              <a:gd name="connsiteY14" fmla="*/ 1325218 h 4202329"/>
              <a:gd name="connsiteX15" fmla="*/ 451165 w 2374585"/>
              <a:gd name="connsiteY15" fmla="*/ 1722783 h 4202329"/>
              <a:gd name="connsiteX16" fmla="*/ 1643861 w 2374585"/>
              <a:gd name="connsiteY16" fmla="*/ 424070 h 4202329"/>
              <a:gd name="connsiteX17" fmla="*/ 1021008 w 2374585"/>
              <a:gd name="connsiteY17" fmla="*/ 1020418 h 4202329"/>
              <a:gd name="connsiteX18" fmla="*/ 1537843 w 2374585"/>
              <a:gd name="connsiteY18" fmla="*/ 238539 h 4202329"/>
              <a:gd name="connsiteX19" fmla="*/ 1365565 w 2374585"/>
              <a:gd name="connsiteY19" fmla="*/ 410818 h 4202329"/>
              <a:gd name="connsiteX20" fmla="*/ 1776382 w 2374585"/>
              <a:gd name="connsiteY20" fmla="*/ 132522 h 4202329"/>
              <a:gd name="connsiteX21" fmla="*/ 1312556 w 2374585"/>
              <a:gd name="connsiteY21" fmla="*/ 397566 h 4202329"/>
              <a:gd name="connsiteX22" fmla="*/ 2372730 w 2374585"/>
              <a:gd name="connsiteY22" fmla="*/ 0 h 420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374585" h="4202329">
                <a:moveTo>
                  <a:pt x="2372730" y="0"/>
                </a:moveTo>
                <a:cubicBezTo>
                  <a:pt x="2412486" y="0"/>
                  <a:pt x="1802886" y="192157"/>
                  <a:pt x="1551095" y="397566"/>
                </a:cubicBezTo>
                <a:cubicBezTo>
                  <a:pt x="1299304" y="602975"/>
                  <a:pt x="956956" y="1122017"/>
                  <a:pt x="861982" y="1232452"/>
                </a:cubicBezTo>
                <a:cubicBezTo>
                  <a:pt x="767008" y="1342887"/>
                  <a:pt x="1082852" y="854765"/>
                  <a:pt x="981252" y="1060174"/>
                </a:cubicBezTo>
                <a:cubicBezTo>
                  <a:pt x="879652" y="1265583"/>
                  <a:pt x="347356" y="2259496"/>
                  <a:pt x="252382" y="2464905"/>
                </a:cubicBezTo>
                <a:cubicBezTo>
                  <a:pt x="157408" y="2670314"/>
                  <a:pt x="411408" y="2188817"/>
                  <a:pt x="411408" y="2292626"/>
                </a:cubicBezTo>
                <a:cubicBezTo>
                  <a:pt x="411408" y="2396435"/>
                  <a:pt x="278886" y="2778540"/>
                  <a:pt x="252382" y="3087757"/>
                </a:cubicBezTo>
                <a:cubicBezTo>
                  <a:pt x="225878" y="3396974"/>
                  <a:pt x="252382" y="4147931"/>
                  <a:pt x="252382" y="4147931"/>
                </a:cubicBezTo>
                <a:cubicBezTo>
                  <a:pt x="254591" y="4298122"/>
                  <a:pt x="270051" y="4101548"/>
                  <a:pt x="265634" y="3988905"/>
                </a:cubicBezTo>
                <a:cubicBezTo>
                  <a:pt x="261217" y="3876262"/>
                  <a:pt x="247965" y="3723861"/>
                  <a:pt x="225878" y="3472070"/>
                </a:cubicBezTo>
                <a:cubicBezTo>
                  <a:pt x="203791" y="3220279"/>
                  <a:pt x="159617" y="2584174"/>
                  <a:pt x="133113" y="2478157"/>
                </a:cubicBezTo>
                <a:cubicBezTo>
                  <a:pt x="106609" y="2372140"/>
                  <a:pt x="88939" y="2659270"/>
                  <a:pt x="66852" y="2835966"/>
                </a:cubicBezTo>
                <a:cubicBezTo>
                  <a:pt x="44765" y="3012662"/>
                  <a:pt x="-6035" y="3553792"/>
                  <a:pt x="591" y="3538331"/>
                </a:cubicBezTo>
                <a:cubicBezTo>
                  <a:pt x="7217" y="3522870"/>
                  <a:pt x="-10453" y="3112052"/>
                  <a:pt x="106608" y="2743200"/>
                </a:cubicBezTo>
                <a:cubicBezTo>
                  <a:pt x="223669" y="2374348"/>
                  <a:pt x="645530" y="1495287"/>
                  <a:pt x="702956" y="1325218"/>
                </a:cubicBezTo>
                <a:cubicBezTo>
                  <a:pt x="760382" y="1155149"/>
                  <a:pt x="294348" y="1872974"/>
                  <a:pt x="451165" y="1722783"/>
                </a:cubicBezTo>
                <a:cubicBezTo>
                  <a:pt x="607982" y="1572592"/>
                  <a:pt x="1548887" y="541131"/>
                  <a:pt x="1643861" y="424070"/>
                </a:cubicBezTo>
                <a:cubicBezTo>
                  <a:pt x="1738835" y="307009"/>
                  <a:pt x="1038678" y="1051340"/>
                  <a:pt x="1021008" y="1020418"/>
                </a:cubicBezTo>
                <a:cubicBezTo>
                  <a:pt x="1003338" y="989496"/>
                  <a:pt x="1480417" y="340139"/>
                  <a:pt x="1537843" y="238539"/>
                </a:cubicBezTo>
                <a:cubicBezTo>
                  <a:pt x="1595269" y="136939"/>
                  <a:pt x="1325809" y="428487"/>
                  <a:pt x="1365565" y="410818"/>
                </a:cubicBezTo>
                <a:cubicBezTo>
                  <a:pt x="1405321" y="393149"/>
                  <a:pt x="1785217" y="134731"/>
                  <a:pt x="1776382" y="132522"/>
                </a:cubicBezTo>
                <a:cubicBezTo>
                  <a:pt x="1767547" y="130313"/>
                  <a:pt x="1213165" y="413027"/>
                  <a:pt x="1312556" y="397566"/>
                </a:cubicBezTo>
                <a:cubicBezTo>
                  <a:pt x="1411947" y="382105"/>
                  <a:pt x="2332974" y="0"/>
                  <a:pt x="23727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18D325A2-2351-EA5A-FBEC-81CBE2DADBFE}"/>
              </a:ext>
            </a:extLst>
          </p:cNvPr>
          <p:cNvSpPr/>
          <p:nvPr/>
        </p:nvSpPr>
        <p:spPr>
          <a:xfrm>
            <a:off x="3313967" y="1635432"/>
            <a:ext cx="1785242" cy="5275331"/>
          </a:xfrm>
          <a:custGeom>
            <a:avLst/>
            <a:gdLst>
              <a:gd name="connsiteX0" fmla="*/ 1774868 w 1785242"/>
              <a:gd name="connsiteY0" fmla="*/ 21090 h 5275331"/>
              <a:gd name="connsiteX1" fmla="*/ 436398 w 1785242"/>
              <a:gd name="connsiteY1" fmla="*/ 1969159 h 5275331"/>
              <a:gd name="connsiteX2" fmla="*/ 661685 w 1785242"/>
              <a:gd name="connsiteY2" fmla="*/ 1743872 h 5275331"/>
              <a:gd name="connsiteX3" fmla="*/ 144850 w 1785242"/>
              <a:gd name="connsiteY3" fmla="*/ 2923316 h 5275331"/>
              <a:gd name="connsiteX4" fmla="*/ 383390 w 1785242"/>
              <a:gd name="connsiteY4" fmla="*/ 2592011 h 5275331"/>
              <a:gd name="connsiteX5" fmla="*/ 131598 w 1785242"/>
              <a:gd name="connsiteY5" fmla="*/ 3678690 h 5275331"/>
              <a:gd name="connsiteX6" fmla="*/ 383390 w 1785242"/>
              <a:gd name="connsiteY6" fmla="*/ 3175107 h 5275331"/>
              <a:gd name="connsiteX7" fmla="*/ 91842 w 1785242"/>
              <a:gd name="connsiteY7" fmla="*/ 4129264 h 5275331"/>
              <a:gd name="connsiteX8" fmla="*/ 118346 w 1785242"/>
              <a:gd name="connsiteY8" fmla="*/ 5202690 h 5275331"/>
              <a:gd name="connsiteX9" fmla="*/ 105094 w 1785242"/>
              <a:gd name="connsiteY9" fmla="*/ 5017159 h 5275331"/>
              <a:gd name="connsiteX10" fmla="*/ 52085 w 1785242"/>
              <a:gd name="connsiteY10" fmla="*/ 3718446 h 5275331"/>
              <a:gd name="connsiteX11" fmla="*/ 52085 w 1785242"/>
              <a:gd name="connsiteY11" fmla="*/ 4009994 h 5275331"/>
              <a:gd name="connsiteX12" fmla="*/ 727946 w 1785242"/>
              <a:gd name="connsiteY12" fmla="*/ 1863142 h 5275331"/>
              <a:gd name="connsiteX13" fmla="*/ 476155 w 1785242"/>
              <a:gd name="connsiteY13" fmla="*/ 2287211 h 5275331"/>
              <a:gd name="connsiteX14" fmla="*/ 1019494 w 1785242"/>
              <a:gd name="connsiteY14" fmla="*/ 1227038 h 5275331"/>
              <a:gd name="connsiteX15" fmla="*/ 741198 w 1785242"/>
              <a:gd name="connsiteY15" fmla="*/ 1505333 h 5275331"/>
              <a:gd name="connsiteX16" fmla="*/ 1350798 w 1785242"/>
              <a:gd name="connsiteY16" fmla="*/ 511420 h 5275331"/>
              <a:gd name="connsiteX17" fmla="*/ 1072503 w 1785242"/>
              <a:gd name="connsiteY17" fmla="*/ 908985 h 5275331"/>
              <a:gd name="connsiteX18" fmla="*/ 1774868 w 1785242"/>
              <a:gd name="connsiteY18" fmla="*/ 21090 h 527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5242" h="5275331">
                <a:moveTo>
                  <a:pt x="1774868" y="21090"/>
                </a:moveTo>
                <a:cubicBezTo>
                  <a:pt x="1668850" y="197786"/>
                  <a:pt x="621928" y="1682029"/>
                  <a:pt x="436398" y="1969159"/>
                </a:cubicBezTo>
                <a:cubicBezTo>
                  <a:pt x="250867" y="2256289"/>
                  <a:pt x="710276" y="1584846"/>
                  <a:pt x="661685" y="1743872"/>
                </a:cubicBezTo>
                <a:cubicBezTo>
                  <a:pt x="613094" y="1902898"/>
                  <a:pt x="191232" y="2781960"/>
                  <a:pt x="144850" y="2923316"/>
                </a:cubicBezTo>
                <a:cubicBezTo>
                  <a:pt x="98468" y="3064672"/>
                  <a:pt x="385599" y="2466115"/>
                  <a:pt x="383390" y="2592011"/>
                </a:cubicBezTo>
                <a:cubicBezTo>
                  <a:pt x="381181" y="2717907"/>
                  <a:pt x="131598" y="3581507"/>
                  <a:pt x="131598" y="3678690"/>
                </a:cubicBezTo>
                <a:cubicBezTo>
                  <a:pt x="131598" y="3775873"/>
                  <a:pt x="390016" y="3100011"/>
                  <a:pt x="383390" y="3175107"/>
                </a:cubicBezTo>
                <a:cubicBezTo>
                  <a:pt x="376764" y="3250203"/>
                  <a:pt x="136016" y="3791334"/>
                  <a:pt x="91842" y="4129264"/>
                </a:cubicBezTo>
                <a:cubicBezTo>
                  <a:pt x="47668" y="4467194"/>
                  <a:pt x="116137" y="5054708"/>
                  <a:pt x="118346" y="5202690"/>
                </a:cubicBezTo>
                <a:cubicBezTo>
                  <a:pt x="120555" y="5350672"/>
                  <a:pt x="116137" y="5264533"/>
                  <a:pt x="105094" y="5017159"/>
                </a:cubicBezTo>
                <a:cubicBezTo>
                  <a:pt x="94051" y="4769785"/>
                  <a:pt x="60920" y="3886307"/>
                  <a:pt x="52085" y="3718446"/>
                </a:cubicBezTo>
                <a:cubicBezTo>
                  <a:pt x="43250" y="3550585"/>
                  <a:pt x="-60558" y="4319211"/>
                  <a:pt x="52085" y="4009994"/>
                </a:cubicBezTo>
                <a:cubicBezTo>
                  <a:pt x="164728" y="3700777"/>
                  <a:pt x="657268" y="2150272"/>
                  <a:pt x="727946" y="1863142"/>
                </a:cubicBezTo>
                <a:cubicBezTo>
                  <a:pt x="798624" y="1576012"/>
                  <a:pt x="427564" y="2393228"/>
                  <a:pt x="476155" y="2287211"/>
                </a:cubicBezTo>
                <a:cubicBezTo>
                  <a:pt x="524746" y="2181194"/>
                  <a:pt x="975320" y="1357351"/>
                  <a:pt x="1019494" y="1227038"/>
                </a:cubicBezTo>
                <a:cubicBezTo>
                  <a:pt x="1063668" y="1096725"/>
                  <a:pt x="685981" y="1624603"/>
                  <a:pt x="741198" y="1505333"/>
                </a:cubicBezTo>
                <a:cubicBezTo>
                  <a:pt x="796415" y="1386063"/>
                  <a:pt x="1295581" y="610811"/>
                  <a:pt x="1350798" y="511420"/>
                </a:cubicBezTo>
                <a:cubicBezTo>
                  <a:pt x="1406015" y="412029"/>
                  <a:pt x="1004033" y="984081"/>
                  <a:pt x="1072503" y="908985"/>
                </a:cubicBezTo>
                <a:cubicBezTo>
                  <a:pt x="1140973" y="833889"/>
                  <a:pt x="1880886" y="-155606"/>
                  <a:pt x="1774868" y="21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47FC1B1E-A997-4C7D-C090-2297660AC385}"/>
              </a:ext>
            </a:extLst>
          </p:cNvPr>
          <p:cNvSpPr/>
          <p:nvPr/>
        </p:nvSpPr>
        <p:spPr>
          <a:xfrm>
            <a:off x="5154562" y="1073278"/>
            <a:ext cx="1286388" cy="782946"/>
          </a:xfrm>
          <a:custGeom>
            <a:avLst/>
            <a:gdLst>
              <a:gd name="connsiteX0" fmla="*/ 1285995 w 1286388"/>
              <a:gd name="connsiteY0" fmla="*/ 238687 h 782946"/>
              <a:gd name="connsiteX1" fmla="*/ 729403 w 1286388"/>
              <a:gd name="connsiteY1" fmla="*/ 251939 h 782946"/>
              <a:gd name="connsiteX2" fmla="*/ 13786 w 1286388"/>
              <a:gd name="connsiteY2" fmla="*/ 782026 h 782946"/>
              <a:gd name="connsiteX3" fmla="*/ 649890 w 1286388"/>
              <a:gd name="connsiteY3" fmla="*/ 106165 h 782946"/>
              <a:gd name="connsiteX4" fmla="*/ 534 w 1286388"/>
              <a:gd name="connsiteY4" fmla="*/ 397713 h 782946"/>
              <a:gd name="connsiteX5" fmla="*/ 782412 w 1286388"/>
              <a:gd name="connsiteY5" fmla="*/ 148 h 782946"/>
              <a:gd name="connsiteX6" fmla="*/ 292081 w 1286388"/>
              <a:gd name="connsiteY6" fmla="*/ 450722 h 782946"/>
              <a:gd name="connsiteX7" fmla="*/ 808916 w 1286388"/>
              <a:gd name="connsiteY7" fmla="*/ 212183 h 782946"/>
              <a:gd name="connsiteX8" fmla="*/ 1285995 w 1286388"/>
              <a:gd name="connsiteY8" fmla="*/ 238687 h 78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388" h="782946">
                <a:moveTo>
                  <a:pt x="1285995" y="238687"/>
                </a:moveTo>
                <a:cubicBezTo>
                  <a:pt x="1272743" y="245313"/>
                  <a:pt x="941438" y="161382"/>
                  <a:pt x="729403" y="251939"/>
                </a:cubicBezTo>
                <a:cubicBezTo>
                  <a:pt x="517368" y="342496"/>
                  <a:pt x="27038" y="806322"/>
                  <a:pt x="13786" y="782026"/>
                </a:cubicBezTo>
                <a:cubicBezTo>
                  <a:pt x="534" y="757730"/>
                  <a:pt x="652099" y="170217"/>
                  <a:pt x="649890" y="106165"/>
                </a:cubicBezTo>
                <a:cubicBezTo>
                  <a:pt x="647681" y="42113"/>
                  <a:pt x="-21553" y="415383"/>
                  <a:pt x="534" y="397713"/>
                </a:cubicBezTo>
                <a:cubicBezTo>
                  <a:pt x="22621" y="380044"/>
                  <a:pt x="733821" y="-8687"/>
                  <a:pt x="782412" y="148"/>
                </a:cubicBezTo>
                <a:cubicBezTo>
                  <a:pt x="831003" y="8983"/>
                  <a:pt x="287664" y="415383"/>
                  <a:pt x="292081" y="450722"/>
                </a:cubicBezTo>
                <a:cubicBezTo>
                  <a:pt x="296498" y="486061"/>
                  <a:pt x="643264" y="243105"/>
                  <a:pt x="808916" y="212183"/>
                </a:cubicBezTo>
                <a:cubicBezTo>
                  <a:pt x="974568" y="181261"/>
                  <a:pt x="1299247" y="232061"/>
                  <a:pt x="1285995" y="238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C9190E71-538D-EB2F-1757-177D9FB2B1C4}"/>
              </a:ext>
            </a:extLst>
          </p:cNvPr>
          <p:cNvSpPr/>
          <p:nvPr/>
        </p:nvSpPr>
        <p:spPr>
          <a:xfrm>
            <a:off x="3083444" y="4077422"/>
            <a:ext cx="1226375" cy="5087737"/>
          </a:xfrm>
          <a:custGeom>
            <a:avLst/>
            <a:gdLst>
              <a:gd name="connsiteX0" fmla="*/ 1210260 w 1226375"/>
              <a:gd name="connsiteY0" fmla="*/ 666856 h 5087737"/>
              <a:gd name="connsiteX1" fmla="*/ 1037982 w 1226375"/>
              <a:gd name="connsiteY1" fmla="*/ 1594508 h 5087737"/>
              <a:gd name="connsiteX2" fmla="*/ 1104243 w 1226375"/>
              <a:gd name="connsiteY2" fmla="*/ 2402891 h 5087737"/>
              <a:gd name="connsiteX3" fmla="*/ 1090991 w 1226375"/>
              <a:gd name="connsiteY3" fmla="*/ 2124595 h 5087737"/>
              <a:gd name="connsiteX4" fmla="*/ 1223513 w 1226375"/>
              <a:gd name="connsiteY4" fmla="*/ 2681187 h 5087737"/>
              <a:gd name="connsiteX5" fmla="*/ 1170504 w 1226375"/>
              <a:gd name="connsiteY5" fmla="*/ 3052248 h 5087737"/>
              <a:gd name="connsiteX6" fmla="*/ 1037982 w 1226375"/>
              <a:gd name="connsiteY6" fmla="*/ 3463065 h 5087737"/>
              <a:gd name="connsiteX7" fmla="*/ 1183756 w 1226375"/>
              <a:gd name="connsiteY7" fmla="*/ 3118508 h 5087737"/>
              <a:gd name="connsiteX8" fmla="*/ 1157252 w 1226375"/>
              <a:gd name="connsiteY8" fmla="*/ 2283621 h 5087737"/>
              <a:gd name="connsiteX9" fmla="*/ 865704 w 1226375"/>
              <a:gd name="connsiteY9" fmla="*/ 1355969 h 5087737"/>
              <a:gd name="connsiteX10" fmla="*/ 931965 w 1226375"/>
              <a:gd name="connsiteY10" fmla="*/ 1793291 h 5087737"/>
              <a:gd name="connsiteX11" fmla="*/ 706678 w 1226375"/>
              <a:gd name="connsiteY11" fmla="*/ 3622091 h 5087737"/>
              <a:gd name="connsiteX12" fmla="*/ 998226 w 1226375"/>
              <a:gd name="connsiteY12" fmla="*/ 3330543 h 5087737"/>
              <a:gd name="connsiteX13" fmla="*/ 4313 w 1226375"/>
              <a:gd name="connsiteY13" fmla="*/ 5079830 h 5087737"/>
              <a:gd name="connsiteX14" fmla="*/ 640417 w 1226375"/>
              <a:gd name="connsiteY14" fmla="*/ 3953395 h 5087737"/>
              <a:gd name="connsiteX15" fmla="*/ 719930 w 1226375"/>
              <a:gd name="connsiteY15" fmla="*/ 3383552 h 5087737"/>
              <a:gd name="connsiteX16" fmla="*/ 666921 w 1226375"/>
              <a:gd name="connsiteY16" fmla="*/ 1952317 h 5087737"/>
              <a:gd name="connsiteX17" fmla="*/ 666921 w 1226375"/>
              <a:gd name="connsiteY17" fmla="*/ 2747448 h 5087737"/>
              <a:gd name="connsiteX18" fmla="*/ 971721 w 1226375"/>
              <a:gd name="connsiteY18" fmla="*/ 4248 h 5087737"/>
              <a:gd name="connsiteX19" fmla="*/ 839199 w 1226375"/>
              <a:gd name="connsiteY19" fmla="*/ 2084839 h 5087737"/>
              <a:gd name="connsiteX20" fmla="*/ 1210260 w 1226375"/>
              <a:gd name="connsiteY20" fmla="*/ 666856 h 508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26375" h="5087737">
                <a:moveTo>
                  <a:pt x="1210260" y="666856"/>
                </a:moveTo>
                <a:cubicBezTo>
                  <a:pt x="1243391" y="585134"/>
                  <a:pt x="1055651" y="1305169"/>
                  <a:pt x="1037982" y="1594508"/>
                </a:cubicBezTo>
                <a:cubicBezTo>
                  <a:pt x="1020313" y="1883847"/>
                  <a:pt x="1095408" y="2314543"/>
                  <a:pt x="1104243" y="2402891"/>
                </a:cubicBezTo>
                <a:cubicBezTo>
                  <a:pt x="1113078" y="2491239"/>
                  <a:pt x="1071113" y="2078212"/>
                  <a:pt x="1090991" y="2124595"/>
                </a:cubicBezTo>
                <a:cubicBezTo>
                  <a:pt x="1110869" y="2170978"/>
                  <a:pt x="1210261" y="2526578"/>
                  <a:pt x="1223513" y="2681187"/>
                </a:cubicBezTo>
                <a:cubicBezTo>
                  <a:pt x="1236765" y="2835796"/>
                  <a:pt x="1201426" y="2921935"/>
                  <a:pt x="1170504" y="3052248"/>
                </a:cubicBezTo>
                <a:cubicBezTo>
                  <a:pt x="1139582" y="3182561"/>
                  <a:pt x="1035773" y="3452022"/>
                  <a:pt x="1037982" y="3463065"/>
                </a:cubicBezTo>
                <a:cubicBezTo>
                  <a:pt x="1040191" y="3474108"/>
                  <a:pt x="1163878" y="3315082"/>
                  <a:pt x="1183756" y="3118508"/>
                </a:cubicBezTo>
                <a:cubicBezTo>
                  <a:pt x="1203634" y="2921934"/>
                  <a:pt x="1210261" y="2577378"/>
                  <a:pt x="1157252" y="2283621"/>
                </a:cubicBezTo>
                <a:cubicBezTo>
                  <a:pt x="1104243" y="1989865"/>
                  <a:pt x="903252" y="1437691"/>
                  <a:pt x="865704" y="1355969"/>
                </a:cubicBezTo>
                <a:cubicBezTo>
                  <a:pt x="828156" y="1274247"/>
                  <a:pt x="958469" y="1415604"/>
                  <a:pt x="931965" y="1793291"/>
                </a:cubicBezTo>
                <a:cubicBezTo>
                  <a:pt x="905461" y="2170978"/>
                  <a:pt x="695635" y="3365882"/>
                  <a:pt x="706678" y="3622091"/>
                </a:cubicBezTo>
                <a:cubicBezTo>
                  <a:pt x="717721" y="3878300"/>
                  <a:pt x="1115287" y="3087587"/>
                  <a:pt x="998226" y="3330543"/>
                </a:cubicBezTo>
                <a:cubicBezTo>
                  <a:pt x="881165" y="3573500"/>
                  <a:pt x="63948" y="4976021"/>
                  <a:pt x="4313" y="5079830"/>
                </a:cubicBezTo>
                <a:cubicBezTo>
                  <a:pt x="-55322" y="5183639"/>
                  <a:pt x="521148" y="4236108"/>
                  <a:pt x="640417" y="3953395"/>
                </a:cubicBezTo>
                <a:cubicBezTo>
                  <a:pt x="759686" y="3670682"/>
                  <a:pt x="715513" y="3717065"/>
                  <a:pt x="719930" y="3383552"/>
                </a:cubicBezTo>
                <a:cubicBezTo>
                  <a:pt x="724347" y="3050039"/>
                  <a:pt x="675756" y="2058334"/>
                  <a:pt x="666921" y="1952317"/>
                </a:cubicBezTo>
                <a:cubicBezTo>
                  <a:pt x="658086" y="1846300"/>
                  <a:pt x="616121" y="3072126"/>
                  <a:pt x="666921" y="2747448"/>
                </a:cubicBezTo>
                <a:cubicBezTo>
                  <a:pt x="717721" y="2422770"/>
                  <a:pt x="943008" y="114683"/>
                  <a:pt x="971721" y="4248"/>
                </a:cubicBezTo>
                <a:cubicBezTo>
                  <a:pt x="1000434" y="-106187"/>
                  <a:pt x="803860" y="1972196"/>
                  <a:pt x="839199" y="2084839"/>
                </a:cubicBezTo>
                <a:cubicBezTo>
                  <a:pt x="874538" y="2197482"/>
                  <a:pt x="1177129" y="748578"/>
                  <a:pt x="1210260" y="666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EDB2FC1F-2469-B25E-3847-9FE524F104CE}"/>
              </a:ext>
            </a:extLst>
          </p:cNvPr>
          <p:cNvSpPr/>
          <p:nvPr/>
        </p:nvSpPr>
        <p:spPr>
          <a:xfrm>
            <a:off x="6332519" y="1514126"/>
            <a:ext cx="2340840" cy="4266749"/>
          </a:xfrm>
          <a:custGeom>
            <a:avLst/>
            <a:gdLst>
              <a:gd name="connsiteX0" fmla="*/ 2020 w 2340840"/>
              <a:gd name="connsiteY0" fmla="*/ 473700 h 4266749"/>
              <a:gd name="connsiteX1" fmla="*/ 280316 w 2340840"/>
              <a:gd name="connsiteY1" fmla="*/ 274917 h 4266749"/>
              <a:gd name="connsiteX2" fmla="*/ 797151 w 2340840"/>
              <a:gd name="connsiteY2" fmla="*/ 526709 h 4266749"/>
              <a:gd name="connsiteX3" fmla="*/ 691133 w 2340840"/>
              <a:gd name="connsiteY3" fmla="*/ 168900 h 4266749"/>
              <a:gd name="connsiteX4" fmla="*/ 1446507 w 2340840"/>
              <a:gd name="connsiteY4" fmla="*/ 778500 h 4266749"/>
              <a:gd name="connsiteX5" fmla="*/ 1446507 w 2340840"/>
              <a:gd name="connsiteY5" fmla="*/ 539961 h 4266749"/>
              <a:gd name="connsiteX6" fmla="*/ 1738055 w 2340840"/>
              <a:gd name="connsiteY6" fmla="*/ 1149561 h 4266749"/>
              <a:gd name="connsiteX7" fmla="*/ 1711551 w 2340840"/>
              <a:gd name="connsiteY7" fmla="*/ 1321839 h 4266749"/>
              <a:gd name="connsiteX8" fmla="*/ 1963342 w 2340840"/>
              <a:gd name="connsiteY8" fmla="*/ 2607300 h 4266749"/>
              <a:gd name="connsiteX9" fmla="*/ 1897081 w 2340840"/>
              <a:gd name="connsiteY9" fmla="*/ 2209735 h 4266749"/>
              <a:gd name="connsiteX10" fmla="*/ 2003098 w 2340840"/>
              <a:gd name="connsiteY10" fmla="*/ 3150639 h 4266749"/>
              <a:gd name="connsiteX11" fmla="*/ 2321151 w 2340840"/>
              <a:gd name="connsiteY11" fmla="*/ 4237317 h 4266749"/>
              <a:gd name="connsiteX12" fmla="*/ 2254890 w 2340840"/>
              <a:gd name="connsiteY12" fmla="*/ 3866257 h 4266749"/>
              <a:gd name="connsiteX13" fmla="*/ 1830820 w 2340840"/>
              <a:gd name="connsiteY13" fmla="*/ 2898848 h 4266749"/>
              <a:gd name="connsiteX14" fmla="*/ 1433255 w 2340840"/>
              <a:gd name="connsiteY14" fmla="*/ 2010952 h 4266749"/>
              <a:gd name="connsiteX15" fmla="*/ 1910333 w 2340840"/>
              <a:gd name="connsiteY15" fmla="*/ 3057874 h 4266749"/>
              <a:gd name="connsiteX16" fmla="*/ 1870577 w 2340840"/>
              <a:gd name="connsiteY16" fmla="*/ 2779578 h 4266749"/>
              <a:gd name="connsiteX17" fmla="*/ 1605533 w 2340840"/>
              <a:gd name="connsiteY17" fmla="*/ 1149561 h 4266749"/>
              <a:gd name="connsiteX18" fmla="*/ 1406751 w 2340840"/>
              <a:gd name="connsiteY18" fmla="*/ 712239 h 4266749"/>
              <a:gd name="connsiteX19" fmla="*/ 757394 w 2340840"/>
              <a:gd name="connsiteY19" fmla="*/ 9874 h 4266749"/>
              <a:gd name="connsiteX20" fmla="*/ 730890 w 2340840"/>
              <a:gd name="connsiteY20" fmla="*/ 288170 h 4266749"/>
              <a:gd name="connsiteX21" fmla="*/ 889916 w 2340840"/>
              <a:gd name="connsiteY21" fmla="*/ 115891 h 4266749"/>
              <a:gd name="connsiteX22" fmla="*/ 598368 w 2340840"/>
              <a:gd name="connsiteY22" fmla="*/ 394187 h 4266749"/>
              <a:gd name="connsiteX23" fmla="*/ 505603 w 2340840"/>
              <a:gd name="connsiteY23" fmla="*/ 460448 h 4266749"/>
              <a:gd name="connsiteX24" fmla="*/ 704385 w 2340840"/>
              <a:gd name="connsiteY24" fmla="*/ 36378 h 4266749"/>
              <a:gd name="connsiteX25" fmla="*/ 651377 w 2340840"/>
              <a:gd name="connsiteY25" fmla="*/ 235161 h 4266749"/>
              <a:gd name="connsiteX26" fmla="*/ 15272 w 2340840"/>
              <a:gd name="connsiteY26" fmla="*/ 36378 h 4266749"/>
              <a:gd name="connsiteX27" fmla="*/ 545359 w 2340840"/>
              <a:gd name="connsiteY27" fmla="*/ 288170 h 4266749"/>
              <a:gd name="connsiteX28" fmla="*/ 174298 w 2340840"/>
              <a:gd name="connsiteY28" fmla="*/ 288170 h 4266749"/>
              <a:gd name="connsiteX29" fmla="*/ 2020 w 2340840"/>
              <a:gd name="connsiteY29" fmla="*/ 473700 h 426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340840" h="4266749">
                <a:moveTo>
                  <a:pt x="2020" y="473700"/>
                </a:moveTo>
                <a:cubicBezTo>
                  <a:pt x="19690" y="471491"/>
                  <a:pt x="147794" y="266082"/>
                  <a:pt x="280316" y="274917"/>
                </a:cubicBezTo>
                <a:cubicBezTo>
                  <a:pt x="412838" y="283752"/>
                  <a:pt x="728681" y="544379"/>
                  <a:pt x="797151" y="526709"/>
                </a:cubicBezTo>
                <a:cubicBezTo>
                  <a:pt x="865621" y="509039"/>
                  <a:pt x="582907" y="126935"/>
                  <a:pt x="691133" y="168900"/>
                </a:cubicBezTo>
                <a:cubicBezTo>
                  <a:pt x="799359" y="210865"/>
                  <a:pt x="1320611" y="716657"/>
                  <a:pt x="1446507" y="778500"/>
                </a:cubicBezTo>
                <a:cubicBezTo>
                  <a:pt x="1572403" y="840344"/>
                  <a:pt x="1397916" y="478118"/>
                  <a:pt x="1446507" y="539961"/>
                </a:cubicBezTo>
                <a:cubicBezTo>
                  <a:pt x="1495098" y="601804"/>
                  <a:pt x="1693881" y="1019248"/>
                  <a:pt x="1738055" y="1149561"/>
                </a:cubicBezTo>
                <a:cubicBezTo>
                  <a:pt x="1782229" y="1279874"/>
                  <a:pt x="1674003" y="1078883"/>
                  <a:pt x="1711551" y="1321839"/>
                </a:cubicBezTo>
                <a:cubicBezTo>
                  <a:pt x="1749099" y="1564795"/>
                  <a:pt x="1932420" y="2459317"/>
                  <a:pt x="1963342" y="2607300"/>
                </a:cubicBezTo>
                <a:cubicBezTo>
                  <a:pt x="1994264" y="2755283"/>
                  <a:pt x="1890455" y="2119179"/>
                  <a:pt x="1897081" y="2209735"/>
                </a:cubicBezTo>
                <a:cubicBezTo>
                  <a:pt x="1903707" y="2300292"/>
                  <a:pt x="1932420" y="2812709"/>
                  <a:pt x="2003098" y="3150639"/>
                </a:cubicBezTo>
                <a:cubicBezTo>
                  <a:pt x="2073776" y="3488569"/>
                  <a:pt x="2279186" y="4118047"/>
                  <a:pt x="2321151" y="4237317"/>
                </a:cubicBezTo>
                <a:cubicBezTo>
                  <a:pt x="2363116" y="4356587"/>
                  <a:pt x="2336612" y="4089335"/>
                  <a:pt x="2254890" y="3866257"/>
                </a:cubicBezTo>
                <a:cubicBezTo>
                  <a:pt x="2173168" y="3643179"/>
                  <a:pt x="1967759" y="3208065"/>
                  <a:pt x="1830820" y="2898848"/>
                </a:cubicBezTo>
                <a:cubicBezTo>
                  <a:pt x="1693881" y="2589631"/>
                  <a:pt x="1420003" y="1984448"/>
                  <a:pt x="1433255" y="2010952"/>
                </a:cubicBezTo>
                <a:cubicBezTo>
                  <a:pt x="1446507" y="2037456"/>
                  <a:pt x="1837446" y="2929770"/>
                  <a:pt x="1910333" y="3057874"/>
                </a:cubicBezTo>
                <a:cubicBezTo>
                  <a:pt x="1983220" y="3185978"/>
                  <a:pt x="1921377" y="3097630"/>
                  <a:pt x="1870577" y="2779578"/>
                </a:cubicBezTo>
                <a:cubicBezTo>
                  <a:pt x="1819777" y="2461526"/>
                  <a:pt x="1682837" y="1494117"/>
                  <a:pt x="1605533" y="1149561"/>
                </a:cubicBezTo>
                <a:cubicBezTo>
                  <a:pt x="1528229" y="805005"/>
                  <a:pt x="1548108" y="902187"/>
                  <a:pt x="1406751" y="712239"/>
                </a:cubicBezTo>
                <a:cubicBezTo>
                  <a:pt x="1265395" y="522291"/>
                  <a:pt x="870038" y="80552"/>
                  <a:pt x="757394" y="9874"/>
                </a:cubicBezTo>
                <a:cubicBezTo>
                  <a:pt x="644751" y="-60804"/>
                  <a:pt x="708803" y="270500"/>
                  <a:pt x="730890" y="288170"/>
                </a:cubicBezTo>
                <a:cubicBezTo>
                  <a:pt x="752977" y="305839"/>
                  <a:pt x="912003" y="98221"/>
                  <a:pt x="889916" y="115891"/>
                </a:cubicBezTo>
                <a:cubicBezTo>
                  <a:pt x="867829" y="133560"/>
                  <a:pt x="662420" y="336761"/>
                  <a:pt x="598368" y="394187"/>
                </a:cubicBezTo>
                <a:cubicBezTo>
                  <a:pt x="534316" y="451613"/>
                  <a:pt x="487933" y="520083"/>
                  <a:pt x="505603" y="460448"/>
                </a:cubicBezTo>
                <a:cubicBezTo>
                  <a:pt x="523273" y="400813"/>
                  <a:pt x="680089" y="73926"/>
                  <a:pt x="704385" y="36378"/>
                </a:cubicBezTo>
                <a:cubicBezTo>
                  <a:pt x="728681" y="-1170"/>
                  <a:pt x="766229" y="235161"/>
                  <a:pt x="651377" y="235161"/>
                </a:cubicBezTo>
                <a:cubicBezTo>
                  <a:pt x="536525" y="235161"/>
                  <a:pt x="32942" y="27543"/>
                  <a:pt x="15272" y="36378"/>
                </a:cubicBezTo>
                <a:cubicBezTo>
                  <a:pt x="-2398" y="45213"/>
                  <a:pt x="518855" y="246205"/>
                  <a:pt x="545359" y="288170"/>
                </a:cubicBezTo>
                <a:cubicBezTo>
                  <a:pt x="571863" y="330135"/>
                  <a:pt x="262646" y="255040"/>
                  <a:pt x="174298" y="288170"/>
                </a:cubicBezTo>
                <a:cubicBezTo>
                  <a:pt x="85950" y="321300"/>
                  <a:pt x="-15650" y="475909"/>
                  <a:pt x="2020" y="473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CC52FB11-C6D1-0FA3-9CBE-37D4A19622CE}"/>
              </a:ext>
            </a:extLst>
          </p:cNvPr>
          <p:cNvSpPr/>
          <p:nvPr/>
        </p:nvSpPr>
        <p:spPr>
          <a:xfrm>
            <a:off x="7614358" y="2224122"/>
            <a:ext cx="1177028" cy="6047233"/>
          </a:xfrm>
          <a:custGeom>
            <a:avLst/>
            <a:gdLst>
              <a:gd name="connsiteX0" fmla="*/ 601990 w 1177028"/>
              <a:gd name="connsiteY0" fmla="*/ 492574 h 6047233"/>
              <a:gd name="connsiteX1" fmla="*/ 389955 w 1177028"/>
              <a:gd name="connsiteY1" fmla="*/ 1486487 h 6047233"/>
              <a:gd name="connsiteX2" fmla="*/ 588738 w 1177028"/>
              <a:gd name="connsiteY2" fmla="*/ 2639426 h 6047233"/>
              <a:gd name="connsiteX3" fmla="*/ 601990 w 1177028"/>
              <a:gd name="connsiteY3" fmla="*/ 2400887 h 6047233"/>
              <a:gd name="connsiteX4" fmla="*/ 774268 w 1177028"/>
              <a:gd name="connsiteY4" fmla="*/ 3103252 h 6047233"/>
              <a:gd name="connsiteX5" fmla="*/ 588738 w 1177028"/>
              <a:gd name="connsiteY5" fmla="*/ 4150174 h 6047233"/>
              <a:gd name="connsiteX6" fmla="*/ 721259 w 1177028"/>
              <a:gd name="connsiteY6" fmla="*/ 3991148 h 6047233"/>
              <a:gd name="connsiteX7" fmla="*/ 363451 w 1177028"/>
              <a:gd name="connsiteY7" fmla="*/ 5144087 h 6047233"/>
              <a:gd name="connsiteX8" fmla="*/ 5642 w 1177028"/>
              <a:gd name="connsiteY8" fmla="*/ 6018730 h 6047233"/>
              <a:gd name="connsiteX9" fmla="*/ 177920 w 1177028"/>
              <a:gd name="connsiteY9" fmla="*/ 5647669 h 6047233"/>
              <a:gd name="connsiteX10" fmla="*/ 615242 w 1177028"/>
              <a:gd name="connsiteY10" fmla="*/ 3858626 h 6047233"/>
              <a:gd name="connsiteX11" fmla="*/ 495972 w 1177028"/>
              <a:gd name="connsiteY11" fmla="*/ 4322452 h 6047233"/>
              <a:gd name="connsiteX12" fmla="*/ 787520 w 1177028"/>
              <a:gd name="connsiteY12" fmla="*/ 3010487 h 6047233"/>
              <a:gd name="connsiteX13" fmla="*/ 323694 w 1177028"/>
              <a:gd name="connsiteY13" fmla="*/ 1685269 h 6047233"/>
              <a:gd name="connsiteX14" fmla="*/ 416459 w 1177028"/>
              <a:gd name="connsiteY14" fmla="*/ 2228608 h 6047233"/>
              <a:gd name="connsiteX15" fmla="*/ 641746 w 1177028"/>
              <a:gd name="connsiteY15" fmla="*/ 1632261 h 6047233"/>
              <a:gd name="connsiteX16" fmla="*/ 1158581 w 1177028"/>
              <a:gd name="connsiteY16" fmla="*/ 3209269 h 6047233"/>
              <a:gd name="connsiteX17" fmla="*/ 1026059 w 1177028"/>
              <a:gd name="connsiteY17" fmla="*/ 2255113 h 6047233"/>
              <a:gd name="connsiteX18" fmla="*/ 681503 w 1177028"/>
              <a:gd name="connsiteY18" fmla="*/ 1208191 h 6047233"/>
              <a:gd name="connsiteX19" fmla="*/ 416459 w 1177028"/>
              <a:gd name="connsiteY19" fmla="*/ 2003321 h 6047233"/>
              <a:gd name="connsiteX20" fmla="*/ 628494 w 1177028"/>
              <a:gd name="connsiteY20" fmla="*/ 1353965 h 6047233"/>
              <a:gd name="connsiteX21" fmla="*/ 495972 w 1177028"/>
              <a:gd name="connsiteY21" fmla="*/ 1526243 h 6047233"/>
              <a:gd name="connsiteX22" fmla="*/ 403207 w 1177028"/>
              <a:gd name="connsiteY22" fmla="*/ 1672017 h 6047233"/>
              <a:gd name="connsiteX23" fmla="*/ 416459 w 1177028"/>
              <a:gd name="connsiteY23" fmla="*/ 15495 h 6047233"/>
              <a:gd name="connsiteX24" fmla="*/ 350199 w 1177028"/>
              <a:gd name="connsiteY24" fmla="*/ 823878 h 6047233"/>
              <a:gd name="connsiteX25" fmla="*/ 601990 w 1177028"/>
              <a:gd name="connsiteY25" fmla="*/ 492574 h 604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77028" h="6047233">
                <a:moveTo>
                  <a:pt x="601990" y="492574"/>
                </a:moveTo>
                <a:cubicBezTo>
                  <a:pt x="608616" y="603009"/>
                  <a:pt x="392164" y="1128678"/>
                  <a:pt x="389955" y="1486487"/>
                </a:cubicBezTo>
                <a:cubicBezTo>
                  <a:pt x="387746" y="1844296"/>
                  <a:pt x="553399" y="2487026"/>
                  <a:pt x="588738" y="2639426"/>
                </a:cubicBezTo>
                <a:cubicBezTo>
                  <a:pt x="624077" y="2791826"/>
                  <a:pt x="571068" y="2323583"/>
                  <a:pt x="601990" y="2400887"/>
                </a:cubicBezTo>
                <a:cubicBezTo>
                  <a:pt x="632912" y="2478191"/>
                  <a:pt x="776477" y="2811704"/>
                  <a:pt x="774268" y="3103252"/>
                </a:cubicBezTo>
                <a:cubicBezTo>
                  <a:pt x="772059" y="3394800"/>
                  <a:pt x="597573" y="4002191"/>
                  <a:pt x="588738" y="4150174"/>
                </a:cubicBezTo>
                <a:cubicBezTo>
                  <a:pt x="579903" y="4298157"/>
                  <a:pt x="758807" y="3825496"/>
                  <a:pt x="721259" y="3991148"/>
                </a:cubicBezTo>
                <a:cubicBezTo>
                  <a:pt x="683711" y="4156800"/>
                  <a:pt x="482720" y="4806157"/>
                  <a:pt x="363451" y="5144087"/>
                </a:cubicBezTo>
                <a:cubicBezTo>
                  <a:pt x="244182" y="5482017"/>
                  <a:pt x="36564" y="5934800"/>
                  <a:pt x="5642" y="6018730"/>
                </a:cubicBezTo>
                <a:cubicBezTo>
                  <a:pt x="-25280" y="6102660"/>
                  <a:pt x="76320" y="6007686"/>
                  <a:pt x="177920" y="5647669"/>
                </a:cubicBezTo>
                <a:cubicBezTo>
                  <a:pt x="279520" y="5287652"/>
                  <a:pt x="562233" y="4079496"/>
                  <a:pt x="615242" y="3858626"/>
                </a:cubicBezTo>
                <a:cubicBezTo>
                  <a:pt x="668251" y="3637756"/>
                  <a:pt x="467259" y="4463808"/>
                  <a:pt x="495972" y="4322452"/>
                </a:cubicBezTo>
                <a:cubicBezTo>
                  <a:pt x="524685" y="4181096"/>
                  <a:pt x="816233" y="3450017"/>
                  <a:pt x="787520" y="3010487"/>
                </a:cubicBezTo>
                <a:cubicBezTo>
                  <a:pt x="758807" y="2570957"/>
                  <a:pt x="385537" y="1815582"/>
                  <a:pt x="323694" y="1685269"/>
                </a:cubicBezTo>
                <a:cubicBezTo>
                  <a:pt x="261850" y="1554956"/>
                  <a:pt x="363450" y="2237443"/>
                  <a:pt x="416459" y="2228608"/>
                </a:cubicBezTo>
                <a:cubicBezTo>
                  <a:pt x="469468" y="2219773"/>
                  <a:pt x="518059" y="1468818"/>
                  <a:pt x="641746" y="1632261"/>
                </a:cubicBezTo>
                <a:cubicBezTo>
                  <a:pt x="765433" y="1795704"/>
                  <a:pt x="1094529" y="3105460"/>
                  <a:pt x="1158581" y="3209269"/>
                </a:cubicBezTo>
                <a:cubicBezTo>
                  <a:pt x="1222633" y="3313078"/>
                  <a:pt x="1105572" y="2588626"/>
                  <a:pt x="1026059" y="2255113"/>
                </a:cubicBezTo>
                <a:cubicBezTo>
                  <a:pt x="946546" y="1921600"/>
                  <a:pt x="783103" y="1250156"/>
                  <a:pt x="681503" y="1208191"/>
                </a:cubicBezTo>
                <a:cubicBezTo>
                  <a:pt x="579903" y="1166226"/>
                  <a:pt x="425294" y="1979025"/>
                  <a:pt x="416459" y="2003321"/>
                </a:cubicBezTo>
                <a:cubicBezTo>
                  <a:pt x="407624" y="2027617"/>
                  <a:pt x="615242" y="1433478"/>
                  <a:pt x="628494" y="1353965"/>
                </a:cubicBezTo>
                <a:cubicBezTo>
                  <a:pt x="641746" y="1274452"/>
                  <a:pt x="533520" y="1473234"/>
                  <a:pt x="495972" y="1526243"/>
                </a:cubicBezTo>
                <a:cubicBezTo>
                  <a:pt x="458424" y="1579252"/>
                  <a:pt x="416459" y="1923808"/>
                  <a:pt x="403207" y="1672017"/>
                </a:cubicBezTo>
                <a:cubicBezTo>
                  <a:pt x="389955" y="1420226"/>
                  <a:pt x="425294" y="156851"/>
                  <a:pt x="416459" y="15495"/>
                </a:cubicBezTo>
                <a:cubicBezTo>
                  <a:pt x="407624" y="-125862"/>
                  <a:pt x="317069" y="744365"/>
                  <a:pt x="350199" y="823878"/>
                </a:cubicBezTo>
                <a:cubicBezTo>
                  <a:pt x="383329" y="903391"/>
                  <a:pt x="595364" y="382139"/>
                  <a:pt x="601990" y="492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999790EA-FFD2-5CD4-35EE-346DADBBCA0B}"/>
              </a:ext>
            </a:extLst>
          </p:cNvPr>
          <p:cNvSpPr/>
          <p:nvPr/>
        </p:nvSpPr>
        <p:spPr>
          <a:xfrm>
            <a:off x="6902241" y="4992589"/>
            <a:ext cx="1469522" cy="4048306"/>
          </a:xfrm>
          <a:custGeom>
            <a:avLst/>
            <a:gdLst>
              <a:gd name="connsiteX0" fmla="*/ 1459881 w 1469522"/>
              <a:gd name="connsiteY0" fmla="*/ 16733 h 4048306"/>
              <a:gd name="connsiteX1" fmla="*/ 929794 w 1469522"/>
              <a:gd name="connsiteY1" fmla="*/ 2084072 h 4048306"/>
              <a:gd name="connsiteX2" fmla="*/ 1075568 w 1469522"/>
              <a:gd name="connsiteY2" fmla="*/ 1606994 h 4048306"/>
              <a:gd name="connsiteX3" fmla="*/ 558733 w 1469522"/>
              <a:gd name="connsiteY3" fmla="*/ 2547898 h 4048306"/>
              <a:gd name="connsiteX4" fmla="*/ 359950 w 1469522"/>
              <a:gd name="connsiteY4" fmla="*/ 3077985 h 4048306"/>
              <a:gd name="connsiteX5" fmla="*/ 346698 w 1469522"/>
              <a:gd name="connsiteY5" fmla="*/ 3316524 h 4048306"/>
              <a:gd name="connsiteX6" fmla="*/ 558733 w 1469522"/>
              <a:gd name="connsiteY6" fmla="*/ 2852698 h 4048306"/>
              <a:gd name="connsiteX7" fmla="*/ 611742 w 1469522"/>
              <a:gd name="connsiteY7" fmla="*/ 2852698 h 4048306"/>
              <a:gd name="connsiteX8" fmla="*/ 571985 w 1469522"/>
              <a:gd name="connsiteY8" fmla="*/ 3197254 h 4048306"/>
              <a:gd name="connsiteX9" fmla="*/ 134663 w 1469522"/>
              <a:gd name="connsiteY9" fmla="*/ 4045394 h 4048306"/>
              <a:gd name="connsiteX10" fmla="*/ 518976 w 1469522"/>
              <a:gd name="connsiteY10" fmla="*/ 3449046 h 4048306"/>
              <a:gd name="connsiteX11" fmla="*/ 770768 w 1469522"/>
              <a:gd name="connsiteY11" fmla="*/ 2746681 h 4048306"/>
              <a:gd name="connsiteX12" fmla="*/ 293689 w 1469522"/>
              <a:gd name="connsiteY12" fmla="*/ 3356281 h 4048306"/>
              <a:gd name="connsiteX13" fmla="*/ 2142 w 1469522"/>
              <a:gd name="connsiteY13" fmla="*/ 3952628 h 4048306"/>
              <a:gd name="connsiteX14" fmla="*/ 439463 w 1469522"/>
              <a:gd name="connsiteY14" fmla="*/ 2746681 h 4048306"/>
              <a:gd name="connsiteX15" fmla="*/ 797272 w 1469522"/>
              <a:gd name="connsiteY15" fmla="*/ 1779272 h 4048306"/>
              <a:gd name="connsiteX16" fmla="*/ 717759 w 1469522"/>
              <a:gd name="connsiteY16" fmla="*/ 2243098 h 4048306"/>
              <a:gd name="connsiteX17" fmla="*/ 1208089 w 1469522"/>
              <a:gd name="connsiteY17" fmla="*/ 401046 h 4048306"/>
              <a:gd name="connsiteX18" fmla="*/ 969550 w 1469522"/>
              <a:gd name="connsiteY18" fmla="*/ 1792524 h 4048306"/>
              <a:gd name="connsiteX19" fmla="*/ 1247846 w 1469522"/>
              <a:gd name="connsiteY19" fmla="*/ 1143168 h 4048306"/>
              <a:gd name="connsiteX20" fmla="*/ 1459881 w 1469522"/>
              <a:gd name="connsiteY20" fmla="*/ 16733 h 404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69522" h="4048306">
                <a:moveTo>
                  <a:pt x="1459881" y="16733"/>
                </a:moveTo>
                <a:cubicBezTo>
                  <a:pt x="1406872" y="173550"/>
                  <a:pt x="993846" y="1819028"/>
                  <a:pt x="929794" y="2084072"/>
                </a:cubicBezTo>
                <a:cubicBezTo>
                  <a:pt x="865742" y="2349116"/>
                  <a:pt x="1137412" y="1529690"/>
                  <a:pt x="1075568" y="1606994"/>
                </a:cubicBezTo>
                <a:cubicBezTo>
                  <a:pt x="1013724" y="1684298"/>
                  <a:pt x="678003" y="2302733"/>
                  <a:pt x="558733" y="2547898"/>
                </a:cubicBezTo>
                <a:cubicBezTo>
                  <a:pt x="439463" y="2793063"/>
                  <a:pt x="395289" y="2949881"/>
                  <a:pt x="359950" y="3077985"/>
                </a:cubicBezTo>
                <a:cubicBezTo>
                  <a:pt x="324611" y="3206089"/>
                  <a:pt x="313568" y="3354072"/>
                  <a:pt x="346698" y="3316524"/>
                </a:cubicBezTo>
                <a:cubicBezTo>
                  <a:pt x="379828" y="3278976"/>
                  <a:pt x="558733" y="2852698"/>
                  <a:pt x="558733" y="2852698"/>
                </a:cubicBezTo>
                <a:cubicBezTo>
                  <a:pt x="602907" y="2775394"/>
                  <a:pt x="609533" y="2795272"/>
                  <a:pt x="611742" y="2852698"/>
                </a:cubicBezTo>
                <a:cubicBezTo>
                  <a:pt x="613951" y="2910124"/>
                  <a:pt x="651498" y="2998471"/>
                  <a:pt x="571985" y="3197254"/>
                </a:cubicBezTo>
                <a:cubicBezTo>
                  <a:pt x="492472" y="3396037"/>
                  <a:pt x="143498" y="4003429"/>
                  <a:pt x="134663" y="4045394"/>
                </a:cubicBezTo>
                <a:cubicBezTo>
                  <a:pt x="125828" y="4087359"/>
                  <a:pt x="412959" y="3665498"/>
                  <a:pt x="518976" y="3449046"/>
                </a:cubicBezTo>
                <a:cubicBezTo>
                  <a:pt x="624993" y="3232594"/>
                  <a:pt x="808316" y="2762142"/>
                  <a:pt x="770768" y="2746681"/>
                </a:cubicBezTo>
                <a:cubicBezTo>
                  <a:pt x="733220" y="2731220"/>
                  <a:pt x="421793" y="3155290"/>
                  <a:pt x="293689" y="3356281"/>
                </a:cubicBezTo>
                <a:cubicBezTo>
                  <a:pt x="165585" y="3557272"/>
                  <a:pt x="-22154" y="4054228"/>
                  <a:pt x="2142" y="3952628"/>
                </a:cubicBezTo>
                <a:cubicBezTo>
                  <a:pt x="26438" y="3851028"/>
                  <a:pt x="306941" y="3108907"/>
                  <a:pt x="439463" y="2746681"/>
                </a:cubicBezTo>
                <a:cubicBezTo>
                  <a:pt x="571985" y="2384455"/>
                  <a:pt x="750889" y="1863202"/>
                  <a:pt x="797272" y="1779272"/>
                </a:cubicBezTo>
                <a:cubicBezTo>
                  <a:pt x="843655" y="1695342"/>
                  <a:pt x="649290" y="2472802"/>
                  <a:pt x="717759" y="2243098"/>
                </a:cubicBezTo>
                <a:cubicBezTo>
                  <a:pt x="786228" y="2013394"/>
                  <a:pt x="1166124" y="476142"/>
                  <a:pt x="1208089" y="401046"/>
                </a:cubicBezTo>
                <a:cubicBezTo>
                  <a:pt x="1250054" y="325950"/>
                  <a:pt x="962924" y="1668837"/>
                  <a:pt x="969550" y="1792524"/>
                </a:cubicBezTo>
                <a:cubicBezTo>
                  <a:pt x="976176" y="1916211"/>
                  <a:pt x="1161707" y="1436924"/>
                  <a:pt x="1247846" y="1143168"/>
                </a:cubicBezTo>
                <a:cubicBezTo>
                  <a:pt x="1333985" y="849412"/>
                  <a:pt x="1512890" y="-140084"/>
                  <a:pt x="1459881" y="16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C3FB2757-C704-8196-5F1D-856AB95F03D8}"/>
              </a:ext>
            </a:extLst>
          </p:cNvPr>
          <p:cNvSpPr/>
          <p:nvPr/>
        </p:nvSpPr>
        <p:spPr>
          <a:xfrm>
            <a:off x="1557102" y="6771292"/>
            <a:ext cx="2187335" cy="3946673"/>
          </a:xfrm>
          <a:custGeom>
            <a:avLst/>
            <a:gdLst>
              <a:gd name="connsiteX0" fmla="*/ 1769194 w 2187335"/>
              <a:gd name="connsiteY0" fmla="*/ 569 h 3946673"/>
              <a:gd name="connsiteX1" fmla="*/ 1742689 w 2187335"/>
              <a:gd name="connsiteY1" fmla="*/ 663178 h 3946673"/>
              <a:gd name="connsiteX2" fmla="*/ 1358376 w 2187335"/>
              <a:gd name="connsiteY2" fmla="*/ 1060743 h 3946673"/>
              <a:gd name="connsiteX3" fmla="*/ 1504150 w 2187335"/>
              <a:gd name="connsiteY3" fmla="*/ 967978 h 3946673"/>
              <a:gd name="connsiteX4" fmla="*/ 284950 w 2187335"/>
              <a:gd name="connsiteY4" fmla="*/ 2028151 h 3946673"/>
              <a:gd name="connsiteX5" fmla="*/ 536741 w 2187335"/>
              <a:gd name="connsiteY5" fmla="*/ 1749856 h 3946673"/>
              <a:gd name="connsiteX6" fmla="*/ 1398133 w 2187335"/>
              <a:gd name="connsiteY6" fmla="*/ 1272778 h 3946673"/>
              <a:gd name="connsiteX7" fmla="*/ 1040324 w 2187335"/>
              <a:gd name="connsiteY7" fmla="*/ 1617334 h 3946673"/>
              <a:gd name="connsiteX8" fmla="*/ 139176 w 2187335"/>
              <a:gd name="connsiteY8" fmla="*/ 2544986 h 3946673"/>
              <a:gd name="connsiteX9" fmla="*/ 72915 w 2187335"/>
              <a:gd name="connsiteY9" fmla="*/ 3207595 h 3946673"/>
              <a:gd name="connsiteX10" fmla="*/ 46411 w 2187335"/>
              <a:gd name="connsiteY10" fmla="*/ 2916047 h 3946673"/>
              <a:gd name="connsiteX11" fmla="*/ 311455 w 2187335"/>
              <a:gd name="connsiteY11" fmla="*/ 3923212 h 3946673"/>
              <a:gd name="connsiteX12" fmla="*/ 271698 w 2187335"/>
              <a:gd name="connsiteY12" fmla="*/ 3565404 h 3946673"/>
              <a:gd name="connsiteX13" fmla="*/ 19907 w 2187335"/>
              <a:gd name="connsiteY13" fmla="*/ 2876291 h 3946673"/>
              <a:gd name="connsiteX14" fmla="*/ 868046 w 2187335"/>
              <a:gd name="connsiteY14" fmla="*/ 1895630 h 3946673"/>
              <a:gd name="connsiteX15" fmla="*/ 1596915 w 2187335"/>
              <a:gd name="connsiteY15" fmla="*/ 1299282 h 3946673"/>
              <a:gd name="connsiteX16" fmla="*/ 1358376 w 2187335"/>
              <a:gd name="connsiteY16" fmla="*/ 1445056 h 3946673"/>
              <a:gd name="connsiteX17" fmla="*/ 2180011 w 2187335"/>
              <a:gd name="connsiteY17" fmla="*/ 649925 h 3946673"/>
              <a:gd name="connsiteX18" fmla="*/ 801785 w 2187335"/>
              <a:gd name="connsiteY18" fmla="*/ 1617334 h 3946673"/>
              <a:gd name="connsiteX19" fmla="*/ 1530655 w 2187335"/>
              <a:gd name="connsiteY19" fmla="*/ 967978 h 3946673"/>
              <a:gd name="connsiteX20" fmla="*/ 1782446 w 2187335"/>
              <a:gd name="connsiteY20" fmla="*/ 782447 h 3946673"/>
              <a:gd name="connsiteX21" fmla="*/ 1769194 w 2187335"/>
              <a:gd name="connsiteY21" fmla="*/ 569 h 394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87335" h="3946673">
                <a:moveTo>
                  <a:pt x="1769194" y="569"/>
                </a:moveTo>
                <a:cubicBezTo>
                  <a:pt x="1762568" y="-19309"/>
                  <a:pt x="1811159" y="486482"/>
                  <a:pt x="1742689" y="663178"/>
                </a:cubicBezTo>
                <a:cubicBezTo>
                  <a:pt x="1674219" y="839874"/>
                  <a:pt x="1398132" y="1009943"/>
                  <a:pt x="1358376" y="1060743"/>
                </a:cubicBezTo>
                <a:cubicBezTo>
                  <a:pt x="1318620" y="1111543"/>
                  <a:pt x="1683054" y="806743"/>
                  <a:pt x="1504150" y="967978"/>
                </a:cubicBezTo>
                <a:cubicBezTo>
                  <a:pt x="1325246" y="1129213"/>
                  <a:pt x="446185" y="1897838"/>
                  <a:pt x="284950" y="2028151"/>
                </a:cubicBezTo>
                <a:cubicBezTo>
                  <a:pt x="123715" y="2158464"/>
                  <a:pt x="351211" y="1875751"/>
                  <a:pt x="536741" y="1749856"/>
                </a:cubicBezTo>
                <a:cubicBezTo>
                  <a:pt x="722271" y="1623961"/>
                  <a:pt x="1314203" y="1294865"/>
                  <a:pt x="1398133" y="1272778"/>
                </a:cubicBezTo>
                <a:cubicBezTo>
                  <a:pt x="1482063" y="1250691"/>
                  <a:pt x="1250150" y="1405299"/>
                  <a:pt x="1040324" y="1617334"/>
                </a:cubicBezTo>
                <a:cubicBezTo>
                  <a:pt x="830498" y="1829369"/>
                  <a:pt x="300411" y="2279943"/>
                  <a:pt x="139176" y="2544986"/>
                </a:cubicBezTo>
                <a:cubicBezTo>
                  <a:pt x="-22059" y="2810029"/>
                  <a:pt x="88376" y="3145752"/>
                  <a:pt x="72915" y="3207595"/>
                </a:cubicBezTo>
                <a:cubicBezTo>
                  <a:pt x="57454" y="3269438"/>
                  <a:pt x="6654" y="2796778"/>
                  <a:pt x="46411" y="2916047"/>
                </a:cubicBezTo>
                <a:cubicBezTo>
                  <a:pt x="86168" y="3035316"/>
                  <a:pt x="273907" y="3814986"/>
                  <a:pt x="311455" y="3923212"/>
                </a:cubicBezTo>
                <a:cubicBezTo>
                  <a:pt x="349003" y="4031438"/>
                  <a:pt x="320289" y="3739891"/>
                  <a:pt x="271698" y="3565404"/>
                </a:cubicBezTo>
                <a:cubicBezTo>
                  <a:pt x="223107" y="3390917"/>
                  <a:pt x="-79484" y="3154587"/>
                  <a:pt x="19907" y="2876291"/>
                </a:cubicBezTo>
                <a:cubicBezTo>
                  <a:pt x="119298" y="2597995"/>
                  <a:pt x="605211" y="2158465"/>
                  <a:pt x="868046" y="1895630"/>
                </a:cubicBezTo>
                <a:cubicBezTo>
                  <a:pt x="1130881" y="1632795"/>
                  <a:pt x="1515193" y="1374378"/>
                  <a:pt x="1596915" y="1299282"/>
                </a:cubicBezTo>
                <a:cubicBezTo>
                  <a:pt x="1678637" y="1224186"/>
                  <a:pt x="1261193" y="1553282"/>
                  <a:pt x="1358376" y="1445056"/>
                </a:cubicBezTo>
                <a:cubicBezTo>
                  <a:pt x="1455559" y="1336830"/>
                  <a:pt x="2272776" y="621212"/>
                  <a:pt x="2180011" y="649925"/>
                </a:cubicBezTo>
                <a:cubicBezTo>
                  <a:pt x="2087246" y="678638"/>
                  <a:pt x="910011" y="1564325"/>
                  <a:pt x="801785" y="1617334"/>
                </a:cubicBezTo>
                <a:cubicBezTo>
                  <a:pt x="693559" y="1670343"/>
                  <a:pt x="1367212" y="1107126"/>
                  <a:pt x="1530655" y="967978"/>
                </a:cubicBezTo>
                <a:cubicBezTo>
                  <a:pt x="1694098" y="828830"/>
                  <a:pt x="1742690" y="945890"/>
                  <a:pt x="1782446" y="782447"/>
                </a:cubicBezTo>
                <a:cubicBezTo>
                  <a:pt x="1822202" y="619004"/>
                  <a:pt x="1775820" y="20447"/>
                  <a:pt x="1769194" y="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F2A26E0D-2789-5796-F0F2-2075E4ED7292}"/>
              </a:ext>
            </a:extLst>
          </p:cNvPr>
          <p:cNvSpPr/>
          <p:nvPr/>
        </p:nvSpPr>
        <p:spPr>
          <a:xfrm>
            <a:off x="3163207" y="7248149"/>
            <a:ext cx="1809989" cy="3731387"/>
          </a:xfrm>
          <a:custGeom>
            <a:avLst/>
            <a:gdLst>
              <a:gd name="connsiteX0" fmla="*/ 1554567 w 1809989"/>
              <a:gd name="connsiteY0" fmla="*/ 790 h 3731387"/>
              <a:gd name="connsiteX1" fmla="*/ 1037732 w 1809989"/>
              <a:gd name="connsiteY1" fmla="*/ 954947 h 3731387"/>
              <a:gd name="connsiteX2" fmla="*/ 1024480 w 1809989"/>
              <a:gd name="connsiteY2" fmla="*/ 1326008 h 3731387"/>
              <a:gd name="connsiteX3" fmla="*/ 1196758 w 1809989"/>
              <a:gd name="connsiteY3" fmla="*/ 1113973 h 3731387"/>
              <a:gd name="connsiteX4" fmla="*/ 878706 w 1809989"/>
              <a:gd name="connsiteY4" fmla="*/ 2333173 h 3731387"/>
              <a:gd name="connsiteX5" fmla="*/ 1170254 w 1809989"/>
              <a:gd name="connsiteY5" fmla="*/ 1485034 h 3731387"/>
              <a:gd name="connsiteX6" fmla="*/ 1753350 w 1809989"/>
              <a:gd name="connsiteY6" fmla="*/ 292338 h 3731387"/>
              <a:gd name="connsiteX7" fmla="*/ 1501558 w 1809989"/>
              <a:gd name="connsiteY7" fmla="*/ 1100721 h 3731387"/>
              <a:gd name="connsiteX8" fmla="*/ 1713593 w 1809989"/>
              <a:gd name="connsiteY8" fmla="*/ 2187399 h 3731387"/>
              <a:gd name="connsiteX9" fmla="*/ 1567819 w 1809989"/>
              <a:gd name="connsiteY9" fmla="*/ 3009034 h 3731387"/>
              <a:gd name="connsiteX10" fmla="*/ 1793106 w 1809989"/>
              <a:gd name="connsiteY10" fmla="*/ 2637973 h 3731387"/>
              <a:gd name="connsiteX11" fmla="*/ 1024480 w 1809989"/>
              <a:gd name="connsiteY11" fmla="*/ 3724651 h 3731387"/>
              <a:gd name="connsiteX12" fmla="*/ 1541315 w 1809989"/>
              <a:gd name="connsiteY12" fmla="*/ 3062042 h 3731387"/>
              <a:gd name="connsiteX13" fmla="*/ 1806358 w 1809989"/>
              <a:gd name="connsiteY13" fmla="*/ 2346425 h 3731387"/>
              <a:gd name="connsiteX14" fmla="*/ 1541315 w 1809989"/>
              <a:gd name="connsiteY14" fmla="*/ 809173 h 3731387"/>
              <a:gd name="connsiteX15" fmla="*/ 1461802 w 1809989"/>
              <a:gd name="connsiteY15" fmla="*/ 1326008 h 3731387"/>
              <a:gd name="connsiteX16" fmla="*/ 1302776 w 1809989"/>
              <a:gd name="connsiteY16" fmla="*/ 2598216 h 3731387"/>
              <a:gd name="connsiteX17" fmla="*/ 984723 w 1809989"/>
              <a:gd name="connsiteY17" fmla="*/ 3168060 h 3731387"/>
              <a:gd name="connsiteX18" fmla="*/ 1488306 w 1809989"/>
              <a:gd name="connsiteY18" fmla="*/ 1922355 h 3731387"/>
              <a:gd name="connsiteX19" fmla="*/ 1395541 w 1809989"/>
              <a:gd name="connsiteY19" fmla="*/ 1153729 h 3731387"/>
              <a:gd name="connsiteX20" fmla="*/ 4063 w 1809989"/>
              <a:gd name="connsiteY20" fmla="*/ 2584964 h 3731387"/>
              <a:gd name="connsiteX21" fmla="*/ 971471 w 1809989"/>
              <a:gd name="connsiteY21" fmla="*/ 1432025 h 3731387"/>
              <a:gd name="connsiteX22" fmla="*/ 997976 w 1809989"/>
              <a:gd name="connsiteY22" fmla="*/ 915190 h 3731387"/>
              <a:gd name="connsiteX23" fmla="*/ 878706 w 1809989"/>
              <a:gd name="connsiteY23" fmla="*/ 1127225 h 3731387"/>
              <a:gd name="connsiteX24" fmla="*/ 1554567 w 1809989"/>
              <a:gd name="connsiteY24" fmla="*/ 790 h 373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9989" h="3731387">
                <a:moveTo>
                  <a:pt x="1554567" y="790"/>
                </a:moveTo>
                <a:cubicBezTo>
                  <a:pt x="1581071" y="-27923"/>
                  <a:pt x="1126080" y="734077"/>
                  <a:pt x="1037732" y="954947"/>
                </a:cubicBezTo>
                <a:cubicBezTo>
                  <a:pt x="949384" y="1175817"/>
                  <a:pt x="997976" y="1299504"/>
                  <a:pt x="1024480" y="1326008"/>
                </a:cubicBezTo>
                <a:cubicBezTo>
                  <a:pt x="1050984" y="1352512"/>
                  <a:pt x="1221054" y="946112"/>
                  <a:pt x="1196758" y="1113973"/>
                </a:cubicBezTo>
                <a:cubicBezTo>
                  <a:pt x="1172462" y="1281834"/>
                  <a:pt x="883123" y="2271330"/>
                  <a:pt x="878706" y="2333173"/>
                </a:cubicBezTo>
                <a:cubicBezTo>
                  <a:pt x="874289" y="2395017"/>
                  <a:pt x="1024480" y="1825173"/>
                  <a:pt x="1170254" y="1485034"/>
                </a:cubicBezTo>
                <a:cubicBezTo>
                  <a:pt x="1316028" y="1144895"/>
                  <a:pt x="1698133" y="356390"/>
                  <a:pt x="1753350" y="292338"/>
                </a:cubicBezTo>
                <a:cubicBezTo>
                  <a:pt x="1808567" y="228286"/>
                  <a:pt x="1508184" y="784878"/>
                  <a:pt x="1501558" y="1100721"/>
                </a:cubicBezTo>
                <a:cubicBezTo>
                  <a:pt x="1494932" y="1416564"/>
                  <a:pt x="1702550" y="1869347"/>
                  <a:pt x="1713593" y="2187399"/>
                </a:cubicBezTo>
                <a:cubicBezTo>
                  <a:pt x="1724636" y="2505451"/>
                  <a:pt x="1554567" y="2933938"/>
                  <a:pt x="1567819" y="3009034"/>
                </a:cubicBezTo>
                <a:cubicBezTo>
                  <a:pt x="1581071" y="3084130"/>
                  <a:pt x="1883662" y="2518704"/>
                  <a:pt x="1793106" y="2637973"/>
                </a:cubicBezTo>
                <a:cubicBezTo>
                  <a:pt x="1702550" y="2757242"/>
                  <a:pt x="1066445" y="3653973"/>
                  <a:pt x="1024480" y="3724651"/>
                </a:cubicBezTo>
                <a:cubicBezTo>
                  <a:pt x="982515" y="3795329"/>
                  <a:pt x="1411002" y="3291746"/>
                  <a:pt x="1541315" y="3062042"/>
                </a:cubicBezTo>
                <a:cubicBezTo>
                  <a:pt x="1671628" y="2832338"/>
                  <a:pt x="1806358" y="2721903"/>
                  <a:pt x="1806358" y="2346425"/>
                </a:cubicBezTo>
                <a:cubicBezTo>
                  <a:pt x="1806358" y="1970947"/>
                  <a:pt x="1598741" y="979242"/>
                  <a:pt x="1541315" y="809173"/>
                </a:cubicBezTo>
                <a:cubicBezTo>
                  <a:pt x="1483889" y="639104"/>
                  <a:pt x="1501558" y="1027834"/>
                  <a:pt x="1461802" y="1326008"/>
                </a:cubicBezTo>
                <a:cubicBezTo>
                  <a:pt x="1422045" y="1624182"/>
                  <a:pt x="1382289" y="2291207"/>
                  <a:pt x="1302776" y="2598216"/>
                </a:cubicBezTo>
                <a:cubicBezTo>
                  <a:pt x="1223263" y="2905225"/>
                  <a:pt x="953801" y="3280704"/>
                  <a:pt x="984723" y="3168060"/>
                </a:cubicBezTo>
                <a:cubicBezTo>
                  <a:pt x="1015645" y="3055417"/>
                  <a:pt x="1419836" y="2258077"/>
                  <a:pt x="1488306" y="1922355"/>
                </a:cubicBezTo>
                <a:cubicBezTo>
                  <a:pt x="1556776" y="1586633"/>
                  <a:pt x="1642915" y="1043294"/>
                  <a:pt x="1395541" y="1153729"/>
                </a:cubicBezTo>
                <a:cubicBezTo>
                  <a:pt x="1148167" y="1264164"/>
                  <a:pt x="74741" y="2538581"/>
                  <a:pt x="4063" y="2584964"/>
                </a:cubicBezTo>
                <a:cubicBezTo>
                  <a:pt x="-66615" y="2631347"/>
                  <a:pt x="805819" y="1710321"/>
                  <a:pt x="971471" y="1432025"/>
                </a:cubicBezTo>
                <a:cubicBezTo>
                  <a:pt x="1137123" y="1153729"/>
                  <a:pt x="1013437" y="965990"/>
                  <a:pt x="997976" y="915190"/>
                </a:cubicBezTo>
                <a:cubicBezTo>
                  <a:pt x="982515" y="864390"/>
                  <a:pt x="788149" y="1277416"/>
                  <a:pt x="878706" y="1127225"/>
                </a:cubicBezTo>
                <a:cubicBezTo>
                  <a:pt x="969262" y="977034"/>
                  <a:pt x="1528063" y="29503"/>
                  <a:pt x="1554567" y="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01091FB7-9373-7D49-1273-8B401AB7C142}"/>
              </a:ext>
            </a:extLst>
          </p:cNvPr>
          <p:cNvSpPr/>
          <p:nvPr/>
        </p:nvSpPr>
        <p:spPr>
          <a:xfrm>
            <a:off x="2609642" y="8217380"/>
            <a:ext cx="1010667" cy="2796428"/>
          </a:xfrm>
          <a:custGeom>
            <a:avLst/>
            <a:gdLst>
              <a:gd name="connsiteX0" fmla="*/ 1008201 w 1010667"/>
              <a:gd name="connsiteY0" fmla="*/ 12220 h 2796428"/>
              <a:gd name="connsiteX1" fmla="*/ 173315 w 1010667"/>
              <a:gd name="connsiteY1" fmla="*/ 1244672 h 2796428"/>
              <a:gd name="connsiteX2" fmla="*/ 345593 w 1010667"/>
              <a:gd name="connsiteY2" fmla="*/ 1761507 h 2796428"/>
              <a:gd name="connsiteX3" fmla="*/ 1036 w 1010667"/>
              <a:gd name="connsiteY3" fmla="*/ 1496463 h 2796428"/>
              <a:gd name="connsiteX4" fmla="*/ 478115 w 1010667"/>
              <a:gd name="connsiteY4" fmla="*/ 2450620 h 2796428"/>
              <a:gd name="connsiteX5" fmla="*/ 822671 w 1010667"/>
              <a:gd name="connsiteY5" fmla="*/ 2795177 h 2796428"/>
              <a:gd name="connsiteX6" fmla="*/ 676897 w 1010667"/>
              <a:gd name="connsiteY6" fmla="*/ 2543385 h 2796428"/>
              <a:gd name="connsiteX7" fmla="*/ 226323 w 1010667"/>
              <a:gd name="connsiteY7" fmla="*/ 1973542 h 2796428"/>
              <a:gd name="connsiteX8" fmla="*/ 173315 w 1010667"/>
              <a:gd name="connsiteY8" fmla="*/ 1602481 h 2796428"/>
              <a:gd name="connsiteX9" fmla="*/ 305836 w 1010667"/>
              <a:gd name="connsiteY9" fmla="*/ 992881 h 2796428"/>
              <a:gd name="connsiteX10" fmla="*/ 690149 w 1010667"/>
              <a:gd name="connsiteY10" fmla="*/ 250759 h 2796428"/>
              <a:gd name="connsiteX11" fmla="*/ 438358 w 1010667"/>
              <a:gd name="connsiteY11" fmla="*/ 595316 h 2796428"/>
              <a:gd name="connsiteX12" fmla="*/ 1008201 w 1010667"/>
              <a:gd name="connsiteY12" fmla="*/ 12220 h 279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0667" h="2796428">
                <a:moveTo>
                  <a:pt x="1008201" y="12220"/>
                </a:moveTo>
                <a:cubicBezTo>
                  <a:pt x="964027" y="120446"/>
                  <a:pt x="283750" y="953124"/>
                  <a:pt x="173315" y="1244672"/>
                </a:cubicBezTo>
                <a:cubicBezTo>
                  <a:pt x="62880" y="1536220"/>
                  <a:pt x="374306" y="1719542"/>
                  <a:pt x="345593" y="1761507"/>
                </a:cubicBezTo>
                <a:cubicBezTo>
                  <a:pt x="316880" y="1803472"/>
                  <a:pt x="-21051" y="1381611"/>
                  <a:pt x="1036" y="1496463"/>
                </a:cubicBezTo>
                <a:cubicBezTo>
                  <a:pt x="23123" y="1611315"/>
                  <a:pt x="341176" y="2234168"/>
                  <a:pt x="478115" y="2450620"/>
                </a:cubicBezTo>
                <a:cubicBezTo>
                  <a:pt x="615054" y="2667072"/>
                  <a:pt x="789541" y="2779716"/>
                  <a:pt x="822671" y="2795177"/>
                </a:cubicBezTo>
                <a:cubicBezTo>
                  <a:pt x="855801" y="2810638"/>
                  <a:pt x="776288" y="2680324"/>
                  <a:pt x="676897" y="2543385"/>
                </a:cubicBezTo>
                <a:cubicBezTo>
                  <a:pt x="577506" y="2406446"/>
                  <a:pt x="310253" y="2130359"/>
                  <a:pt x="226323" y="1973542"/>
                </a:cubicBezTo>
                <a:cubicBezTo>
                  <a:pt x="142393" y="1816725"/>
                  <a:pt x="160063" y="1765925"/>
                  <a:pt x="173315" y="1602481"/>
                </a:cubicBezTo>
                <a:cubicBezTo>
                  <a:pt x="186567" y="1439038"/>
                  <a:pt x="219697" y="1218168"/>
                  <a:pt x="305836" y="992881"/>
                </a:cubicBezTo>
                <a:cubicBezTo>
                  <a:pt x="391975" y="767594"/>
                  <a:pt x="668062" y="317020"/>
                  <a:pt x="690149" y="250759"/>
                </a:cubicBezTo>
                <a:cubicBezTo>
                  <a:pt x="712236" y="184498"/>
                  <a:pt x="387558" y="641699"/>
                  <a:pt x="438358" y="595316"/>
                </a:cubicBezTo>
                <a:cubicBezTo>
                  <a:pt x="489158" y="548933"/>
                  <a:pt x="1052375" y="-96006"/>
                  <a:pt x="1008201" y="12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71F63101-338B-B3C8-9EA3-511881F1E115}"/>
              </a:ext>
            </a:extLst>
          </p:cNvPr>
          <p:cNvSpPr/>
          <p:nvPr/>
        </p:nvSpPr>
        <p:spPr>
          <a:xfrm>
            <a:off x="1507268" y="8190533"/>
            <a:ext cx="2004602" cy="3762658"/>
          </a:xfrm>
          <a:custGeom>
            <a:avLst/>
            <a:gdLst>
              <a:gd name="connsiteX0" fmla="*/ 1646749 w 2004602"/>
              <a:gd name="connsiteY0" fmla="*/ 118580 h 3762658"/>
              <a:gd name="connsiteX1" fmla="*/ 1646749 w 2004602"/>
              <a:gd name="connsiteY1" fmla="*/ 184841 h 3762658"/>
              <a:gd name="connsiteX2" fmla="*/ 864871 w 2004602"/>
              <a:gd name="connsiteY2" fmla="*/ 1245015 h 3762658"/>
              <a:gd name="connsiteX3" fmla="*/ 613080 w 2004602"/>
              <a:gd name="connsiteY3" fmla="*/ 1960632 h 3762658"/>
              <a:gd name="connsiteX4" fmla="*/ 692593 w 2004602"/>
              <a:gd name="connsiteY4" fmla="*/ 1722093 h 3762658"/>
              <a:gd name="connsiteX5" fmla="*/ 573323 w 2004602"/>
              <a:gd name="connsiteY5" fmla="*/ 2543728 h 3762658"/>
              <a:gd name="connsiteX6" fmla="*/ 705845 w 2004602"/>
              <a:gd name="connsiteY6" fmla="*/ 3736424 h 3762658"/>
              <a:gd name="connsiteX7" fmla="*/ 705845 w 2004602"/>
              <a:gd name="connsiteY7" fmla="*/ 3338858 h 3762658"/>
              <a:gd name="connsiteX8" fmla="*/ 719097 w 2004602"/>
              <a:gd name="connsiteY8" fmla="*/ 2994302 h 3762658"/>
              <a:gd name="connsiteX9" fmla="*/ 1461219 w 2004602"/>
              <a:gd name="connsiteY9" fmla="*/ 2358197 h 3762658"/>
              <a:gd name="connsiteX10" fmla="*/ 2004558 w 2004602"/>
              <a:gd name="connsiteY10" fmla="*/ 1788354 h 3762658"/>
              <a:gd name="connsiteX11" fmla="*/ 1487723 w 2004602"/>
              <a:gd name="connsiteY11" fmla="*/ 2384702 h 3762658"/>
              <a:gd name="connsiteX12" fmla="*/ 811862 w 2004602"/>
              <a:gd name="connsiteY12" fmla="*/ 2835276 h 3762658"/>
              <a:gd name="connsiteX13" fmla="*/ 268523 w 2004602"/>
              <a:gd name="connsiteY13" fmla="*/ 3126824 h 3762658"/>
              <a:gd name="connsiteX14" fmla="*/ 16732 w 2004602"/>
              <a:gd name="connsiteY14" fmla="*/ 3391867 h 3762658"/>
              <a:gd name="connsiteX15" fmla="*/ 719097 w 2004602"/>
              <a:gd name="connsiteY15" fmla="*/ 2848528 h 3762658"/>
              <a:gd name="connsiteX16" fmla="*/ 758854 w 2004602"/>
              <a:gd name="connsiteY16" fmla="*/ 2079902 h 3762658"/>
              <a:gd name="connsiteX17" fmla="*/ 136002 w 2004602"/>
              <a:gd name="connsiteY17" fmla="*/ 2570232 h 3762658"/>
              <a:gd name="connsiteX18" fmla="*/ 679341 w 2004602"/>
              <a:gd name="connsiteY18" fmla="*/ 2026893 h 3762658"/>
              <a:gd name="connsiteX19" fmla="*/ 639584 w 2004602"/>
              <a:gd name="connsiteY19" fmla="*/ 1894371 h 3762658"/>
              <a:gd name="connsiteX20" fmla="*/ 798610 w 2004602"/>
              <a:gd name="connsiteY20" fmla="*/ 807693 h 3762658"/>
              <a:gd name="connsiteX21" fmla="*/ 613080 w 2004602"/>
              <a:gd name="connsiteY21" fmla="*/ 1404041 h 3762658"/>
              <a:gd name="connsiteX22" fmla="*/ 1646749 w 2004602"/>
              <a:gd name="connsiteY22" fmla="*/ 118580 h 3762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04602" h="3762658">
                <a:moveTo>
                  <a:pt x="1646749" y="118580"/>
                </a:moveTo>
                <a:cubicBezTo>
                  <a:pt x="1819027" y="-84620"/>
                  <a:pt x="1777062" y="-2898"/>
                  <a:pt x="1646749" y="184841"/>
                </a:cubicBezTo>
                <a:cubicBezTo>
                  <a:pt x="1516436" y="372580"/>
                  <a:pt x="1037149" y="949050"/>
                  <a:pt x="864871" y="1245015"/>
                </a:cubicBezTo>
                <a:cubicBezTo>
                  <a:pt x="692593" y="1540980"/>
                  <a:pt x="641793" y="1881119"/>
                  <a:pt x="613080" y="1960632"/>
                </a:cubicBezTo>
                <a:cubicBezTo>
                  <a:pt x="584367" y="2040145"/>
                  <a:pt x="699219" y="1624910"/>
                  <a:pt x="692593" y="1722093"/>
                </a:cubicBezTo>
                <a:cubicBezTo>
                  <a:pt x="685967" y="1819276"/>
                  <a:pt x="571114" y="2208006"/>
                  <a:pt x="573323" y="2543728"/>
                </a:cubicBezTo>
                <a:cubicBezTo>
                  <a:pt x="575532" y="2879450"/>
                  <a:pt x="683758" y="3603902"/>
                  <a:pt x="705845" y="3736424"/>
                </a:cubicBezTo>
                <a:cubicBezTo>
                  <a:pt x="727932" y="3868946"/>
                  <a:pt x="703636" y="3462545"/>
                  <a:pt x="705845" y="3338858"/>
                </a:cubicBezTo>
                <a:cubicBezTo>
                  <a:pt x="708054" y="3215171"/>
                  <a:pt x="593201" y="3157745"/>
                  <a:pt x="719097" y="2994302"/>
                </a:cubicBezTo>
                <a:cubicBezTo>
                  <a:pt x="844993" y="2830859"/>
                  <a:pt x="1246976" y="2559188"/>
                  <a:pt x="1461219" y="2358197"/>
                </a:cubicBezTo>
                <a:cubicBezTo>
                  <a:pt x="1675462" y="2157206"/>
                  <a:pt x="2000141" y="1783937"/>
                  <a:pt x="2004558" y="1788354"/>
                </a:cubicBezTo>
                <a:cubicBezTo>
                  <a:pt x="2008975" y="1792771"/>
                  <a:pt x="1686506" y="2210215"/>
                  <a:pt x="1487723" y="2384702"/>
                </a:cubicBezTo>
                <a:cubicBezTo>
                  <a:pt x="1288940" y="2559189"/>
                  <a:pt x="1015062" y="2711589"/>
                  <a:pt x="811862" y="2835276"/>
                </a:cubicBezTo>
                <a:cubicBezTo>
                  <a:pt x="608662" y="2958963"/>
                  <a:pt x="401045" y="3034059"/>
                  <a:pt x="268523" y="3126824"/>
                </a:cubicBezTo>
                <a:cubicBezTo>
                  <a:pt x="136001" y="3219589"/>
                  <a:pt x="-58364" y="3438250"/>
                  <a:pt x="16732" y="3391867"/>
                </a:cubicBezTo>
                <a:cubicBezTo>
                  <a:pt x="91828" y="3345484"/>
                  <a:pt x="595410" y="3067189"/>
                  <a:pt x="719097" y="2848528"/>
                </a:cubicBezTo>
                <a:cubicBezTo>
                  <a:pt x="842784" y="2629867"/>
                  <a:pt x="856036" y="2126285"/>
                  <a:pt x="758854" y="2079902"/>
                </a:cubicBezTo>
                <a:cubicBezTo>
                  <a:pt x="661672" y="2033519"/>
                  <a:pt x="149254" y="2579067"/>
                  <a:pt x="136002" y="2570232"/>
                </a:cubicBezTo>
                <a:cubicBezTo>
                  <a:pt x="122750" y="2561397"/>
                  <a:pt x="595411" y="2139537"/>
                  <a:pt x="679341" y="2026893"/>
                </a:cubicBezTo>
                <a:cubicBezTo>
                  <a:pt x="763271" y="1914250"/>
                  <a:pt x="619706" y="2097571"/>
                  <a:pt x="639584" y="1894371"/>
                </a:cubicBezTo>
                <a:cubicBezTo>
                  <a:pt x="659462" y="1691171"/>
                  <a:pt x="803027" y="889415"/>
                  <a:pt x="798610" y="807693"/>
                </a:cubicBezTo>
                <a:cubicBezTo>
                  <a:pt x="794193" y="725971"/>
                  <a:pt x="469515" y="1521102"/>
                  <a:pt x="613080" y="1404041"/>
                </a:cubicBezTo>
                <a:cubicBezTo>
                  <a:pt x="756645" y="1286980"/>
                  <a:pt x="1474471" y="321780"/>
                  <a:pt x="1646749" y="118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5B48A31B-2B8E-9C38-26DE-E82A3D93044F}"/>
              </a:ext>
            </a:extLst>
          </p:cNvPr>
          <p:cNvSpPr/>
          <p:nvPr/>
        </p:nvSpPr>
        <p:spPr>
          <a:xfrm>
            <a:off x="2457509" y="8917188"/>
            <a:ext cx="1996498" cy="3077150"/>
          </a:xfrm>
          <a:custGeom>
            <a:avLst/>
            <a:gdLst>
              <a:gd name="connsiteX0" fmla="*/ 1995221 w 1996498"/>
              <a:gd name="connsiteY0" fmla="*/ 1525 h 3077150"/>
              <a:gd name="connsiteX1" fmla="*/ 1213343 w 1996498"/>
              <a:gd name="connsiteY1" fmla="*/ 1180969 h 3077150"/>
              <a:gd name="connsiteX2" fmla="*/ 829030 w 1996498"/>
              <a:gd name="connsiteY2" fmla="*/ 2651960 h 3077150"/>
              <a:gd name="connsiteX3" fmla="*/ 961552 w 1996498"/>
              <a:gd name="connsiteY3" fmla="*/ 2294151 h 3077150"/>
              <a:gd name="connsiteX4" fmla="*/ 630248 w 1996498"/>
              <a:gd name="connsiteY4" fmla="*/ 2970012 h 3077150"/>
              <a:gd name="connsiteX5" fmla="*/ 921795 w 1996498"/>
              <a:gd name="connsiteY5" fmla="*/ 2214638 h 3077150"/>
              <a:gd name="connsiteX6" fmla="*/ 1094074 w 1996498"/>
              <a:gd name="connsiteY6" fmla="*/ 1472516 h 3077150"/>
              <a:gd name="connsiteX7" fmla="*/ 696508 w 1996498"/>
              <a:gd name="connsiteY7" fmla="*/ 2227890 h 3077150"/>
              <a:gd name="connsiteX8" fmla="*/ 524230 w 1996498"/>
              <a:gd name="connsiteY8" fmla="*/ 2757977 h 3077150"/>
              <a:gd name="connsiteX9" fmla="*/ 683256 w 1996498"/>
              <a:gd name="connsiteY9" fmla="*/ 2148377 h 3077150"/>
              <a:gd name="connsiteX10" fmla="*/ 20648 w 1996498"/>
              <a:gd name="connsiteY10" fmla="*/ 3062777 h 3077150"/>
              <a:gd name="connsiteX11" fmla="*/ 166421 w 1996498"/>
              <a:gd name="connsiteY11" fmla="*/ 2665212 h 3077150"/>
              <a:gd name="connsiteX12" fmla="*/ 153169 w 1996498"/>
              <a:gd name="connsiteY12" fmla="*/ 2095369 h 3077150"/>
              <a:gd name="connsiteX13" fmla="*/ 166421 w 1996498"/>
              <a:gd name="connsiteY13" fmla="*/ 2678464 h 3077150"/>
              <a:gd name="connsiteX14" fmla="*/ 206178 w 1996498"/>
              <a:gd name="connsiteY14" fmla="*/ 2771229 h 3077150"/>
              <a:gd name="connsiteX15" fmla="*/ 709761 w 1996498"/>
              <a:gd name="connsiteY15" fmla="*/ 1976099 h 3077150"/>
              <a:gd name="connsiteX16" fmla="*/ 1465134 w 1996498"/>
              <a:gd name="connsiteY16" fmla="*/ 200308 h 3077150"/>
              <a:gd name="connsiteX17" fmla="*/ 1014561 w 1996498"/>
              <a:gd name="connsiteY17" fmla="*/ 915925 h 3077150"/>
              <a:gd name="connsiteX18" fmla="*/ 1995221 w 1996498"/>
              <a:gd name="connsiteY18" fmla="*/ 1525 h 307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96498" h="3077150">
                <a:moveTo>
                  <a:pt x="1995221" y="1525"/>
                </a:moveTo>
                <a:cubicBezTo>
                  <a:pt x="2028351" y="45699"/>
                  <a:pt x="1407708" y="739230"/>
                  <a:pt x="1213343" y="1180969"/>
                </a:cubicBezTo>
                <a:cubicBezTo>
                  <a:pt x="1018978" y="1622708"/>
                  <a:pt x="870995" y="2466430"/>
                  <a:pt x="829030" y="2651960"/>
                </a:cubicBezTo>
                <a:cubicBezTo>
                  <a:pt x="787065" y="2837490"/>
                  <a:pt x="994682" y="2241142"/>
                  <a:pt x="961552" y="2294151"/>
                </a:cubicBezTo>
                <a:cubicBezTo>
                  <a:pt x="928422" y="2347160"/>
                  <a:pt x="636874" y="2983264"/>
                  <a:pt x="630248" y="2970012"/>
                </a:cubicBezTo>
                <a:cubicBezTo>
                  <a:pt x="623622" y="2956760"/>
                  <a:pt x="844491" y="2464221"/>
                  <a:pt x="921795" y="2214638"/>
                </a:cubicBezTo>
                <a:cubicBezTo>
                  <a:pt x="999099" y="1965055"/>
                  <a:pt x="1131622" y="1470307"/>
                  <a:pt x="1094074" y="1472516"/>
                </a:cubicBezTo>
                <a:cubicBezTo>
                  <a:pt x="1056526" y="1474725"/>
                  <a:pt x="791482" y="2013647"/>
                  <a:pt x="696508" y="2227890"/>
                </a:cubicBezTo>
                <a:cubicBezTo>
                  <a:pt x="601534" y="2442133"/>
                  <a:pt x="526439" y="2771229"/>
                  <a:pt x="524230" y="2757977"/>
                </a:cubicBezTo>
                <a:cubicBezTo>
                  <a:pt x="522021" y="2744725"/>
                  <a:pt x="767186" y="2097577"/>
                  <a:pt x="683256" y="2148377"/>
                </a:cubicBezTo>
                <a:cubicBezTo>
                  <a:pt x="599326" y="2199177"/>
                  <a:pt x="106787" y="2976638"/>
                  <a:pt x="20648" y="3062777"/>
                </a:cubicBezTo>
                <a:cubicBezTo>
                  <a:pt x="-65491" y="3148916"/>
                  <a:pt x="144334" y="2826447"/>
                  <a:pt x="166421" y="2665212"/>
                </a:cubicBezTo>
                <a:cubicBezTo>
                  <a:pt x="188508" y="2503977"/>
                  <a:pt x="153169" y="2093160"/>
                  <a:pt x="153169" y="2095369"/>
                </a:cubicBezTo>
                <a:cubicBezTo>
                  <a:pt x="153169" y="2097578"/>
                  <a:pt x="157586" y="2565821"/>
                  <a:pt x="166421" y="2678464"/>
                </a:cubicBezTo>
                <a:cubicBezTo>
                  <a:pt x="175256" y="2791107"/>
                  <a:pt x="115621" y="2888290"/>
                  <a:pt x="206178" y="2771229"/>
                </a:cubicBezTo>
                <a:cubicBezTo>
                  <a:pt x="296735" y="2654168"/>
                  <a:pt x="499935" y="2404586"/>
                  <a:pt x="709761" y="1976099"/>
                </a:cubicBezTo>
                <a:cubicBezTo>
                  <a:pt x="919587" y="1547612"/>
                  <a:pt x="1414334" y="377004"/>
                  <a:pt x="1465134" y="200308"/>
                </a:cubicBezTo>
                <a:cubicBezTo>
                  <a:pt x="1515934" y="23612"/>
                  <a:pt x="928422" y="944638"/>
                  <a:pt x="1014561" y="915925"/>
                </a:cubicBezTo>
                <a:cubicBezTo>
                  <a:pt x="1100700" y="887212"/>
                  <a:pt x="1962091" y="-42649"/>
                  <a:pt x="1995221" y="1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188625C8-C3BE-109B-E9AA-0B3CFCBB2D5B}"/>
              </a:ext>
            </a:extLst>
          </p:cNvPr>
          <p:cNvSpPr/>
          <p:nvPr/>
        </p:nvSpPr>
        <p:spPr>
          <a:xfrm>
            <a:off x="1207479" y="9235634"/>
            <a:ext cx="1549759" cy="2876879"/>
          </a:xfrm>
          <a:custGeom>
            <a:avLst/>
            <a:gdLst>
              <a:gd name="connsiteX0" fmla="*/ 1548973 w 1549759"/>
              <a:gd name="connsiteY0" fmla="*/ 1131 h 2876879"/>
              <a:gd name="connsiteX1" fmla="*/ 369530 w 1549759"/>
              <a:gd name="connsiteY1" fmla="*/ 1326349 h 2876879"/>
              <a:gd name="connsiteX2" fmla="*/ 64730 w 1549759"/>
              <a:gd name="connsiteY2" fmla="*/ 2055218 h 2876879"/>
              <a:gd name="connsiteX3" fmla="*/ 303269 w 1549759"/>
              <a:gd name="connsiteY3" fmla="*/ 1538383 h 2876879"/>
              <a:gd name="connsiteX4" fmla="*/ 38225 w 1549759"/>
              <a:gd name="connsiteY4" fmla="*/ 2479288 h 2876879"/>
              <a:gd name="connsiteX5" fmla="*/ 77982 w 1549759"/>
              <a:gd name="connsiteY5" fmla="*/ 2876853 h 2876879"/>
              <a:gd name="connsiteX6" fmla="*/ 77982 w 1549759"/>
              <a:gd name="connsiteY6" fmla="*/ 2492540 h 2876879"/>
              <a:gd name="connsiteX7" fmla="*/ 859860 w 1549759"/>
              <a:gd name="connsiteY7" fmla="*/ 1379357 h 2876879"/>
              <a:gd name="connsiteX8" fmla="*/ 38225 w 1549759"/>
              <a:gd name="connsiteY8" fmla="*/ 2426279 h 2876879"/>
              <a:gd name="connsiteX9" fmla="*/ 197251 w 1549759"/>
              <a:gd name="connsiteY9" fmla="*/ 1909444 h 2876879"/>
              <a:gd name="connsiteX10" fmla="*/ 740591 w 1549759"/>
              <a:gd name="connsiteY10" fmla="*/ 623983 h 2876879"/>
              <a:gd name="connsiteX11" fmla="*/ 555060 w 1549759"/>
              <a:gd name="connsiteY11" fmla="*/ 1087809 h 2876879"/>
              <a:gd name="connsiteX12" fmla="*/ 1548973 w 1549759"/>
              <a:gd name="connsiteY12" fmla="*/ 1131 h 28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9759" h="2876879">
                <a:moveTo>
                  <a:pt x="1548973" y="1131"/>
                </a:moveTo>
                <a:cubicBezTo>
                  <a:pt x="1518051" y="40888"/>
                  <a:pt x="616904" y="984001"/>
                  <a:pt x="369530" y="1326349"/>
                </a:cubicBezTo>
                <a:cubicBezTo>
                  <a:pt x="122156" y="1668697"/>
                  <a:pt x="75773" y="2019879"/>
                  <a:pt x="64730" y="2055218"/>
                </a:cubicBezTo>
                <a:cubicBezTo>
                  <a:pt x="53687" y="2090557"/>
                  <a:pt x="307686" y="1467705"/>
                  <a:pt x="303269" y="1538383"/>
                </a:cubicBezTo>
                <a:cubicBezTo>
                  <a:pt x="298851" y="1609061"/>
                  <a:pt x="75773" y="2256210"/>
                  <a:pt x="38225" y="2479288"/>
                </a:cubicBezTo>
                <a:cubicBezTo>
                  <a:pt x="677" y="2702366"/>
                  <a:pt x="71356" y="2874644"/>
                  <a:pt x="77982" y="2876853"/>
                </a:cubicBezTo>
                <a:cubicBezTo>
                  <a:pt x="84608" y="2879062"/>
                  <a:pt x="-52331" y="2742123"/>
                  <a:pt x="77982" y="2492540"/>
                </a:cubicBezTo>
                <a:cubicBezTo>
                  <a:pt x="208295" y="2242957"/>
                  <a:pt x="866486" y="1390401"/>
                  <a:pt x="859860" y="1379357"/>
                </a:cubicBezTo>
                <a:cubicBezTo>
                  <a:pt x="853234" y="1368314"/>
                  <a:pt x="148660" y="2337931"/>
                  <a:pt x="38225" y="2426279"/>
                </a:cubicBezTo>
                <a:cubicBezTo>
                  <a:pt x="-72210" y="2514627"/>
                  <a:pt x="80190" y="2209827"/>
                  <a:pt x="197251" y="1909444"/>
                </a:cubicBezTo>
                <a:cubicBezTo>
                  <a:pt x="314312" y="1609061"/>
                  <a:pt x="680956" y="760922"/>
                  <a:pt x="740591" y="623983"/>
                </a:cubicBezTo>
                <a:cubicBezTo>
                  <a:pt x="800226" y="487044"/>
                  <a:pt x="420330" y="1193826"/>
                  <a:pt x="555060" y="1087809"/>
                </a:cubicBezTo>
                <a:cubicBezTo>
                  <a:pt x="689790" y="981792"/>
                  <a:pt x="1579895" y="-38626"/>
                  <a:pt x="1548973" y="1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191AF5A6-56EB-E66A-A4BB-CB22556D0382}"/>
              </a:ext>
            </a:extLst>
          </p:cNvPr>
          <p:cNvSpPr/>
          <p:nvPr/>
        </p:nvSpPr>
        <p:spPr>
          <a:xfrm>
            <a:off x="8188622" y="6326794"/>
            <a:ext cx="1176542" cy="5203839"/>
          </a:xfrm>
          <a:custGeom>
            <a:avLst/>
            <a:gdLst>
              <a:gd name="connsiteX0" fmla="*/ 690335 w 1176542"/>
              <a:gd name="connsiteY0" fmla="*/ 100510 h 5203839"/>
              <a:gd name="connsiteX1" fmla="*/ 677082 w 1176542"/>
              <a:gd name="connsiteY1" fmla="*/ 180023 h 5203839"/>
              <a:gd name="connsiteX2" fmla="*/ 385535 w 1176542"/>
              <a:gd name="connsiteY2" fmla="*/ 1226945 h 5203839"/>
              <a:gd name="connsiteX3" fmla="*/ 504804 w 1176542"/>
              <a:gd name="connsiteY3" fmla="*/ 2313623 h 5203839"/>
              <a:gd name="connsiteX4" fmla="*/ 425291 w 1176542"/>
              <a:gd name="connsiteY4" fmla="*/ 1743780 h 5203839"/>
              <a:gd name="connsiteX5" fmla="*/ 332526 w 1176542"/>
              <a:gd name="connsiteY5" fmla="*/ 1372719 h 5203839"/>
              <a:gd name="connsiteX6" fmla="*/ 412039 w 1176542"/>
              <a:gd name="connsiteY6" fmla="*/ 2061832 h 5203839"/>
              <a:gd name="connsiteX7" fmla="*/ 584317 w 1176542"/>
              <a:gd name="connsiteY7" fmla="*/ 3188267 h 5203839"/>
              <a:gd name="connsiteX8" fmla="*/ 557813 w 1176542"/>
              <a:gd name="connsiteY8" fmla="*/ 2538910 h 5203839"/>
              <a:gd name="connsiteX9" fmla="*/ 279517 w 1176542"/>
              <a:gd name="connsiteY9" fmla="*/ 1836545 h 5203839"/>
              <a:gd name="connsiteX10" fmla="*/ 385535 w 1176542"/>
              <a:gd name="connsiteY10" fmla="*/ 2631676 h 5203839"/>
              <a:gd name="connsiteX11" fmla="*/ 332526 w 1176542"/>
              <a:gd name="connsiteY11" fmla="*/ 3002736 h 5203839"/>
              <a:gd name="connsiteX12" fmla="*/ 266265 w 1176542"/>
              <a:gd name="connsiteY12" fmla="*/ 2896719 h 5203839"/>
              <a:gd name="connsiteX13" fmla="*/ 796352 w 1176542"/>
              <a:gd name="connsiteY13" fmla="*/ 3599084 h 5203839"/>
              <a:gd name="connsiteX14" fmla="*/ 385535 w 1176542"/>
              <a:gd name="connsiteY14" fmla="*/ 3135258 h 5203839"/>
              <a:gd name="connsiteX15" fmla="*/ 928874 w 1176542"/>
              <a:gd name="connsiteY15" fmla="*/ 3744858 h 5203839"/>
              <a:gd name="connsiteX16" fmla="*/ 1140908 w 1176542"/>
              <a:gd name="connsiteY16" fmla="*/ 4447223 h 5203839"/>
              <a:gd name="connsiteX17" fmla="*/ 1087900 w 1176542"/>
              <a:gd name="connsiteY17" fmla="*/ 4036406 h 5203839"/>
              <a:gd name="connsiteX18" fmla="*/ 1167413 w 1176542"/>
              <a:gd name="connsiteY18" fmla="*/ 5070076 h 5203839"/>
              <a:gd name="connsiteX19" fmla="*/ 1167413 w 1176542"/>
              <a:gd name="connsiteY19" fmla="*/ 4606249 h 5203839"/>
              <a:gd name="connsiteX20" fmla="*/ 1101152 w 1176542"/>
              <a:gd name="connsiteY20" fmla="*/ 3744858 h 5203839"/>
              <a:gd name="connsiteX21" fmla="*/ 1008387 w 1176542"/>
              <a:gd name="connsiteY21" fmla="*/ 4354458 h 5203839"/>
              <a:gd name="connsiteX22" fmla="*/ 875865 w 1176542"/>
              <a:gd name="connsiteY22" fmla="*/ 5202597 h 5203839"/>
              <a:gd name="connsiteX23" fmla="*/ 955378 w 1176542"/>
              <a:gd name="connsiteY23" fmla="*/ 4155676 h 5203839"/>
              <a:gd name="connsiteX24" fmla="*/ 743343 w 1176542"/>
              <a:gd name="connsiteY24" fmla="*/ 3625589 h 5203839"/>
              <a:gd name="connsiteX25" fmla="*/ 40978 w 1176542"/>
              <a:gd name="connsiteY25" fmla="*/ 3281032 h 5203839"/>
              <a:gd name="connsiteX26" fmla="*/ 478300 w 1176542"/>
              <a:gd name="connsiteY26" fmla="*/ 3440058 h 5203839"/>
              <a:gd name="connsiteX27" fmla="*/ 385535 w 1176542"/>
              <a:gd name="connsiteY27" fmla="*/ 2459397 h 5203839"/>
              <a:gd name="connsiteX28" fmla="*/ 226508 w 1176542"/>
              <a:gd name="connsiteY28" fmla="*/ 816128 h 5203839"/>
              <a:gd name="connsiteX29" fmla="*/ 1221 w 1176542"/>
              <a:gd name="connsiteY29" fmla="*/ 2154597 h 5203839"/>
              <a:gd name="connsiteX30" fmla="*/ 332526 w 1176542"/>
              <a:gd name="connsiteY30" fmla="*/ 710110 h 5203839"/>
              <a:gd name="connsiteX31" fmla="*/ 200004 w 1176542"/>
              <a:gd name="connsiteY31" fmla="*/ 1213693 h 5203839"/>
              <a:gd name="connsiteX32" fmla="*/ 690335 w 1176542"/>
              <a:gd name="connsiteY32" fmla="*/ 100510 h 520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76542" h="5203839">
                <a:moveTo>
                  <a:pt x="690335" y="100510"/>
                </a:moveTo>
                <a:cubicBezTo>
                  <a:pt x="769848" y="-71768"/>
                  <a:pt x="727882" y="-7716"/>
                  <a:pt x="677082" y="180023"/>
                </a:cubicBezTo>
                <a:cubicBezTo>
                  <a:pt x="626282" y="367762"/>
                  <a:pt x="414248" y="871345"/>
                  <a:pt x="385535" y="1226945"/>
                </a:cubicBezTo>
                <a:cubicBezTo>
                  <a:pt x="356822" y="1582545"/>
                  <a:pt x="498178" y="2227484"/>
                  <a:pt x="504804" y="2313623"/>
                </a:cubicBezTo>
                <a:cubicBezTo>
                  <a:pt x="511430" y="2399762"/>
                  <a:pt x="454004" y="1900597"/>
                  <a:pt x="425291" y="1743780"/>
                </a:cubicBezTo>
                <a:cubicBezTo>
                  <a:pt x="396578" y="1586963"/>
                  <a:pt x="334735" y="1319710"/>
                  <a:pt x="332526" y="1372719"/>
                </a:cubicBezTo>
                <a:cubicBezTo>
                  <a:pt x="330317" y="1425728"/>
                  <a:pt x="370074" y="1759241"/>
                  <a:pt x="412039" y="2061832"/>
                </a:cubicBezTo>
                <a:cubicBezTo>
                  <a:pt x="454004" y="2364423"/>
                  <a:pt x="560021" y="3108754"/>
                  <a:pt x="584317" y="3188267"/>
                </a:cubicBezTo>
                <a:cubicBezTo>
                  <a:pt x="608613" y="3267780"/>
                  <a:pt x="608613" y="2764197"/>
                  <a:pt x="557813" y="2538910"/>
                </a:cubicBezTo>
                <a:cubicBezTo>
                  <a:pt x="507013" y="2313623"/>
                  <a:pt x="308230" y="1821084"/>
                  <a:pt x="279517" y="1836545"/>
                </a:cubicBezTo>
                <a:cubicBezTo>
                  <a:pt x="250804" y="1852006"/>
                  <a:pt x="376700" y="2437311"/>
                  <a:pt x="385535" y="2631676"/>
                </a:cubicBezTo>
                <a:cubicBezTo>
                  <a:pt x="394370" y="2826041"/>
                  <a:pt x="352404" y="2958562"/>
                  <a:pt x="332526" y="3002736"/>
                </a:cubicBezTo>
                <a:cubicBezTo>
                  <a:pt x="312648" y="3046910"/>
                  <a:pt x="188961" y="2797328"/>
                  <a:pt x="266265" y="2896719"/>
                </a:cubicBezTo>
                <a:cubicBezTo>
                  <a:pt x="343569" y="2996110"/>
                  <a:pt x="776474" y="3559328"/>
                  <a:pt x="796352" y="3599084"/>
                </a:cubicBezTo>
                <a:cubicBezTo>
                  <a:pt x="816230" y="3638840"/>
                  <a:pt x="363448" y="3110962"/>
                  <a:pt x="385535" y="3135258"/>
                </a:cubicBezTo>
                <a:cubicBezTo>
                  <a:pt x="407622" y="3159554"/>
                  <a:pt x="802979" y="3526197"/>
                  <a:pt x="928874" y="3744858"/>
                </a:cubicBezTo>
                <a:cubicBezTo>
                  <a:pt x="1054769" y="3963519"/>
                  <a:pt x="1114404" y="4398632"/>
                  <a:pt x="1140908" y="4447223"/>
                </a:cubicBezTo>
                <a:cubicBezTo>
                  <a:pt x="1167412" y="4495814"/>
                  <a:pt x="1083483" y="3932597"/>
                  <a:pt x="1087900" y="4036406"/>
                </a:cubicBezTo>
                <a:cubicBezTo>
                  <a:pt x="1092317" y="4140215"/>
                  <a:pt x="1154161" y="4975102"/>
                  <a:pt x="1167413" y="5070076"/>
                </a:cubicBezTo>
                <a:cubicBezTo>
                  <a:pt x="1180665" y="5165050"/>
                  <a:pt x="1178457" y="4827119"/>
                  <a:pt x="1167413" y="4606249"/>
                </a:cubicBezTo>
                <a:cubicBezTo>
                  <a:pt x="1156370" y="4385379"/>
                  <a:pt x="1127656" y="3786823"/>
                  <a:pt x="1101152" y="3744858"/>
                </a:cubicBezTo>
                <a:cubicBezTo>
                  <a:pt x="1074648" y="3702893"/>
                  <a:pt x="1045935" y="4111502"/>
                  <a:pt x="1008387" y="4354458"/>
                </a:cubicBezTo>
                <a:cubicBezTo>
                  <a:pt x="970839" y="4597414"/>
                  <a:pt x="884700" y="5235727"/>
                  <a:pt x="875865" y="5202597"/>
                </a:cubicBezTo>
                <a:cubicBezTo>
                  <a:pt x="867030" y="5169467"/>
                  <a:pt x="977465" y="4418511"/>
                  <a:pt x="955378" y="4155676"/>
                </a:cubicBezTo>
                <a:cubicBezTo>
                  <a:pt x="933291" y="3892841"/>
                  <a:pt x="895743" y="3771363"/>
                  <a:pt x="743343" y="3625589"/>
                </a:cubicBezTo>
                <a:cubicBezTo>
                  <a:pt x="590943" y="3479815"/>
                  <a:pt x="85152" y="3311954"/>
                  <a:pt x="40978" y="3281032"/>
                </a:cubicBezTo>
                <a:cubicBezTo>
                  <a:pt x="-3196" y="3250110"/>
                  <a:pt x="420874" y="3576997"/>
                  <a:pt x="478300" y="3440058"/>
                </a:cubicBezTo>
                <a:cubicBezTo>
                  <a:pt x="535726" y="3303119"/>
                  <a:pt x="427500" y="2896719"/>
                  <a:pt x="385535" y="2459397"/>
                </a:cubicBezTo>
                <a:cubicBezTo>
                  <a:pt x="343570" y="2022075"/>
                  <a:pt x="290560" y="866928"/>
                  <a:pt x="226508" y="816128"/>
                </a:cubicBezTo>
                <a:cubicBezTo>
                  <a:pt x="162456" y="765328"/>
                  <a:pt x="-16449" y="2172267"/>
                  <a:pt x="1221" y="2154597"/>
                </a:cubicBezTo>
                <a:cubicBezTo>
                  <a:pt x="18891" y="2136927"/>
                  <a:pt x="299395" y="866927"/>
                  <a:pt x="332526" y="710110"/>
                </a:cubicBezTo>
                <a:cubicBezTo>
                  <a:pt x="365657" y="553293"/>
                  <a:pt x="140369" y="1310876"/>
                  <a:pt x="200004" y="1213693"/>
                </a:cubicBezTo>
                <a:cubicBezTo>
                  <a:pt x="259639" y="1116511"/>
                  <a:pt x="610822" y="272788"/>
                  <a:pt x="690335" y="100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1A9D4AD0-35D1-EC70-8863-5130AE37F198}"/>
              </a:ext>
            </a:extLst>
          </p:cNvPr>
          <p:cNvSpPr/>
          <p:nvPr/>
        </p:nvSpPr>
        <p:spPr>
          <a:xfrm>
            <a:off x="7696526" y="6201679"/>
            <a:ext cx="957178" cy="4071702"/>
          </a:xfrm>
          <a:custGeom>
            <a:avLst/>
            <a:gdLst>
              <a:gd name="connsiteX0" fmla="*/ 148761 w 957178"/>
              <a:gd name="connsiteY0" fmla="*/ 1948408 h 4071702"/>
              <a:gd name="connsiteX1" fmla="*/ 334291 w 957178"/>
              <a:gd name="connsiteY1" fmla="*/ 2876060 h 4071702"/>
              <a:gd name="connsiteX2" fmla="*/ 2987 w 957178"/>
              <a:gd name="connsiteY2" fmla="*/ 3869973 h 4071702"/>
              <a:gd name="connsiteX3" fmla="*/ 201770 w 957178"/>
              <a:gd name="connsiteY3" fmla="*/ 3538669 h 4071702"/>
              <a:gd name="connsiteX4" fmla="*/ 705352 w 957178"/>
              <a:gd name="connsiteY4" fmla="*/ 2451991 h 4071702"/>
              <a:gd name="connsiteX5" fmla="*/ 533074 w 957178"/>
              <a:gd name="connsiteY5" fmla="*/ 2862808 h 4071702"/>
              <a:gd name="connsiteX6" fmla="*/ 864378 w 957178"/>
              <a:gd name="connsiteY6" fmla="*/ 4068756 h 4071702"/>
              <a:gd name="connsiteX7" fmla="*/ 625839 w 957178"/>
              <a:gd name="connsiteY7" fmla="*/ 3167608 h 4071702"/>
              <a:gd name="connsiteX8" fmla="*/ 480065 w 957178"/>
              <a:gd name="connsiteY8" fmla="*/ 2067678 h 4071702"/>
              <a:gd name="connsiteX9" fmla="*/ 413804 w 957178"/>
              <a:gd name="connsiteY9" fmla="*/ 1458078 h 4071702"/>
              <a:gd name="connsiteX10" fmla="*/ 957144 w 957178"/>
              <a:gd name="connsiteY10" fmla="*/ 338 h 4071702"/>
              <a:gd name="connsiteX11" fmla="*/ 440309 w 957178"/>
              <a:gd name="connsiteY11" fmla="*/ 1325556 h 4071702"/>
              <a:gd name="connsiteX12" fmla="*/ 387300 w 957178"/>
              <a:gd name="connsiteY12" fmla="*/ 1696617 h 4071702"/>
              <a:gd name="connsiteX13" fmla="*/ 400552 w 957178"/>
              <a:gd name="connsiteY13" fmla="*/ 2319469 h 4071702"/>
              <a:gd name="connsiteX14" fmla="*/ 400552 w 957178"/>
              <a:gd name="connsiteY14" fmla="*/ 2955573 h 4071702"/>
              <a:gd name="connsiteX15" fmla="*/ 321039 w 957178"/>
              <a:gd name="connsiteY15" fmla="*/ 2451991 h 4071702"/>
              <a:gd name="connsiteX16" fmla="*/ 148761 w 957178"/>
              <a:gd name="connsiteY16" fmla="*/ 1948408 h 4071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7178" h="4071702">
                <a:moveTo>
                  <a:pt x="148761" y="1948408"/>
                </a:moveTo>
                <a:cubicBezTo>
                  <a:pt x="150970" y="2019086"/>
                  <a:pt x="358587" y="2555799"/>
                  <a:pt x="334291" y="2876060"/>
                </a:cubicBezTo>
                <a:cubicBezTo>
                  <a:pt x="309995" y="3196321"/>
                  <a:pt x="25074" y="3759538"/>
                  <a:pt x="2987" y="3869973"/>
                </a:cubicBezTo>
                <a:cubicBezTo>
                  <a:pt x="-19100" y="3980408"/>
                  <a:pt x="84709" y="3774999"/>
                  <a:pt x="201770" y="3538669"/>
                </a:cubicBezTo>
                <a:cubicBezTo>
                  <a:pt x="318831" y="3302339"/>
                  <a:pt x="650135" y="2564634"/>
                  <a:pt x="705352" y="2451991"/>
                </a:cubicBezTo>
                <a:cubicBezTo>
                  <a:pt x="760569" y="2339348"/>
                  <a:pt x="506570" y="2593347"/>
                  <a:pt x="533074" y="2862808"/>
                </a:cubicBezTo>
                <a:cubicBezTo>
                  <a:pt x="559578" y="3132269"/>
                  <a:pt x="848917" y="4017956"/>
                  <a:pt x="864378" y="4068756"/>
                </a:cubicBezTo>
                <a:cubicBezTo>
                  <a:pt x="879839" y="4119556"/>
                  <a:pt x="689891" y="3501121"/>
                  <a:pt x="625839" y="3167608"/>
                </a:cubicBezTo>
                <a:cubicBezTo>
                  <a:pt x="561787" y="2834095"/>
                  <a:pt x="515404" y="2352600"/>
                  <a:pt x="480065" y="2067678"/>
                </a:cubicBezTo>
                <a:cubicBezTo>
                  <a:pt x="444726" y="1782756"/>
                  <a:pt x="334291" y="1802635"/>
                  <a:pt x="413804" y="1458078"/>
                </a:cubicBezTo>
                <a:cubicBezTo>
                  <a:pt x="493317" y="1113521"/>
                  <a:pt x="952727" y="22425"/>
                  <a:pt x="957144" y="338"/>
                </a:cubicBezTo>
                <a:cubicBezTo>
                  <a:pt x="961562" y="-21749"/>
                  <a:pt x="535283" y="1042843"/>
                  <a:pt x="440309" y="1325556"/>
                </a:cubicBezTo>
                <a:cubicBezTo>
                  <a:pt x="345335" y="1608269"/>
                  <a:pt x="393926" y="1530965"/>
                  <a:pt x="387300" y="1696617"/>
                </a:cubicBezTo>
                <a:cubicBezTo>
                  <a:pt x="380674" y="1862269"/>
                  <a:pt x="398343" y="2109643"/>
                  <a:pt x="400552" y="2319469"/>
                </a:cubicBezTo>
                <a:cubicBezTo>
                  <a:pt x="402761" y="2529295"/>
                  <a:pt x="413804" y="2933486"/>
                  <a:pt x="400552" y="2955573"/>
                </a:cubicBezTo>
                <a:cubicBezTo>
                  <a:pt x="387300" y="2977660"/>
                  <a:pt x="358587" y="2617643"/>
                  <a:pt x="321039" y="2451991"/>
                </a:cubicBezTo>
                <a:cubicBezTo>
                  <a:pt x="283491" y="2286339"/>
                  <a:pt x="146552" y="1877730"/>
                  <a:pt x="148761" y="1948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E4D2F82E-8F02-705F-E62C-EC3E1FD82872}"/>
              </a:ext>
            </a:extLst>
          </p:cNvPr>
          <p:cNvSpPr/>
          <p:nvPr/>
        </p:nvSpPr>
        <p:spPr>
          <a:xfrm>
            <a:off x="7483894" y="8140344"/>
            <a:ext cx="217597" cy="3887144"/>
          </a:xfrm>
          <a:custGeom>
            <a:avLst/>
            <a:gdLst>
              <a:gd name="connsiteX0" fmla="*/ 215619 w 217597"/>
              <a:gd name="connsiteY0" fmla="*/ 36247 h 3887144"/>
              <a:gd name="connsiteX1" fmla="*/ 109602 w 217597"/>
              <a:gd name="connsiteY1" fmla="*/ 3587830 h 3887144"/>
              <a:gd name="connsiteX2" fmla="*/ 109602 w 217597"/>
              <a:gd name="connsiteY2" fmla="*/ 3375795 h 3887144"/>
              <a:gd name="connsiteX3" fmla="*/ 69845 w 217597"/>
              <a:gd name="connsiteY3" fmla="*/ 818126 h 3887144"/>
              <a:gd name="connsiteX4" fmla="*/ 3584 w 217597"/>
              <a:gd name="connsiteY4" fmla="*/ 1692769 h 3887144"/>
              <a:gd name="connsiteX5" fmla="*/ 215619 w 217597"/>
              <a:gd name="connsiteY5" fmla="*/ 36247 h 388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597" h="3887144">
                <a:moveTo>
                  <a:pt x="215619" y="36247"/>
                </a:moveTo>
                <a:cubicBezTo>
                  <a:pt x="233289" y="352091"/>
                  <a:pt x="127271" y="3031239"/>
                  <a:pt x="109602" y="3587830"/>
                </a:cubicBezTo>
                <a:cubicBezTo>
                  <a:pt x="91932" y="4144421"/>
                  <a:pt x="116228" y="3837412"/>
                  <a:pt x="109602" y="3375795"/>
                </a:cubicBezTo>
                <a:cubicBezTo>
                  <a:pt x="102976" y="2914178"/>
                  <a:pt x="87515" y="1098630"/>
                  <a:pt x="69845" y="818126"/>
                </a:cubicBezTo>
                <a:cubicBezTo>
                  <a:pt x="52175" y="537622"/>
                  <a:pt x="-16294" y="1816456"/>
                  <a:pt x="3584" y="1692769"/>
                </a:cubicBezTo>
                <a:cubicBezTo>
                  <a:pt x="23462" y="1569082"/>
                  <a:pt x="197949" y="-279597"/>
                  <a:pt x="215619" y="36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88768149-D230-28EB-DA1B-CE36FAD44A43}"/>
              </a:ext>
            </a:extLst>
          </p:cNvPr>
          <p:cNvSpPr/>
          <p:nvPr/>
        </p:nvSpPr>
        <p:spPr>
          <a:xfrm>
            <a:off x="7699408" y="9327724"/>
            <a:ext cx="1095649" cy="2873354"/>
          </a:xfrm>
          <a:custGeom>
            <a:avLst/>
            <a:gdLst>
              <a:gd name="connsiteX0" fmla="*/ 397670 w 1095649"/>
              <a:gd name="connsiteY0" fmla="*/ 1806 h 2873354"/>
              <a:gd name="connsiteX1" fmla="*/ 927757 w 1095649"/>
              <a:gd name="connsiteY1" fmla="*/ 876450 h 2873354"/>
              <a:gd name="connsiteX2" fmla="*/ 914505 w 1095649"/>
              <a:gd name="connsiteY2" fmla="*/ 1605319 h 2873354"/>
              <a:gd name="connsiteX3" fmla="*/ 1073531 w 1095649"/>
              <a:gd name="connsiteY3" fmla="*/ 1340276 h 2873354"/>
              <a:gd name="connsiteX4" fmla="*/ 357914 w 1095649"/>
              <a:gd name="connsiteY4" fmla="*/ 2864276 h 2873354"/>
              <a:gd name="connsiteX5" fmla="*/ 808488 w 1095649"/>
              <a:gd name="connsiteY5" fmla="*/ 1949876 h 2873354"/>
              <a:gd name="connsiteX6" fmla="*/ 888001 w 1095649"/>
              <a:gd name="connsiteY6" fmla="*/ 1446293 h 2873354"/>
              <a:gd name="connsiteX7" fmla="*/ 689218 w 1095649"/>
              <a:gd name="connsiteY7" fmla="*/ 465633 h 2873354"/>
              <a:gd name="connsiteX8" fmla="*/ 781983 w 1095649"/>
              <a:gd name="connsiteY8" fmla="*/ 969215 h 2873354"/>
              <a:gd name="connsiteX9" fmla="*/ 424175 w 1095649"/>
              <a:gd name="connsiteY9" fmla="*/ 2122154 h 2873354"/>
              <a:gd name="connsiteX10" fmla="*/ 609705 w 1095649"/>
              <a:gd name="connsiteY10" fmla="*/ 1499302 h 2873354"/>
              <a:gd name="connsiteX11" fmla="*/ 105 w 1095649"/>
              <a:gd name="connsiteY11" fmla="*/ 2585980 h 2873354"/>
              <a:gd name="connsiteX12" fmla="*/ 662714 w 1095649"/>
              <a:gd name="connsiteY12" fmla="*/ 1446293 h 2873354"/>
              <a:gd name="connsiteX13" fmla="*/ 662714 w 1095649"/>
              <a:gd name="connsiteY13" fmla="*/ 1128241 h 2873354"/>
              <a:gd name="connsiteX14" fmla="*/ 331409 w 1095649"/>
              <a:gd name="connsiteY14" fmla="*/ 319859 h 2873354"/>
              <a:gd name="connsiteX15" fmla="*/ 808488 w 1095649"/>
              <a:gd name="connsiteY15" fmla="*/ 1247511 h 2873354"/>
              <a:gd name="connsiteX16" fmla="*/ 768731 w 1095649"/>
              <a:gd name="connsiteY16" fmla="*/ 664415 h 2873354"/>
              <a:gd name="connsiteX17" fmla="*/ 397670 w 1095649"/>
              <a:gd name="connsiteY17" fmla="*/ 1806 h 28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5649" h="2873354">
                <a:moveTo>
                  <a:pt x="397670" y="1806"/>
                </a:moveTo>
                <a:cubicBezTo>
                  <a:pt x="424174" y="37145"/>
                  <a:pt x="841618" y="609198"/>
                  <a:pt x="927757" y="876450"/>
                </a:cubicBezTo>
                <a:cubicBezTo>
                  <a:pt x="1013896" y="1143702"/>
                  <a:pt x="890209" y="1528015"/>
                  <a:pt x="914505" y="1605319"/>
                </a:cubicBezTo>
                <a:cubicBezTo>
                  <a:pt x="938801" y="1682623"/>
                  <a:pt x="1166296" y="1130450"/>
                  <a:pt x="1073531" y="1340276"/>
                </a:cubicBezTo>
                <a:cubicBezTo>
                  <a:pt x="980766" y="1550102"/>
                  <a:pt x="402088" y="2762676"/>
                  <a:pt x="357914" y="2864276"/>
                </a:cubicBezTo>
                <a:cubicBezTo>
                  <a:pt x="313740" y="2965876"/>
                  <a:pt x="720140" y="2186206"/>
                  <a:pt x="808488" y="1949876"/>
                </a:cubicBezTo>
                <a:cubicBezTo>
                  <a:pt x="896836" y="1713546"/>
                  <a:pt x="907879" y="1693667"/>
                  <a:pt x="888001" y="1446293"/>
                </a:cubicBezTo>
                <a:cubicBezTo>
                  <a:pt x="868123" y="1198919"/>
                  <a:pt x="706888" y="545146"/>
                  <a:pt x="689218" y="465633"/>
                </a:cubicBezTo>
                <a:cubicBezTo>
                  <a:pt x="671548" y="386120"/>
                  <a:pt x="826157" y="693128"/>
                  <a:pt x="781983" y="969215"/>
                </a:cubicBezTo>
                <a:cubicBezTo>
                  <a:pt x="737809" y="1245302"/>
                  <a:pt x="452888" y="2033806"/>
                  <a:pt x="424175" y="2122154"/>
                </a:cubicBezTo>
                <a:cubicBezTo>
                  <a:pt x="395462" y="2210502"/>
                  <a:pt x="680383" y="1421998"/>
                  <a:pt x="609705" y="1499302"/>
                </a:cubicBezTo>
                <a:cubicBezTo>
                  <a:pt x="539027" y="1576606"/>
                  <a:pt x="-8730" y="2594815"/>
                  <a:pt x="105" y="2585980"/>
                </a:cubicBezTo>
                <a:cubicBezTo>
                  <a:pt x="8940" y="2577145"/>
                  <a:pt x="552279" y="1689249"/>
                  <a:pt x="662714" y="1446293"/>
                </a:cubicBezTo>
                <a:cubicBezTo>
                  <a:pt x="773149" y="1203337"/>
                  <a:pt x="717931" y="1315980"/>
                  <a:pt x="662714" y="1128241"/>
                </a:cubicBezTo>
                <a:cubicBezTo>
                  <a:pt x="607497" y="940502"/>
                  <a:pt x="307113" y="299981"/>
                  <a:pt x="331409" y="319859"/>
                </a:cubicBezTo>
                <a:cubicBezTo>
                  <a:pt x="355705" y="339737"/>
                  <a:pt x="735601" y="1190085"/>
                  <a:pt x="808488" y="1247511"/>
                </a:cubicBezTo>
                <a:cubicBezTo>
                  <a:pt x="881375" y="1304937"/>
                  <a:pt x="841618" y="869824"/>
                  <a:pt x="768731" y="664415"/>
                </a:cubicBezTo>
                <a:cubicBezTo>
                  <a:pt x="695844" y="459006"/>
                  <a:pt x="371166" y="-33533"/>
                  <a:pt x="397670" y="1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9C2B3416-98F3-21A0-892F-E2327303AE9A}"/>
              </a:ext>
            </a:extLst>
          </p:cNvPr>
          <p:cNvSpPr/>
          <p:nvPr/>
        </p:nvSpPr>
        <p:spPr>
          <a:xfrm>
            <a:off x="6978677" y="8234082"/>
            <a:ext cx="1611298" cy="3715238"/>
          </a:xfrm>
          <a:custGeom>
            <a:avLst/>
            <a:gdLst>
              <a:gd name="connsiteX0" fmla="*/ 760593 w 1611298"/>
              <a:gd name="connsiteY0" fmla="*/ 8770 h 3715238"/>
              <a:gd name="connsiteX1" fmla="*/ 84732 w 1611298"/>
              <a:gd name="connsiteY1" fmla="*/ 2221883 h 3715238"/>
              <a:gd name="connsiteX2" fmla="*/ 150993 w 1611298"/>
              <a:gd name="connsiteY2" fmla="*/ 1877327 h 3715238"/>
              <a:gd name="connsiteX3" fmla="*/ 150993 w 1611298"/>
              <a:gd name="connsiteY3" fmla="*/ 1347240 h 3715238"/>
              <a:gd name="connsiteX4" fmla="*/ 257010 w 1611298"/>
              <a:gd name="connsiteY4" fmla="*/ 2394161 h 3715238"/>
              <a:gd name="connsiteX5" fmla="*/ 31723 w 1611298"/>
              <a:gd name="connsiteY5" fmla="*/ 3573605 h 3715238"/>
              <a:gd name="connsiteX6" fmla="*/ 18471 w 1611298"/>
              <a:gd name="connsiteY6" fmla="*/ 3613361 h 3715238"/>
              <a:gd name="connsiteX7" fmla="*/ 190749 w 1611298"/>
              <a:gd name="connsiteY7" fmla="*/ 2844735 h 3715238"/>
              <a:gd name="connsiteX8" fmla="*/ 707584 w 1611298"/>
              <a:gd name="connsiteY8" fmla="*/ 1174961 h 3715238"/>
              <a:gd name="connsiteX9" fmla="*/ 429288 w 1611298"/>
              <a:gd name="connsiteY9" fmla="*/ 2089361 h 3715238"/>
              <a:gd name="connsiteX10" fmla="*/ 402784 w 1611298"/>
              <a:gd name="connsiteY10" fmla="*/ 2804979 h 3715238"/>
              <a:gd name="connsiteX11" fmla="*/ 270262 w 1611298"/>
              <a:gd name="connsiteY11" fmla="*/ 3573605 h 3715238"/>
              <a:gd name="connsiteX12" fmla="*/ 376280 w 1611298"/>
              <a:gd name="connsiteY12" fmla="*/ 2897744 h 3715238"/>
              <a:gd name="connsiteX13" fmla="*/ 1595480 w 1611298"/>
              <a:gd name="connsiteY13" fmla="*/ 1386996 h 3715238"/>
              <a:gd name="connsiteX14" fmla="*/ 1052140 w 1611298"/>
              <a:gd name="connsiteY14" fmla="*/ 2023101 h 3715238"/>
              <a:gd name="connsiteX15" fmla="*/ 787097 w 1611298"/>
              <a:gd name="connsiteY15" fmla="*/ 2407414 h 3715238"/>
              <a:gd name="connsiteX16" fmla="*/ 999132 w 1611298"/>
              <a:gd name="connsiteY16" fmla="*/ 3547101 h 3715238"/>
              <a:gd name="connsiteX17" fmla="*/ 826853 w 1611298"/>
              <a:gd name="connsiteY17" fmla="*/ 2288144 h 3715238"/>
              <a:gd name="connsiteX18" fmla="*/ 654575 w 1611298"/>
              <a:gd name="connsiteY18" fmla="*/ 1705048 h 3715238"/>
              <a:gd name="connsiteX19" fmla="*/ 641323 w 1611298"/>
              <a:gd name="connsiteY19" fmla="*/ 2182127 h 3715238"/>
              <a:gd name="connsiteX20" fmla="*/ 548558 w 1611298"/>
              <a:gd name="connsiteY20" fmla="*/ 1453257 h 3715238"/>
              <a:gd name="connsiteX21" fmla="*/ 230506 w 1611298"/>
              <a:gd name="connsiteY21" fmla="*/ 1665292 h 3715238"/>
              <a:gd name="connsiteX22" fmla="*/ 310019 w 1611298"/>
              <a:gd name="connsiteY22" fmla="*/ 1161709 h 3715238"/>
              <a:gd name="connsiteX23" fmla="*/ 137740 w 1611298"/>
              <a:gd name="connsiteY23" fmla="*/ 1864075 h 3715238"/>
              <a:gd name="connsiteX24" fmla="*/ 310019 w 1611298"/>
              <a:gd name="connsiteY24" fmla="*/ 2155622 h 3715238"/>
              <a:gd name="connsiteX25" fmla="*/ 614819 w 1611298"/>
              <a:gd name="connsiteY25" fmla="*/ 1440005 h 3715238"/>
              <a:gd name="connsiteX26" fmla="*/ 164245 w 1611298"/>
              <a:gd name="connsiteY26" fmla="*/ 2261640 h 3715238"/>
              <a:gd name="connsiteX27" fmla="*/ 230506 w 1611298"/>
              <a:gd name="connsiteY27" fmla="*/ 1479761 h 3715238"/>
              <a:gd name="connsiteX28" fmla="*/ 760593 w 1611298"/>
              <a:gd name="connsiteY28" fmla="*/ 8770 h 37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11298" h="3715238">
                <a:moveTo>
                  <a:pt x="760593" y="8770"/>
                </a:moveTo>
                <a:cubicBezTo>
                  <a:pt x="736297" y="132457"/>
                  <a:pt x="186332" y="1910457"/>
                  <a:pt x="84732" y="2221883"/>
                </a:cubicBezTo>
                <a:cubicBezTo>
                  <a:pt x="-16868" y="2533309"/>
                  <a:pt x="139950" y="2023101"/>
                  <a:pt x="150993" y="1877327"/>
                </a:cubicBezTo>
                <a:cubicBezTo>
                  <a:pt x="162036" y="1731553"/>
                  <a:pt x="133324" y="1261101"/>
                  <a:pt x="150993" y="1347240"/>
                </a:cubicBezTo>
                <a:cubicBezTo>
                  <a:pt x="168662" y="1433379"/>
                  <a:pt x="276888" y="2023100"/>
                  <a:pt x="257010" y="2394161"/>
                </a:cubicBezTo>
                <a:cubicBezTo>
                  <a:pt x="237132" y="2765222"/>
                  <a:pt x="71479" y="3370405"/>
                  <a:pt x="31723" y="3573605"/>
                </a:cubicBezTo>
                <a:cubicBezTo>
                  <a:pt x="-8033" y="3776805"/>
                  <a:pt x="-8033" y="3734839"/>
                  <a:pt x="18471" y="3613361"/>
                </a:cubicBezTo>
                <a:cubicBezTo>
                  <a:pt x="44975" y="3491883"/>
                  <a:pt x="75897" y="3251135"/>
                  <a:pt x="190749" y="2844735"/>
                </a:cubicBezTo>
                <a:cubicBezTo>
                  <a:pt x="305601" y="2438335"/>
                  <a:pt x="667828" y="1300857"/>
                  <a:pt x="707584" y="1174961"/>
                </a:cubicBezTo>
                <a:cubicBezTo>
                  <a:pt x="747340" y="1049065"/>
                  <a:pt x="480088" y="1817691"/>
                  <a:pt x="429288" y="2089361"/>
                </a:cubicBezTo>
                <a:cubicBezTo>
                  <a:pt x="378488" y="2361031"/>
                  <a:pt x="429288" y="2557605"/>
                  <a:pt x="402784" y="2804979"/>
                </a:cubicBezTo>
                <a:cubicBezTo>
                  <a:pt x="376280" y="3052353"/>
                  <a:pt x="274679" y="3558144"/>
                  <a:pt x="270262" y="3573605"/>
                </a:cubicBezTo>
                <a:cubicBezTo>
                  <a:pt x="265845" y="3589066"/>
                  <a:pt x="155410" y="3262179"/>
                  <a:pt x="376280" y="2897744"/>
                </a:cubicBezTo>
                <a:cubicBezTo>
                  <a:pt x="597150" y="2533309"/>
                  <a:pt x="1482837" y="1532770"/>
                  <a:pt x="1595480" y="1386996"/>
                </a:cubicBezTo>
                <a:cubicBezTo>
                  <a:pt x="1708123" y="1241222"/>
                  <a:pt x="1186870" y="1853031"/>
                  <a:pt x="1052140" y="2023101"/>
                </a:cubicBezTo>
                <a:cubicBezTo>
                  <a:pt x="917410" y="2193171"/>
                  <a:pt x="795932" y="2153414"/>
                  <a:pt x="787097" y="2407414"/>
                </a:cubicBezTo>
                <a:cubicBezTo>
                  <a:pt x="778262" y="2661414"/>
                  <a:pt x="992506" y="3566979"/>
                  <a:pt x="999132" y="3547101"/>
                </a:cubicBezTo>
                <a:cubicBezTo>
                  <a:pt x="1005758" y="3527223"/>
                  <a:pt x="884279" y="2595153"/>
                  <a:pt x="826853" y="2288144"/>
                </a:cubicBezTo>
                <a:cubicBezTo>
                  <a:pt x="769427" y="1981135"/>
                  <a:pt x="685497" y="1722717"/>
                  <a:pt x="654575" y="1705048"/>
                </a:cubicBezTo>
                <a:cubicBezTo>
                  <a:pt x="623653" y="1687379"/>
                  <a:pt x="658992" y="2224092"/>
                  <a:pt x="641323" y="2182127"/>
                </a:cubicBezTo>
                <a:cubicBezTo>
                  <a:pt x="623654" y="2140162"/>
                  <a:pt x="617027" y="1539396"/>
                  <a:pt x="548558" y="1453257"/>
                </a:cubicBezTo>
                <a:cubicBezTo>
                  <a:pt x="480089" y="1367118"/>
                  <a:pt x="270262" y="1713883"/>
                  <a:pt x="230506" y="1665292"/>
                </a:cubicBezTo>
                <a:cubicBezTo>
                  <a:pt x="190750" y="1616701"/>
                  <a:pt x="325480" y="1128579"/>
                  <a:pt x="310019" y="1161709"/>
                </a:cubicBezTo>
                <a:cubicBezTo>
                  <a:pt x="294558" y="1194839"/>
                  <a:pt x="137740" y="1698423"/>
                  <a:pt x="137740" y="1864075"/>
                </a:cubicBezTo>
                <a:cubicBezTo>
                  <a:pt x="137740" y="2029727"/>
                  <a:pt x="230506" y="2226300"/>
                  <a:pt x="310019" y="2155622"/>
                </a:cubicBezTo>
                <a:cubicBezTo>
                  <a:pt x="389532" y="2084944"/>
                  <a:pt x="639115" y="1422335"/>
                  <a:pt x="614819" y="1440005"/>
                </a:cubicBezTo>
                <a:cubicBezTo>
                  <a:pt x="590523" y="1457675"/>
                  <a:pt x="228297" y="2255014"/>
                  <a:pt x="164245" y="2261640"/>
                </a:cubicBezTo>
                <a:cubicBezTo>
                  <a:pt x="100193" y="2268266"/>
                  <a:pt x="135532" y="1855239"/>
                  <a:pt x="230506" y="1479761"/>
                </a:cubicBezTo>
                <a:cubicBezTo>
                  <a:pt x="325480" y="1104283"/>
                  <a:pt x="784889" y="-114917"/>
                  <a:pt x="760593" y="8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CC7A0BBA-989D-0457-1016-3347AD866EB0}"/>
              </a:ext>
            </a:extLst>
          </p:cNvPr>
          <p:cNvSpPr/>
          <p:nvPr/>
        </p:nvSpPr>
        <p:spPr>
          <a:xfrm>
            <a:off x="7739248" y="5431112"/>
            <a:ext cx="940933" cy="5755582"/>
          </a:xfrm>
          <a:custGeom>
            <a:avLst/>
            <a:gdLst>
              <a:gd name="connsiteX0" fmla="*/ 940926 w 940933"/>
              <a:gd name="connsiteY0" fmla="*/ 2279 h 5755582"/>
              <a:gd name="connsiteX1" fmla="*/ 384335 w 940933"/>
              <a:gd name="connsiteY1" fmla="*/ 2122627 h 5755582"/>
              <a:gd name="connsiteX2" fmla="*/ 490352 w 940933"/>
              <a:gd name="connsiteY2" fmla="*/ 1632297 h 5755582"/>
              <a:gd name="connsiteX3" fmla="*/ 79535 w 940933"/>
              <a:gd name="connsiteY3" fmla="*/ 3116540 h 5755582"/>
              <a:gd name="connsiteX4" fmla="*/ 172300 w 940933"/>
              <a:gd name="connsiteY4" fmla="*/ 2785236 h 5755582"/>
              <a:gd name="connsiteX5" fmla="*/ 22 w 940933"/>
              <a:gd name="connsiteY5" fmla="*/ 4879079 h 5755582"/>
              <a:gd name="connsiteX6" fmla="*/ 185552 w 940933"/>
              <a:gd name="connsiteY6" fmla="*/ 3898418 h 5755582"/>
              <a:gd name="connsiteX7" fmla="*/ 198804 w 940933"/>
              <a:gd name="connsiteY7" fmla="*/ 3898418 h 5755582"/>
              <a:gd name="connsiteX8" fmla="*/ 450595 w 940933"/>
              <a:gd name="connsiteY8" fmla="*/ 5713966 h 5755582"/>
              <a:gd name="connsiteX9" fmla="*/ 384335 w 940933"/>
              <a:gd name="connsiteY9" fmla="*/ 5024853 h 5755582"/>
              <a:gd name="connsiteX10" fmla="*/ 66282 w 940933"/>
              <a:gd name="connsiteY10" fmla="*/ 3368331 h 5755582"/>
              <a:gd name="connsiteX11" fmla="*/ 66282 w 940933"/>
              <a:gd name="connsiteY11" fmla="*/ 4044192 h 5755582"/>
              <a:gd name="connsiteX12" fmla="*/ 265065 w 940933"/>
              <a:gd name="connsiteY12" fmla="*/ 1605792 h 5755582"/>
              <a:gd name="connsiteX13" fmla="*/ 106039 w 940933"/>
              <a:gd name="connsiteY13" fmla="*/ 3010523 h 5755582"/>
              <a:gd name="connsiteX14" fmla="*/ 371082 w 940933"/>
              <a:gd name="connsiteY14" fmla="*/ 1738314 h 5755582"/>
              <a:gd name="connsiteX15" fmla="*/ 940926 w 940933"/>
              <a:gd name="connsiteY15" fmla="*/ 2279 h 575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0933" h="5755582">
                <a:moveTo>
                  <a:pt x="940926" y="2279"/>
                </a:moveTo>
                <a:cubicBezTo>
                  <a:pt x="943135" y="66331"/>
                  <a:pt x="459431" y="1850957"/>
                  <a:pt x="384335" y="2122627"/>
                </a:cubicBezTo>
                <a:cubicBezTo>
                  <a:pt x="309239" y="2394297"/>
                  <a:pt x="541152" y="1466645"/>
                  <a:pt x="490352" y="1632297"/>
                </a:cubicBezTo>
                <a:cubicBezTo>
                  <a:pt x="439552" y="1797949"/>
                  <a:pt x="132544" y="2924384"/>
                  <a:pt x="79535" y="3116540"/>
                </a:cubicBezTo>
                <a:cubicBezTo>
                  <a:pt x="26526" y="3308696"/>
                  <a:pt x="185552" y="2491480"/>
                  <a:pt x="172300" y="2785236"/>
                </a:cubicBezTo>
                <a:cubicBezTo>
                  <a:pt x="159048" y="3078992"/>
                  <a:pt x="-2187" y="4693549"/>
                  <a:pt x="22" y="4879079"/>
                </a:cubicBezTo>
                <a:cubicBezTo>
                  <a:pt x="2231" y="5064609"/>
                  <a:pt x="152422" y="4061861"/>
                  <a:pt x="185552" y="3898418"/>
                </a:cubicBezTo>
                <a:cubicBezTo>
                  <a:pt x="218682" y="3734975"/>
                  <a:pt x="154630" y="3595827"/>
                  <a:pt x="198804" y="3898418"/>
                </a:cubicBezTo>
                <a:cubicBezTo>
                  <a:pt x="242978" y="4201009"/>
                  <a:pt x="419673" y="5526227"/>
                  <a:pt x="450595" y="5713966"/>
                </a:cubicBezTo>
                <a:cubicBezTo>
                  <a:pt x="481517" y="5901705"/>
                  <a:pt x="448387" y="5415792"/>
                  <a:pt x="384335" y="5024853"/>
                </a:cubicBezTo>
                <a:cubicBezTo>
                  <a:pt x="320283" y="4633914"/>
                  <a:pt x="119291" y="3531774"/>
                  <a:pt x="66282" y="3368331"/>
                </a:cubicBezTo>
                <a:cubicBezTo>
                  <a:pt x="13273" y="3204888"/>
                  <a:pt x="33151" y="4337949"/>
                  <a:pt x="66282" y="4044192"/>
                </a:cubicBezTo>
                <a:cubicBezTo>
                  <a:pt x="99413" y="3750435"/>
                  <a:pt x="258439" y="1778070"/>
                  <a:pt x="265065" y="1605792"/>
                </a:cubicBezTo>
                <a:cubicBezTo>
                  <a:pt x="271691" y="1433514"/>
                  <a:pt x="88369" y="2988436"/>
                  <a:pt x="106039" y="3010523"/>
                </a:cubicBezTo>
                <a:cubicBezTo>
                  <a:pt x="123708" y="3032610"/>
                  <a:pt x="229725" y="2235271"/>
                  <a:pt x="371082" y="1738314"/>
                </a:cubicBezTo>
                <a:cubicBezTo>
                  <a:pt x="512438" y="1241358"/>
                  <a:pt x="938717" y="-61773"/>
                  <a:pt x="940926" y="2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41C24967-028F-8482-3161-962BBB3D6691}"/>
              </a:ext>
            </a:extLst>
          </p:cNvPr>
          <p:cNvSpPr/>
          <p:nvPr/>
        </p:nvSpPr>
        <p:spPr>
          <a:xfrm>
            <a:off x="5034651" y="6885728"/>
            <a:ext cx="54289" cy="1806042"/>
          </a:xfrm>
          <a:custGeom>
            <a:avLst/>
            <a:gdLst>
              <a:gd name="connsiteX0" fmla="*/ 54184 w 54289"/>
              <a:gd name="connsiteY0" fmla="*/ 5402 h 1806042"/>
              <a:gd name="connsiteX1" fmla="*/ 14427 w 54289"/>
              <a:gd name="connsiteY1" fmla="*/ 1754689 h 1806042"/>
              <a:gd name="connsiteX2" fmla="*/ 1175 w 54289"/>
              <a:gd name="connsiteY2" fmla="*/ 1224602 h 1806042"/>
              <a:gd name="connsiteX3" fmla="*/ 54184 w 54289"/>
              <a:gd name="connsiteY3" fmla="*/ 5402 h 1806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89" h="1806042">
                <a:moveTo>
                  <a:pt x="54184" y="5402"/>
                </a:moveTo>
                <a:cubicBezTo>
                  <a:pt x="56393" y="93750"/>
                  <a:pt x="23262" y="1551489"/>
                  <a:pt x="14427" y="1754689"/>
                </a:cubicBezTo>
                <a:cubicBezTo>
                  <a:pt x="5592" y="1957889"/>
                  <a:pt x="-3243" y="1511732"/>
                  <a:pt x="1175" y="1224602"/>
                </a:cubicBezTo>
                <a:cubicBezTo>
                  <a:pt x="5593" y="937472"/>
                  <a:pt x="51975" y="-82946"/>
                  <a:pt x="54184" y="5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0F761090-4546-AF0E-5CCB-F5CAC4DFFF7D}"/>
              </a:ext>
            </a:extLst>
          </p:cNvPr>
          <p:cNvSpPr/>
          <p:nvPr/>
        </p:nvSpPr>
        <p:spPr>
          <a:xfrm>
            <a:off x="6519258" y="7618743"/>
            <a:ext cx="438183" cy="1313859"/>
          </a:xfrm>
          <a:custGeom>
            <a:avLst/>
            <a:gdLst>
              <a:gd name="connsiteX0" fmla="*/ 438133 w 438183"/>
              <a:gd name="connsiteY0" fmla="*/ 1257 h 1313859"/>
              <a:gd name="connsiteX1" fmla="*/ 80325 w 438183"/>
              <a:gd name="connsiteY1" fmla="*/ 1114440 h 1313859"/>
              <a:gd name="connsiteX2" fmla="*/ 93577 w 438183"/>
              <a:gd name="connsiteY2" fmla="*/ 942161 h 1313859"/>
              <a:gd name="connsiteX3" fmla="*/ 812 w 438183"/>
              <a:gd name="connsiteY3" fmla="*/ 1313222 h 1313859"/>
              <a:gd name="connsiteX4" fmla="*/ 53820 w 438183"/>
              <a:gd name="connsiteY4" fmla="*/ 1021674 h 1313859"/>
              <a:gd name="connsiteX5" fmla="*/ 146585 w 438183"/>
              <a:gd name="connsiteY5" fmla="*/ 663866 h 1313859"/>
              <a:gd name="connsiteX6" fmla="*/ 106829 w 438183"/>
              <a:gd name="connsiteY6" fmla="*/ 889153 h 1313859"/>
              <a:gd name="connsiteX7" fmla="*/ 438133 w 438183"/>
              <a:gd name="connsiteY7" fmla="*/ 1257 h 1313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183" h="1313859">
                <a:moveTo>
                  <a:pt x="438133" y="1257"/>
                </a:moveTo>
                <a:cubicBezTo>
                  <a:pt x="433716" y="38805"/>
                  <a:pt x="137751" y="957623"/>
                  <a:pt x="80325" y="1114440"/>
                </a:cubicBezTo>
                <a:cubicBezTo>
                  <a:pt x="22899" y="1271257"/>
                  <a:pt x="106829" y="909031"/>
                  <a:pt x="93577" y="942161"/>
                </a:cubicBezTo>
                <a:cubicBezTo>
                  <a:pt x="80325" y="975291"/>
                  <a:pt x="7438" y="1299970"/>
                  <a:pt x="812" y="1313222"/>
                </a:cubicBezTo>
                <a:cubicBezTo>
                  <a:pt x="-5814" y="1326474"/>
                  <a:pt x="29524" y="1129900"/>
                  <a:pt x="53820" y="1021674"/>
                </a:cubicBezTo>
                <a:cubicBezTo>
                  <a:pt x="78115" y="913448"/>
                  <a:pt x="137750" y="685953"/>
                  <a:pt x="146585" y="663866"/>
                </a:cubicBezTo>
                <a:cubicBezTo>
                  <a:pt x="155420" y="641779"/>
                  <a:pt x="60446" y="999588"/>
                  <a:pt x="106829" y="889153"/>
                </a:cubicBezTo>
                <a:cubicBezTo>
                  <a:pt x="153212" y="778718"/>
                  <a:pt x="442550" y="-36291"/>
                  <a:pt x="438133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AECDA9BF-98EA-E58B-C70C-FA17D28E63AF}"/>
              </a:ext>
            </a:extLst>
          </p:cNvPr>
          <p:cNvSpPr/>
          <p:nvPr/>
        </p:nvSpPr>
        <p:spPr>
          <a:xfrm>
            <a:off x="5667410" y="7765204"/>
            <a:ext cx="203946" cy="991213"/>
          </a:xfrm>
          <a:custGeom>
            <a:avLst/>
            <a:gdLst>
              <a:gd name="connsiteX0" fmla="*/ 203303 w 203946"/>
              <a:gd name="connsiteY0" fmla="*/ 570 h 991213"/>
              <a:gd name="connsiteX1" fmla="*/ 70781 w 203946"/>
              <a:gd name="connsiteY1" fmla="*/ 543909 h 991213"/>
              <a:gd name="connsiteX2" fmla="*/ 150294 w 203946"/>
              <a:gd name="connsiteY2" fmla="*/ 981231 h 991213"/>
              <a:gd name="connsiteX3" fmla="*/ 137042 w 203946"/>
              <a:gd name="connsiteY3" fmla="*/ 822205 h 991213"/>
              <a:gd name="connsiteX4" fmla="*/ 57529 w 203946"/>
              <a:gd name="connsiteY4" fmla="*/ 504153 h 991213"/>
              <a:gd name="connsiteX5" fmla="*/ 4520 w 203946"/>
              <a:gd name="connsiteY5" fmla="*/ 649926 h 991213"/>
              <a:gd name="connsiteX6" fmla="*/ 203303 w 203946"/>
              <a:gd name="connsiteY6" fmla="*/ 570 h 991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946" h="991213">
                <a:moveTo>
                  <a:pt x="203303" y="570"/>
                </a:moveTo>
                <a:cubicBezTo>
                  <a:pt x="214346" y="-17099"/>
                  <a:pt x="79616" y="380466"/>
                  <a:pt x="70781" y="543909"/>
                </a:cubicBezTo>
                <a:cubicBezTo>
                  <a:pt x="61946" y="707353"/>
                  <a:pt x="139250" y="934848"/>
                  <a:pt x="150294" y="981231"/>
                </a:cubicBezTo>
                <a:cubicBezTo>
                  <a:pt x="161337" y="1027614"/>
                  <a:pt x="152503" y="901718"/>
                  <a:pt x="137042" y="822205"/>
                </a:cubicBezTo>
                <a:cubicBezTo>
                  <a:pt x="121581" y="742692"/>
                  <a:pt x="79616" y="532866"/>
                  <a:pt x="57529" y="504153"/>
                </a:cubicBezTo>
                <a:cubicBezTo>
                  <a:pt x="35442" y="475440"/>
                  <a:pt x="-15358" y="736065"/>
                  <a:pt x="4520" y="649926"/>
                </a:cubicBezTo>
                <a:cubicBezTo>
                  <a:pt x="24398" y="563787"/>
                  <a:pt x="192260" y="18239"/>
                  <a:pt x="203303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F2445345-855A-6EA4-A388-BE250D7EA5DD}"/>
              </a:ext>
            </a:extLst>
          </p:cNvPr>
          <p:cNvSpPr/>
          <p:nvPr/>
        </p:nvSpPr>
        <p:spPr>
          <a:xfrm>
            <a:off x="6012228" y="2790106"/>
            <a:ext cx="81072" cy="197308"/>
          </a:xfrm>
          <a:custGeom>
            <a:avLst/>
            <a:gdLst>
              <a:gd name="connsiteX0" fmla="*/ 80883 w 81072"/>
              <a:gd name="connsiteY0" fmla="*/ 764 h 197308"/>
              <a:gd name="connsiteX1" fmla="*/ 24545 w 81072"/>
              <a:gd name="connsiteY1" fmla="*/ 91771 h 197308"/>
              <a:gd name="connsiteX2" fmla="*/ 15878 w 81072"/>
              <a:gd name="connsiteY2" fmla="*/ 195778 h 197308"/>
              <a:gd name="connsiteX3" fmla="*/ 2877 w 81072"/>
              <a:gd name="connsiteY3" fmla="*/ 143775 h 197308"/>
              <a:gd name="connsiteX4" fmla="*/ 80883 w 81072"/>
              <a:gd name="connsiteY4" fmla="*/ 764 h 19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72" h="197308">
                <a:moveTo>
                  <a:pt x="80883" y="764"/>
                </a:moveTo>
                <a:cubicBezTo>
                  <a:pt x="84494" y="-7903"/>
                  <a:pt x="35379" y="59269"/>
                  <a:pt x="24545" y="91771"/>
                </a:cubicBezTo>
                <a:cubicBezTo>
                  <a:pt x="13711" y="124273"/>
                  <a:pt x="19489" y="187111"/>
                  <a:pt x="15878" y="195778"/>
                </a:cubicBezTo>
                <a:cubicBezTo>
                  <a:pt x="12267" y="204445"/>
                  <a:pt x="-7235" y="174833"/>
                  <a:pt x="2877" y="143775"/>
                </a:cubicBezTo>
                <a:cubicBezTo>
                  <a:pt x="12989" y="112717"/>
                  <a:pt x="77272" y="9431"/>
                  <a:pt x="80883" y="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51C39686-CBAA-6DAC-3570-A51036CBAAC3}"/>
              </a:ext>
            </a:extLst>
          </p:cNvPr>
          <p:cNvSpPr/>
          <p:nvPr/>
        </p:nvSpPr>
        <p:spPr>
          <a:xfrm>
            <a:off x="5958761" y="3523060"/>
            <a:ext cx="75620" cy="186173"/>
          </a:xfrm>
          <a:custGeom>
            <a:avLst/>
            <a:gdLst>
              <a:gd name="connsiteX0" fmla="*/ 7 w 75620"/>
              <a:gd name="connsiteY0" fmla="*/ 197 h 186173"/>
              <a:gd name="connsiteX1" fmla="*/ 69345 w 75620"/>
              <a:gd name="connsiteY1" fmla="*/ 177876 h 186173"/>
              <a:gd name="connsiteX2" fmla="*/ 65012 w 75620"/>
              <a:gd name="connsiteY2" fmla="*/ 143207 h 186173"/>
              <a:gd name="connsiteX3" fmla="*/ 7 w 75620"/>
              <a:gd name="connsiteY3" fmla="*/ 197 h 18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20" h="186173">
                <a:moveTo>
                  <a:pt x="7" y="197"/>
                </a:moveTo>
                <a:cubicBezTo>
                  <a:pt x="729" y="5975"/>
                  <a:pt x="58511" y="154041"/>
                  <a:pt x="69345" y="177876"/>
                </a:cubicBezTo>
                <a:cubicBezTo>
                  <a:pt x="80179" y="201711"/>
                  <a:pt x="75846" y="169209"/>
                  <a:pt x="65012" y="143207"/>
                </a:cubicBezTo>
                <a:cubicBezTo>
                  <a:pt x="54178" y="117205"/>
                  <a:pt x="-715" y="-5581"/>
                  <a:pt x="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32B6CCC4-1DA0-F7A7-E216-34C29115A967}"/>
              </a:ext>
            </a:extLst>
          </p:cNvPr>
          <p:cNvSpPr/>
          <p:nvPr/>
        </p:nvSpPr>
        <p:spPr>
          <a:xfrm>
            <a:off x="5648343" y="3211048"/>
            <a:ext cx="41752" cy="130542"/>
          </a:xfrm>
          <a:custGeom>
            <a:avLst/>
            <a:gdLst>
              <a:gd name="connsiteX0" fmla="*/ 41739 w 41752"/>
              <a:gd name="connsiteY0" fmla="*/ 186 h 130542"/>
              <a:gd name="connsiteX1" fmla="*/ 7069 w 41752"/>
              <a:gd name="connsiteY1" fmla="*/ 86859 h 130542"/>
              <a:gd name="connsiteX2" fmla="*/ 2736 w 41752"/>
              <a:gd name="connsiteY2" fmla="*/ 130196 h 130542"/>
              <a:gd name="connsiteX3" fmla="*/ 2736 w 41752"/>
              <a:gd name="connsiteY3" fmla="*/ 65191 h 130542"/>
              <a:gd name="connsiteX4" fmla="*/ 41739 w 41752"/>
              <a:gd name="connsiteY4" fmla="*/ 186 h 13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52" h="130542">
                <a:moveTo>
                  <a:pt x="41739" y="186"/>
                </a:moveTo>
                <a:cubicBezTo>
                  <a:pt x="42461" y="3797"/>
                  <a:pt x="13569" y="65191"/>
                  <a:pt x="7069" y="86859"/>
                </a:cubicBezTo>
                <a:cubicBezTo>
                  <a:pt x="568" y="108527"/>
                  <a:pt x="3458" y="133807"/>
                  <a:pt x="2736" y="130196"/>
                </a:cubicBezTo>
                <a:cubicBezTo>
                  <a:pt x="2014" y="126585"/>
                  <a:pt x="-3042" y="83970"/>
                  <a:pt x="2736" y="65191"/>
                </a:cubicBezTo>
                <a:cubicBezTo>
                  <a:pt x="8514" y="46412"/>
                  <a:pt x="41017" y="-3425"/>
                  <a:pt x="41739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23321974-26E1-B328-1AE9-B20688E8A2BC}"/>
              </a:ext>
            </a:extLst>
          </p:cNvPr>
          <p:cNvSpPr/>
          <p:nvPr/>
        </p:nvSpPr>
        <p:spPr>
          <a:xfrm>
            <a:off x="6412553" y="3098556"/>
            <a:ext cx="40302" cy="286030"/>
          </a:xfrm>
          <a:custGeom>
            <a:avLst/>
            <a:gdLst>
              <a:gd name="connsiteX0" fmla="*/ 40251 w 40302"/>
              <a:gd name="connsiteY0" fmla="*/ 3 h 286030"/>
              <a:gd name="connsiteX1" fmla="*/ 9915 w 40302"/>
              <a:gd name="connsiteY1" fmla="*/ 169016 h 286030"/>
              <a:gd name="connsiteX2" fmla="*/ 27250 w 40302"/>
              <a:gd name="connsiteY2" fmla="*/ 286024 h 286030"/>
              <a:gd name="connsiteX3" fmla="*/ 1248 w 40302"/>
              <a:gd name="connsiteY3" fmla="*/ 173349 h 286030"/>
              <a:gd name="connsiteX4" fmla="*/ 40251 w 40302"/>
              <a:gd name="connsiteY4" fmla="*/ 3 h 28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2" h="286030">
                <a:moveTo>
                  <a:pt x="40251" y="3"/>
                </a:moveTo>
                <a:cubicBezTo>
                  <a:pt x="41695" y="-719"/>
                  <a:pt x="12082" y="121346"/>
                  <a:pt x="9915" y="169016"/>
                </a:cubicBezTo>
                <a:cubicBezTo>
                  <a:pt x="7748" y="216686"/>
                  <a:pt x="28694" y="285302"/>
                  <a:pt x="27250" y="286024"/>
                </a:cubicBezTo>
                <a:cubicBezTo>
                  <a:pt x="25806" y="286746"/>
                  <a:pt x="-6697" y="225353"/>
                  <a:pt x="1248" y="173349"/>
                </a:cubicBezTo>
                <a:cubicBezTo>
                  <a:pt x="9193" y="121345"/>
                  <a:pt x="38807" y="725"/>
                  <a:pt x="4025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2D364C16-A93F-5F91-46B5-285B85C92B01}"/>
              </a:ext>
            </a:extLst>
          </p:cNvPr>
          <p:cNvSpPr/>
          <p:nvPr/>
        </p:nvSpPr>
        <p:spPr>
          <a:xfrm>
            <a:off x="6396058" y="3774381"/>
            <a:ext cx="148875" cy="143436"/>
          </a:xfrm>
          <a:custGeom>
            <a:avLst/>
            <a:gdLst>
              <a:gd name="connsiteX0" fmla="*/ 408 w 148875"/>
              <a:gd name="connsiteY0" fmla="*/ 228 h 143436"/>
              <a:gd name="connsiteX1" fmla="*/ 91415 w 148875"/>
              <a:gd name="connsiteY1" fmla="*/ 78233 h 143436"/>
              <a:gd name="connsiteX2" fmla="*/ 147752 w 148875"/>
              <a:gd name="connsiteY2" fmla="*/ 143238 h 143436"/>
              <a:gd name="connsiteX3" fmla="*/ 130418 w 148875"/>
              <a:gd name="connsiteY3" fmla="*/ 99901 h 143436"/>
              <a:gd name="connsiteX4" fmla="*/ 130418 w 148875"/>
              <a:gd name="connsiteY4" fmla="*/ 104235 h 143436"/>
              <a:gd name="connsiteX5" fmla="*/ 408 w 148875"/>
              <a:gd name="connsiteY5" fmla="*/ 228 h 14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75" h="143436">
                <a:moveTo>
                  <a:pt x="408" y="228"/>
                </a:moveTo>
                <a:cubicBezTo>
                  <a:pt x="-6092" y="-4106"/>
                  <a:pt x="66858" y="54398"/>
                  <a:pt x="91415" y="78233"/>
                </a:cubicBezTo>
                <a:cubicBezTo>
                  <a:pt x="115972" y="102068"/>
                  <a:pt x="141252" y="139627"/>
                  <a:pt x="147752" y="143238"/>
                </a:cubicBezTo>
                <a:cubicBezTo>
                  <a:pt x="154252" y="146849"/>
                  <a:pt x="130418" y="99901"/>
                  <a:pt x="130418" y="99901"/>
                </a:cubicBezTo>
                <a:cubicBezTo>
                  <a:pt x="127529" y="93401"/>
                  <a:pt x="153531" y="121569"/>
                  <a:pt x="130418" y="104235"/>
                </a:cubicBezTo>
                <a:cubicBezTo>
                  <a:pt x="107305" y="86901"/>
                  <a:pt x="6908" y="4562"/>
                  <a:pt x="408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08EF491F-1E01-9B82-0504-A1613F0B3EB3}"/>
              </a:ext>
            </a:extLst>
          </p:cNvPr>
          <p:cNvSpPr/>
          <p:nvPr/>
        </p:nvSpPr>
        <p:spPr>
          <a:xfrm>
            <a:off x="6718641" y="3800331"/>
            <a:ext cx="142237" cy="107256"/>
          </a:xfrm>
          <a:custGeom>
            <a:avLst/>
            <a:gdLst>
              <a:gd name="connsiteX0" fmla="*/ 141526 w 142237"/>
              <a:gd name="connsiteY0" fmla="*/ 279 h 107256"/>
              <a:gd name="connsiteX1" fmla="*/ 2849 w 142237"/>
              <a:gd name="connsiteY1" fmla="*/ 104287 h 107256"/>
              <a:gd name="connsiteX2" fmla="*/ 54853 w 142237"/>
              <a:gd name="connsiteY2" fmla="*/ 73951 h 107256"/>
              <a:gd name="connsiteX3" fmla="*/ 141526 w 142237"/>
              <a:gd name="connsiteY3" fmla="*/ 279 h 10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237" h="107256">
                <a:moveTo>
                  <a:pt x="141526" y="279"/>
                </a:moveTo>
                <a:cubicBezTo>
                  <a:pt x="132859" y="5335"/>
                  <a:pt x="17294" y="92008"/>
                  <a:pt x="2849" y="104287"/>
                </a:cubicBezTo>
                <a:cubicBezTo>
                  <a:pt x="-11597" y="116566"/>
                  <a:pt x="32463" y="87674"/>
                  <a:pt x="54853" y="73951"/>
                </a:cubicBezTo>
                <a:cubicBezTo>
                  <a:pt x="77243" y="60228"/>
                  <a:pt x="150193" y="-4777"/>
                  <a:pt x="141526" y="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678CE0E5-A97A-5D36-B54F-4FF9A0F357C3}"/>
              </a:ext>
            </a:extLst>
          </p:cNvPr>
          <p:cNvSpPr/>
          <p:nvPr/>
        </p:nvSpPr>
        <p:spPr>
          <a:xfrm>
            <a:off x="6847114" y="3289109"/>
            <a:ext cx="45991" cy="139604"/>
          </a:xfrm>
          <a:custGeom>
            <a:avLst/>
            <a:gdLst>
              <a:gd name="connsiteX0" fmla="*/ 52 w 45991"/>
              <a:gd name="connsiteY0" fmla="*/ 131 h 139604"/>
              <a:gd name="connsiteX1" fmla="*/ 34721 w 45991"/>
              <a:gd name="connsiteY1" fmla="*/ 91137 h 139604"/>
              <a:gd name="connsiteX2" fmla="*/ 43388 w 45991"/>
              <a:gd name="connsiteY2" fmla="*/ 138808 h 139604"/>
              <a:gd name="connsiteX3" fmla="*/ 43388 w 45991"/>
              <a:gd name="connsiteY3" fmla="*/ 112806 h 139604"/>
              <a:gd name="connsiteX4" fmla="*/ 52 w 45991"/>
              <a:gd name="connsiteY4" fmla="*/ 131 h 139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91" h="139604">
                <a:moveTo>
                  <a:pt x="52" y="131"/>
                </a:moveTo>
                <a:cubicBezTo>
                  <a:pt x="-1392" y="-3480"/>
                  <a:pt x="27498" y="68024"/>
                  <a:pt x="34721" y="91137"/>
                </a:cubicBezTo>
                <a:cubicBezTo>
                  <a:pt x="41944" y="114250"/>
                  <a:pt x="43388" y="138808"/>
                  <a:pt x="43388" y="138808"/>
                </a:cubicBezTo>
                <a:cubicBezTo>
                  <a:pt x="44832" y="142419"/>
                  <a:pt x="48444" y="133752"/>
                  <a:pt x="43388" y="112806"/>
                </a:cubicBezTo>
                <a:cubicBezTo>
                  <a:pt x="38332" y="91860"/>
                  <a:pt x="1496" y="3742"/>
                  <a:pt x="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2FBA6F24-8C1C-494A-66D0-1E72294099C7}"/>
              </a:ext>
            </a:extLst>
          </p:cNvPr>
          <p:cNvSpPr/>
          <p:nvPr/>
        </p:nvSpPr>
        <p:spPr>
          <a:xfrm>
            <a:off x="6998730" y="3475582"/>
            <a:ext cx="82479" cy="156030"/>
          </a:xfrm>
          <a:custGeom>
            <a:avLst/>
            <a:gdLst>
              <a:gd name="connsiteX0" fmla="*/ 82453 w 82479"/>
              <a:gd name="connsiteY0" fmla="*/ 5 h 156030"/>
              <a:gd name="connsiteX1" fmla="*/ 13115 w 82479"/>
              <a:gd name="connsiteY1" fmla="*/ 104012 h 156030"/>
              <a:gd name="connsiteX2" fmla="*/ 8781 w 82479"/>
              <a:gd name="connsiteY2" fmla="*/ 156016 h 156030"/>
              <a:gd name="connsiteX3" fmla="*/ 4447 w 82479"/>
              <a:gd name="connsiteY3" fmla="*/ 99679 h 156030"/>
              <a:gd name="connsiteX4" fmla="*/ 82453 w 82479"/>
              <a:gd name="connsiteY4" fmla="*/ 5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79" h="156030">
                <a:moveTo>
                  <a:pt x="82453" y="5"/>
                </a:moveTo>
                <a:cubicBezTo>
                  <a:pt x="83897" y="727"/>
                  <a:pt x="25394" y="78010"/>
                  <a:pt x="13115" y="104012"/>
                </a:cubicBezTo>
                <a:cubicBezTo>
                  <a:pt x="836" y="130014"/>
                  <a:pt x="10225" y="156738"/>
                  <a:pt x="8781" y="156016"/>
                </a:cubicBezTo>
                <a:cubicBezTo>
                  <a:pt x="7337" y="155294"/>
                  <a:pt x="-7109" y="122792"/>
                  <a:pt x="4447" y="99679"/>
                </a:cubicBezTo>
                <a:cubicBezTo>
                  <a:pt x="16003" y="76566"/>
                  <a:pt x="81009" y="-717"/>
                  <a:pt x="8245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0EBAEE31-2A9A-D256-267F-434AAAA7E728}"/>
              </a:ext>
            </a:extLst>
          </p:cNvPr>
          <p:cNvSpPr/>
          <p:nvPr/>
        </p:nvSpPr>
        <p:spPr>
          <a:xfrm>
            <a:off x="7102449" y="3726938"/>
            <a:ext cx="303759" cy="156148"/>
          </a:xfrm>
          <a:custGeom>
            <a:avLst/>
            <a:gdLst>
              <a:gd name="connsiteX0" fmla="*/ 303758 w 303759"/>
              <a:gd name="connsiteY0" fmla="*/ 0 h 156148"/>
              <a:gd name="connsiteX1" fmla="*/ 69741 w 303759"/>
              <a:gd name="connsiteY1" fmla="*/ 143011 h 156148"/>
              <a:gd name="connsiteX2" fmla="*/ 108743 w 303759"/>
              <a:gd name="connsiteY2" fmla="*/ 104008 h 156148"/>
              <a:gd name="connsiteX3" fmla="*/ 402 w 303759"/>
              <a:gd name="connsiteY3" fmla="*/ 156012 h 156148"/>
              <a:gd name="connsiteX4" fmla="*/ 69741 w 303759"/>
              <a:gd name="connsiteY4" fmla="*/ 95341 h 156148"/>
              <a:gd name="connsiteX5" fmla="*/ 9069 w 303759"/>
              <a:gd name="connsiteY5" fmla="*/ 156012 h 156148"/>
              <a:gd name="connsiteX6" fmla="*/ 82742 w 303759"/>
              <a:gd name="connsiteY6" fmla="*/ 112675 h 156148"/>
              <a:gd name="connsiteX7" fmla="*/ 65407 w 303759"/>
              <a:gd name="connsiteY7" fmla="*/ 143011 h 156148"/>
              <a:gd name="connsiteX8" fmla="*/ 303758 w 303759"/>
              <a:gd name="connsiteY8" fmla="*/ 0 h 15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759" h="156148">
                <a:moveTo>
                  <a:pt x="303758" y="0"/>
                </a:moveTo>
                <a:cubicBezTo>
                  <a:pt x="304480" y="0"/>
                  <a:pt x="102243" y="125676"/>
                  <a:pt x="69741" y="143011"/>
                </a:cubicBezTo>
                <a:cubicBezTo>
                  <a:pt x="37239" y="160346"/>
                  <a:pt x="120300" y="101841"/>
                  <a:pt x="108743" y="104008"/>
                </a:cubicBezTo>
                <a:cubicBezTo>
                  <a:pt x="97186" y="106175"/>
                  <a:pt x="6902" y="157457"/>
                  <a:pt x="402" y="156012"/>
                </a:cubicBezTo>
                <a:cubicBezTo>
                  <a:pt x="-6098" y="154568"/>
                  <a:pt x="68297" y="95341"/>
                  <a:pt x="69741" y="95341"/>
                </a:cubicBezTo>
                <a:cubicBezTo>
                  <a:pt x="71185" y="95341"/>
                  <a:pt x="6902" y="153123"/>
                  <a:pt x="9069" y="156012"/>
                </a:cubicBezTo>
                <a:cubicBezTo>
                  <a:pt x="11236" y="158901"/>
                  <a:pt x="73352" y="114842"/>
                  <a:pt x="82742" y="112675"/>
                </a:cubicBezTo>
                <a:cubicBezTo>
                  <a:pt x="92132" y="110508"/>
                  <a:pt x="32182" y="160346"/>
                  <a:pt x="65407" y="143011"/>
                </a:cubicBezTo>
                <a:cubicBezTo>
                  <a:pt x="98632" y="125676"/>
                  <a:pt x="303036" y="0"/>
                  <a:pt x="3037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2E52820A-4193-897F-20E8-FA72D5ADE599}"/>
              </a:ext>
            </a:extLst>
          </p:cNvPr>
          <p:cNvSpPr/>
          <p:nvPr/>
        </p:nvSpPr>
        <p:spPr>
          <a:xfrm>
            <a:off x="5684777" y="3696322"/>
            <a:ext cx="521014" cy="164960"/>
          </a:xfrm>
          <a:custGeom>
            <a:avLst/>
            <a:gdLst>
              <a:gd name="connsiteX0" fmla="*/ 971 w 521014"/>
              <a:gd name="connsiteY0" fmla="*/ 281 h 164960"/>
              <a:gd name="connsiteX1" fmla="*/ 282658 w 521014"/>
              <a:gd name="connsiteY1" fmla="*/ 78287 h 164960"/>
              <a:gd name="connsiteX2" fmla="*/ 243655 w 521014"/>
              <a:gd name="connsiteY2" fmla="*/ 78287 h 164960"/>
              <a:gd name="connsiteX3" fmla="*/ 338996 w 521014"/>
              <a:gd name="connsiteY3" fmla="*/ 34950 h 164960"/>
              <a:gd name="connsiteX4" fmla="*/ 282658 w 521014"/>
              <a:gd name="connsiteY4" fmla="*/ 78287 h 164960"/>
              <a:gd name="connsiteX5" fmla="*/ 356330 w 521014"/>
              <a:gd name="connsiteY5" fmla="*/ 117289 h 164960"/>
              <a:gd name="connsiteX6" fmla="*/ 425668 w 521014"/>
              <a:gd name="connsiteY6" fmla="*/ 164960 h 164960"/>
              <a:gd name="connsiteX7" fmla="*/ 521009 w 521014"/>
              <a:gd name="connsiteY7" fmla="*/ 117289 h 164960"/>
              <a:gd name="connsiteX8" fmla="*/ 421335 w 521014"/>
              <a:gd name="connsiteY8" fmla="*/ 143291 h 164960"/>
              <a:gd name="connsiteX9" fmla="*/ 265323 w 521014"/>
              <a:gd name="connsiteY9" fmla="*/ 52285 h 164960"/>
              <a:gd name="connsiteX10" fmla="*/ 256656 w 521014"/>
              <a:gd name="connsiteY10" fmla="*/ 47951 h 164960"/>
              <a:gd name="connsiteX11" fmla="*/ 191651 w 521014"/>
              <a:gd name="connsiteY11" fmla="*/ 52285 h 164960"/>
              <a:gd name="connsiteX12" fmla="*/ 971 w 521014"/>
              <a:gd name="connsiteY12" fmla="*/ 281 h 1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1014" h="164960">
                <a:moveTo>
                  <a:pt x="971" y="281"/>
                </a:moveTo>
                <a:lnTo>
                  <a:pt x="282658" y="78287"/>
                </a:lnTo>
                <a:cubicBezTo>
                  <a:pt x="323105" y="91288"/>
                  <a:pt x="234265" y="85510"/>
                  <a:pt x="243655" y="78287"/>
                </a:cubicBezTo>
                <a:cubicBezTo>
                  <a:pt x="253045" y="71064"/>
                  <a:pt x="332496" y="34950"/>
                  <a:pt x="338996" y="34950"/>
                </a:cubicBezTo>
                <a:cubicBezTo>
                  <a:pt x="345496" y="34950"/>
                  <a:pt x="279769" y="64564"/>
                  <a:pt x="282658" y="78287"/>
                </a:cubicBezTo>
                <a:cubicBezTo>
                  <a:pt x="285547" y="92010"/>
                  <a:pt x="332495" y="102844"/>
                  <a:pt x="356330" y="117289"/>
                </a:cubicBezTo>
                <a:cubicBezTo>
                  <a:pt x="380165" y="131734"/>
                  <a:pt x="398222" y="164960"/>
                  <a:pt x="425668" y="164960"/>
                </a:cubicBezTo>
                <a:cubicBezTo>
                  <a:pt x="453114" y="164960"/>
                  <a:pt x="521731" y="120900"/>
                  <a:pt x="521009" y="117289"/>
                </a:cubicBezTo>
                <a:cubicBezTo>
                  <a:pt x="520287" y="113678"/>
                  <a:pt x="463949" y="154125"/>
                  <a:pt x="421335" y="143291"/>
                </a:cubicBezTo>
                <a:cubicBezTo>
                  <a:pt x="378721" y="132457"/>
                  <a:pt x="265323" y="52285"/>
                  <a:pt x="265323" y="52285"/>
                </a:cubicBezTo>
                <a:cubicBezTo>
                  <a:pt x="237877" y="36395"/>
                  <a:pt x="268935" y="47951"/>
                  <a:pt x="256656" y="47951"/>
                </a:cubicBezTo>
                <a:cubicBezTo>
                  <a:pt x="244377" y="47951"/>
                  <a:pt x="230654" y="61674"/>
                  <a:pt x="191651" y="52285"/>
                </a:cubicBezTo>
                <a:cubicBezTo>
                  <a:pt x="152648" y="42896"/>
                  <a:pt x="-14197" y="-4053"/>
                  <a:pt x="971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10DF3693-8399-4985-7844-B11DB304E32A}"/>
              </a:ext>
            </a:extLst>
          </p:cNvPr>
          <p:cNvSpPr/>
          <p:nvPr/>
        </p:nvSpPr>
        <p:spPr>
          <a:xfrm>
            <a:off x="5828665" y="5282654"/>
            <a:ext cx="47887" cy="138848"/>
          </a:xfrm>
          <a:custGeom>
            <a:avLst/>
            <a:gdLst>
              <a:gd name="connsiteX0" fmla="*/ 4427 w 47887"/>
              <a:gd name="connsiteY0" fmla="*/ 64 h 138848"/>
              <a:gd name="connsiteX1" fmla="*/ 34762 w 47887"/>
              <a:gd name="connsiteY1" fmla="*/ 73737 h 138848"/>
              <a:gd name="connsiteX2" fmla="*/ 93 w 47887"/>
              <a:gd name="connsiteY2" fmla="*/ 138741 h 138848"/>
              <a:gd name="connsiteX3" fmla="*/ 47763 w 47887"/>
              <a:gd name="connsiteY3" fmla="*/ 86737 h 138848"/>
              <a:gd name="connsiteX4" fmla="*/ 4427 w 47887"/>
              <a:gd name="connsiteY4" fmla="*/ 64 h 13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87" h="138848">
                <a:moveTo>
                  <a:pt x="4427" y="64"/>
                </a:moveTo>
                <a:cubicBezTo>
                  <a:pt x="2260" y="-2103"/>
                  <a:pt x="35484" y="50624"/>
                  <a:pt x="34762" y="73737"/>
                </a:cubicBezTo>
                <a:cubicBezTo>
                  <a:pt x="34040" y="96850"/>
                  <a:pt x="-2074" y="136574"/>
                  <a:pt x="93" y="138741"/>
                </a:cubicBezTo>
                <a:cubicBezTo>
                  <a:pt x="2260" y="140908"/>
                  <a:pt x="50652" y="109850"/>
                  <a:pt x="47763" y="86737"/>
                </a:cubicBezTo>
                <a:cubicBezTo>
                  <a:pt x="44874" y="63624"/>
                  <a:pt x="6594" y="2231"/>
                  <a:pt x="442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1BE50D55-09D4-F582-93A8-BC77313BCDBC}"/>
              </a:ext>
            </a:extLst>
          </p:cNvPr>
          <p:cNvSpPr/>
          <p:nvPr/>
        </p:nvSpPr>
        <p:spPr>
          <a:xfrm>
            <a:off x="7491914" y="5378014"/>
            <a:ext cx="48680" cy="125754"/>
          </a:xfrm>
          <a:custGeom>
            <a:avLst/>
            <a:gdLst>
              <a:gd name="connsiteX0" fmla="*/ 48636 w 48680"/>
              <a:gd name="connsiteY0" fmla="*/ 45 h 125754"/>
              <a:gd name="connsiteX1" fmla="*/ 9633 w 48680"/>
              <a:gd name="connsiteY1" fmla="*/ 60716 h 125754"/>
              <a:gd name="connsiteX2" fmla="*/ 9633 w 48680"/>
              <a:gd name="connsiteY2" fmla="*/ 125721 h 125754"/>
              <a:gd name="connsiteX3" fmla="*/ 966 w 48680"/>
              <a:gd name="connsiteY3" fmla="*/ 52049 h 125754"/>
              <a:gd name="connsiteX4" fmla="*/ 48636 w 48680"/>
              <a:gd name="connsiteY4" fmla="*/ 45 h 12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80" h="125754">
                <a:moveTo>
                  <a:pt x="48636" y="45"/>
                </a:moveTo>
                <a:cubicBezTo>
                  <a:pt x="50080" y="1489"/>
                  <a:pt x="16133" y="39770"/>
                  <a:pt x="9633" y="60716"/>
                </a:cubicBezTo>
                <a:cubicBezTo>
                  <a:pt x="3132" y="81662"/>
                  <a:pt x="11077" y="127165"/>
                  <a:pt x="9633" y="125721"/>
                </a:cubicBezTo>
                <a:cubicBezTo>
                  <a:pt x="8189" y="124277"/>
                  <a:pt x="-3368" y="72273"/>
                  <a:pt x="966" y="52049"/>
                </a:cubicBezTo>
                <a:cubicBezTo>
                  <a:pt x="5300" y="31825"/>
                  <a:pt x="47192" y="-1399"/>
                  <a:pt x="48636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8BE80D41-682C-EAC3-ED96-468467FE25D3}"/>
              </a:ext>
            </a:extLst>
          </p:cNvPr>
          <p:cNvSpPr/>
          <p:nvPr/>
        </p:nvSpPr>
        <p:spPr>
          <a:xfrm>
            <a:off x="5535832" y="5234953"/>
            <a:ext cx="54616" cy="130187"/>
          </a:xfrm>
          <a:custGeom>
            <a:avLst/>
            <a:gdLst>
              <a:gd name="connsiteX0" fmla="*/ 54576 w 54616"/>
              <a:gd name="connsiteY0" fmla="*/ 95 h 130187"/>
              <a:gd name="connsiteX1" fmla="*/ 11239 w 54616"/>
              <a:gd name="connsiteY1" fmla="*/ 69434 h 130187"/>
              <a:gd name="connsiteX2" fmla="*/ 11239 w 54616"/>
              <a:gd name="connsiteY2" fmla="*/ 130105 h 130187"/>
              <a:gd name="connsiteX3" fmla="*/ 2572 w 54616"/>
              <a:gd name="connsiteY3" fmla="*/ 56433 h 130187"/>
              <a:gd name="connsiteX4" fmla="*/ 54576 w 54616"/>
              <a:gd name="connsiteY4" fmla="*/ 95 h 13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16" h="130187">
                <a:moveTo>
                  <a:pt x="54576" y="95"/>
                </a:moveTo>
                <a:cubicBezTo>
                  <a:pt x="56021" y="2262"/>
                  <a:pt x="18462" y="47766"/>
                  <a:pt x="11239" y="69434"/>
                </a:cubicBezTo>
                <a:cubicBezTo>
                  <a:pt x="4016" y="91102"/>
                  <a:pt x="12683" y="132272"/>
                  <a:pt x="11239" y="130105"/>
                </a:cubicBezTo>
                <a:cubicBezTo>
                  <a:pt x="9794" y="127938"/>
                  <a:pt x="-6095" y="79546"/>
                  <a:pt x="2572" y="56433"/>
                </a:cubicBezTo>
                <a:cubicBezTo>
                  <a:pt x="11239" y="33320"/>
                  <a:pt x="53131" y="-2072"/>
                  <a:pt x="5457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F1C13849-DE68-9503-4A2D-7DE8199B6E13}"/>
              </a:ext>
            </a:extLst>
          </p:cNvPr>
          <p:cNvSpPr/>
          <p:nvPr/>
        </p:nvSpPr>
        <p:spPr>
          <a:xfrm>
            <a:off x="7241473" y="5989046"/>
            <a:ext cx="42295" cy="147501"/>
          </a:xfrm>
          <a:custGeom>
            <a:avLst/>
            <a:gdLst>
              <a:gd name="connsiteX0" fmla="*/ 55 w 42295"/>
              <a:gd name="connsiteY0" fmla="*/ 57 h 147501"/>
              <a:gd name="connsiteX1" fmla="*/ 39058 w 42295"/>
              <a:gd name="connsiteY1" fmla="*/ 82397 h 147501"/>
              <a:gd name="connsiteX2" fmla="*/ 39058 w 42295"/>
              <a:gd name="connsiteY2" fmla="*/ 147401 h 147501"/>
              <a:gd name="connsiteX3" fmla="*/ 30391 w 42295"/>
              <a:gd name="connsiteY3" fmla="*/ 95398 h 147501"/>
              <a:gd name="connsiteX4" fmla="*/ 55 w 42295"/>
              <a:gd name="connsiteY4" fmla="*/ 57 h 14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95" h="147501">
                <a:moveTo>
                  <a:pt x="55" y="57"/>
                </a:moveTo>
                <a:cubicBezTo>
                  <a:pt x="1500" y="-2110"/>
                  <a:pt x="32558" y="57840"/>
                  <a:pt x="39058" y="82397"/>
                </a:cubicBezTo>
                <a:cubicBezTo>
                  <a:pt x="45558" y="106954"/>
                  <a:pt x="40503" y="145234"/>
                  <a:pt x="39058" y="147401"/>
                </a:cubicBezTo>
                <a:cubicBezTo>
                  <a:pt x="37614" y="149568"/>
                  <a:pt x="34725" y="116344"/>
                  <a:pt x="30391" y="95398"/>
                </a:cubicBezTo>
                <a:cubicBezTo>
                  <a:pt x="26057" y="74452"/>
                  <a:pt x="-1390" y="2224"/>
                  <a:pt x="55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24DFEA19-4133-5BB7-725B-AC2C85A8147F}"/>
              </a:ext>
            </a:extLst>
          </p:cNvPr>
          <p:cNvSpPr/>
          <p:nvPr/>
        </p:nvSpPr>
        <p:spPr>
          <a:xfrm>
            <a:off x="6293000" y="4435897"/>
            <a:ext cx="34128" cy="292526"/>
          </a:xfrm>
          <a:custGeom>
            <a:avLst/>
            <a:gdLst>
              <a:gd name="connsiteX0" fmla="*/ 34128 w 34128"/>
              <a:gd name="connsiteY0" fmla="*/ 1760 h 292526"/>
              <a:gd name="connsiteX1" fmla="*/ 3792 w 34128"/>
              <a:gd name="connsiteY1" fmla="*/ 287781 h 292526"/>
              <a:gd name="connsiteX2" fmla="*/ 3792 w 34128"/>
              <a:gd name="connsiteY2" fmla="*/ 170772 h 292526"/>
              <a:gd name="connsiteX3" fmla="*/ 34128 w 34128"/>
              <a:gd name="connsiteY3" fmla="*/ 1760 h 29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" h="292526">
                <a:moveTo>
                  <a:pt x="34128" y="1760"/>
                </a:moveTo>
                <a:cubicBezTo>
                  <a:pt x="34128" y="21261"/>
                  <a:pt x="8848" y="259612"/>
                  <a:pt x="3792" y="287781"/>
                </a:cubicBezTo>
                <a:cubicBezTo>
                  <a:pt x="-1264" y="315950"/>
                  <a:pt x="-1264" y="211220"/>
                  <a:pt x="3792" y="170772"/>
                </a:cubicBezTo>
                <a:cubicBezTo>
                  <a:pt x="8848" y="130325"/>
                  <a:pt x="34128" y="-17741"/>
                  <a:pt x="34128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70D10737-650D-D8B9-55F3-031A8B1E21A0}"/>
              </a:ext>
            </a:extLst>
          </p:cNvPr>
          <p:cNvSpPr/>
          <p:nvPr/>
        </p:nvSpPr>
        <p:spPr>
          <a:xfrm>
            <a:off x="6353082" y="4644129"/>
            <a:ext cx="106230" cy="712845"/>
          </a:xfrm>
          <a:custGeom>
            <a:avLst/>
            <a:gdLst>
              <a:gd name="connsiteX0" fmla="*/ 104055 w 106230"/>
              <a:gd name="connsiteY0" fmla="*/ 1543 h 712845"/>
              <a:gd name="connsiteX1" fmla="*/ 73720 w 106230"/>
              <a:gd name="connsiteY1" fmla="*/ 447909 h 712845"/>
              <a:gd name="connsiteX2" fmla="*/ 56385 w 106230"/>
              <a:gd name="connsiteY2" fmla="*/ 352569 h 712845"/>
              <a:gd name="connsiteX3" fmla="*/ 99722 w 106230"/>
              <a:gd name="connsiteY3" fmla="*/ 694927 h 712845"/>
              <a:gd name="connsiteX4" fmla="*/ 95388 w 106230"/>
              <a:gd name="connsiteY4" fmla="*/ 634256 h 712845"/>
              <a:gd name="connsiteX5" fmla="*/ 48 w 106230"/>
              <a:gd name="connsiteY5" fmla="*/ 374237 h 712845"/>
              <a:gd name="connsiteX6" fmla="*/ 82387 w 106230"/>
              <a:gd name="connsiteY6" fmla="*/ 638589 h 712845"/>
              <a:gd name="connsiteX7" fmla="*/ 82387 w 106230"/>
              <a:gd name="connsiteY7" fmla="*/ 421907 h 712845"/>
              <a:gd name="connsiteX8" fmla="*/ 56385 w 106230"/>
              <a:gd name="connsiteY8" fmla="*/ 170555 h 712845"/>
              <a:gd name="connsiteX9" fmla="*/ 56385 w 106230"/>
              <a:gd name="connsiteY9" fmla="*/ 296231 h 712845"/>
              <a:gd name="connsiteX10" fmla="*/ 104055 w 106230"/>
              <a:gd name="connsiteY10" fmla="*/ 1543 h 712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230" h="712845">
                <a:moveTo>
                  <a:pt x="104055" y="1543"/>
                </a:moveTo>
                <a:cubicBezTo>
                  <a:pt x="106944" y="26823"/>
                  <a:pt x="81665" y="389405"/>
                  <a:pt x="73720" y="447909"/>
                </a:cubicBezTo>
                <a:cubicBezTo>
                  <a:pt x="65775" y="506413"/>
                  <a:pt x="52051" y="311399"/>
                  <a:pt x="56385" y="352569"/>
                </a:cubicBezTo>
                <a:cubicBezTo>
                  <a:pt x="60719" y="393739"/>
                  <a:pt x="93221" y="647979"/>
                  <a:pt x="99722" y="694927"/>
                </a:cubicBezTo>
                <a:cubicBezTo>
                  <a:pt x="106223" y="741875"/>
                  <a:pt x="112000" y="687704"/>
                  <a:pt x="95388" y="634256"/>
                </a:cubicBezTo>
                <a:cubicBezTo>
                  <a:pt x="78776" y="580808"/>
                  <a:pt x="2215" y="373515"/>
                  <a:pt x="48" y="374237"/>
                </a:cubicBezTo>
                <a:cubicBezTo>
                  <a:pt x="-2119" y="374959"/>
                  <a:pt x="68664" y="630644"/>
                  <a:pt x="82387" y="638589"/>
                </a:cubicBezTo>
                <a:cubicBezTo>
                  <a:pt x="96110" y="646534"/>
                  <a:pt x="86721" y="499913"/>
                  <a:pt x="82387" y="421907"/>
                </a:cubicBezTo>
                <a:cubicBezTo>
                  <a:pt x="78053" y="343901"/>
                  <a:pt x="60719" y="191501"/>
                  <a:pt x="56385" y="170555"/>
                </a:cubicBezTo>
                <a:cubicBezTo>
                  <a:pt x="52051" y="149609"/>
                  <a:pt x="51329" y="322955"/>
                  <a:pt x="56385" y="296231"/>
                </a:cubicBezTo>
                <a:cubicBezTo>
                  <a:pt x="61441" y="269507"/>
                  <a:pt x="101166" y="-23737"/>
                  <a:pt x="104055" y="1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27F38B37-8A53-820B-1A2D-29146FC6B09F}"/>
              </a:ext>
            </a:extLst>
          </p:cNvPr>
          <p:cNvSpPr/>
          <p:nvPr/>
        </p:nvSpPr>
        <p:spPr>
          <a:xfrm>
            <a:off x="6422291" y="5278341"/>
            <a:ext cx="347483" cy="147471"/>
          </a:xfrm>
          <a:custGeom>
            <a:avLst/>
            <a:gdLst>
              <a:gd name="connsiteX0" fmla="*/ 177 w 347483"/>
              <a:gd name="connsiteY0" fmla="*/ 44 h 147471"/>
              <a:gd name="connsiteX1" fmla="*/ 108518 w 347483"/>
              <a:gd name="connsiteY1" fmla="*/ 56381 h 147471"/>
              <a:gd name="connsiteX2" fmla="*/ 86850 w 347483"/>
              <a:gd name="connsiteY2" fmla="*/ 138721 h 147471"/>
              <a:gd name="connsiteX3" fmla="*/ 268864 w 347483"/>
              <a:gd name="connsiteY3" fmla="*/ 65049 h 147471"/>
              <a:gd name="connsiteX4" fmla="*/ 251529 w 347483"/>
              <a:gd name="connsiteY4" fmla="*/ 73716 h 147471"/>
              <a:gd name="connsiteX5" fmla="*/ 346869 w 347483"/>
              <a:gd name="connsiteY5" fmla="*/ 147388 h 147471"/>
              <a:gd name="connsiteX6" fmla="*/ 286198 w 347483"/>
              <a:gd name="connsiteY6" fmla="*/ 86717 h 147471"/>
              <a:gd name="connsiteX7" fmla="*/ 164856 w 347483"/>
              <a:gd name="connsiteY7" fmla="*/ 13045 h 147471"/>
              <a:gd name="connsiteX8" fmla="*/ 234194 w 347483"/>
              <a:gd name="connsiteY8" fmla="*/ 60715 h 147471"/>
              <a:gd name="connsiteX9" fmla="*/ 173523 w 347483"/>
              <a:gd name="connsiteY9" fmla="*/ 86717 h 147471"/>
              <a:gd name="connsiteX10" fmla="*/ 69516 w 347483"/>
              <a:gd name="connsiteY10" fmla="*/ 134387 h 147471"/>
              <a:gd name="connsiteX11" fmla="*/ 99851 w 347483"/>
              <a:gd name="connsiteY11" fmla="*/ 60715 h 147471"/>
              <a:gd name="connsiteX12" fmla="*/ 52181 w 347483"/>
              <a:gd name="connsiteY12" fmla="*/ 82383 h 147471"/>
              <a:gd name="connsiteX13" fmla="*/ 82517 w 347483"/>
              <a:gd name="connsiteY13" fmla="*/ 47714 h 147471"/>
              <a:gd name="connsiteX14" fmla="*/ 177 w 347483"/>
              <a:gd name="connsiteY14" fmla="*/ 44 h 14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7483" h="147471">
                <a:moveTo>
                  <a:pt x="177" y="44"/>
                </a:moveTo>
                <a:cubicBezTo>
                  <a:pt x="4511" y="1489"/>
                  <a:pt x="94073" y="33268"/>
                  <a:pt x="108518" y="56381"/>
                </a:cubicBezTo>
                <a:cubicBezTo>
                  <a:pt x="122964" y="79494"/>
                  <a:pt x="60126" y="137276"/>
                  <a:pt x="86850" y="138721"/>
                </a:cubicBezTo>
                <a:cubicBezTo>
                  <a:pt x="113574" y="140166"/>
                  <a:pt x="268864" y="65049"/>
                  <a:pt x="268864" y="65049"/>
                </a:cubicBezTo>
                <a:cubicBezTo>
                  <a:pt x="296310" y="54215"/>
                  <a:pt x="238528" y="59993"/>
                  <a:pt x="251529" y="73716"/>
                </a:cubicBezTo>
                <a:cubicBezTo>
                  <a:pt x="264530" y="87439"/>
                  <a:pt x="341091" y="145221"/>
                  <a:pt x="346869" y="147388"/>
                </a:cubicBezTo>
                <a:cubicBezTo>
                  <a:pt x="352647" y="149555"/>
                  <a:pt x="316533" y="109107"/>
                  <a:pt x="286198" y="86717"/>
                </a:cubicBezTo>
                <a:cubicBezTo>
                  <a:pt x="255863" y="64327"/>
                  <a:pt x="173523" y="17379"/>
                  <a:pt x="164856" y="13045"/>
                </a:cubicBezTo>
                <a:cubicBezTo>
                  <a:pt x="156189" y="8711"/>
                  <a:pt x="232749" y="48436"/>
                  <a:pt x="234194" y="60715"/>
                </a:cubicBezTo>
                <a:cubicBezTo>
                  <a:pt x="235639" y="72994"/>
                  <a:pt x="200969" y="74438"/>
                  <a:pt x="173523" y="86717"/>
                </a:cubicBezTo>
                <a:cubicBezTo>
                  <a:pt x="146077" y="98996"/>
                  <a:pt x="81795" y="138721"/>
                  <a:pt x="69516" y="134387"/>
                </a:cubicBezTo>
                <a:cubicBezTo>
                  <a:pt x="57237" y="130053"/>
                  <a:pt x="102740" y="69382"/>
                  <a:pt x="99851" y="60715"/>
                </a:cubicBezTo>
                <a:cubicBezTo>
                  <a:pt x="96962" y="52048"/>
                  <a:pt x="55070" y="84550"/>
                  <a:pt x="52181" y="82383"/>
                </a:cubicBezTo>
                <a:cubicBezTo>
                  <a:pt x="49292" y="80216"/>
                  <a:pt x="92629" y="62882"/>
                  <a:pt x="82517" y="47714"/>
                </a:cubicBezTo>
                <a:cubicBezTo>
                  <a:pt x="72405" y="32546"/>
                  <a:pt x="-4157" y="-1401"/>
                  <a:pt x="177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49A8AE46-A063-6000-C358-9135A0D43BC3}"/>
              </a:ext>
            </a:extLst>
          </p:cNvPr>
          <p:cNvSpPr/>
          <p:nvPr/>
        </p:nvSpPr>
        <p:spPr>
          <a:xfrm>
            <a:off x="6217144" y="5815585"/>
            <a:ext cx="101366" cy="121931"/>
          </a:xfrm>
          <a:custGeom>
            <a:avLst/>
            <a:gdLst>
              <a:gd name="connsiteX0" fmla="*/ 101317 w 101366"/>
              <a:gd name="connsiteY0" fmla="*/ 172 h 121931"/>
              <a:gd name="connsiteX1" fmla="*/ 5976 w 101366"/>
              <a:gd name="connsiteY1" fmla="*/ 117181 h 121931"/>
              <a:gd name="connsiteX2" fmla="*/ 18977 w 101366"/>
              <a:gd name="connsiteY2" fmla="*/ 91179 h 121931"/>
              <a:gd name="connsiteX3" fmla="*/ 101317 w 101366"/>
              <a:gd name="connsiteY3" fmla="*/ 172 h 12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66" h="121931">
                <a:moveTo>
                  <a:pt x="101317" y="172"/>
                </a:moveTo>
                <a:cubicBezTo>
                  <a:pt x="99150" y="4506"/>
                  <a:pt x="5976" y="117181"/>
                  <a:pt x="5976" y="117181"/>
                </a:cubicBezTo>
                <a:cubicBezTo>
                  <a:pt x="-7747" y="132349"/>
                  <a:pt x="4531" y="107791"/>
                  <a:pt x="18977" y="91179"/>
                </a:cubicBezTo>
                <a:cubicBezTo>
                  <a:pt x="33422" y="74567"/>
                  <a:pt x="103484" y="-4162"/>
                  <a:pt x="101317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ADDDC9C7-6183-0C60-41AD-46D30CD25177}"/>
              </a:ext>
            </a:extLst>
          </p:cNvPr>
          <p:cNvSpPr/>
          <p:nvPr/>
        </p:nvSpPr>
        <p:spPr>
          <a:xfrm>
            <a:off x="6812462" y="5859073"/>
            <a:ext cx="56884" cy="156082"/>
          </a:xfrm>
          <a:custGeom>
            <a:avLst/>
            <a:gdLst>
              <a:gd name="connsiteX0" fmla="*/ 35 w 56884"/>
              <a:gd name="connsiteY0" fmla="*/ 21 h 156082"/>
              <a:gd name="connsiteX1" fmla="*/ 47705 w 56884"/>
              <a:gd name="connsiteY1" fmla="*/ 95361 h 156082"/>
              <a:gd name="connsiteX2" fmla="*/ 34704 w 56884"/>
              <a:gd name="connsiteY2" fmla="*/ 156032 h 156082"/>
              <a:gd name="connsiteX3" fmla="*/ 56372 w 56884"/>
              <a:gd name="connsiteY3" fmla="*/ 104028 h 156082"/>
              <a:gd name="connsiteX4" fmla="*/ 35 w 56884"/>
              <a:gd name="connsiteY4" fmla="*/ 21 h 15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84" h="156082">
                <a:moveTo>
                  <a:pt x="35" y="21"/>
                </a:moveTo>
                <a:cubicBezTo>
                  <a:pt x="-1409" y="-1423"/>
                  <a:pt x="41927" y="69359"/>
                  <a:pt x="47705" y="95361"/>
                </a:cubicBezTo>
                <a:cubicBezTo>
                  <a:pt x="53483" y="121363"/>
                  <a:pt x="33260" y="154588"/>
                  <a:pt x="34704" y="156032"/>
                </a:cubicBezTo>
                <a:cubicBezTo>
                  <a:pt x="36148" y="157476"/>
                  <a:pt x="60706" y="127863"/>
                  <a:pt x="56372" y="104028"/>
                </a:cubicBezTo>
                <a:cubicBezTo>
                  <a:pt x="52038" y="80193"/>
                  <a:pt x="1479" y="1465"/>
                  <a:pt x="35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7C364E3D-89A9-BE1B-AF3E-B2A4FD454A16}"/>
              </a:ext>
            </a:extLst>
          </p:cNvPr>
          <p:cNvSpPr/>
          <p:nvPr/>
        </p:nvSpPr>
        <p:spPr>
          <a:xfrm>
            <a:off x="6041019" y="4836298"/>
            <a:ext cx="26201" cy="125927"/>
          </a:xfrm>
          <a:custGeom>
            <a:avLst/>
            <a:gdLst>
              <a:gd name="connsiteX0" fmla="*/ 88 w 26201"/>
              <a:gd name="connsiteY0" fmla="*/ 55 h 125927"/>
              <a:gd name="connsiteX1" fmla="*/ 17423 w 26201"/>
              <a:gd name="connsiteY1" fmla="*/ 91061 h 125927"/>
              <a:gd name="connsiteX2" fmla="*/ 13089 w 26201"/>
              <a:gd name="connsiteY2" fmla="*/ 125730 h 125927"/>
              <a:gd name="connsiteX3" fmla="*/ 26090 w 26201"/>
              <a:gd name="connsiteY3" fmla="*/ 78060 h 125927"/>
              <a:gd name="connsiteX4" fmla="*/ 88 w 26201"/>
              <a:gd name="connsiteY4" fmla="*/ 55 h 12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01" h="125927">
                <a:moveTo>
                  <a:pt x="88" y="55"/>
                </a:moveTo>
                <a:cubicBezTo>
                  <a:pt x="-1357" y="2222"/>
                  <a:pt x="15256" y="70115"/>
                  <a:pt x="17423" y="91061"/>
                </a:cubicBezTo>
                <a:cubicBezTo>
                  <a:pt x="19590" y="112007"/>
                  <a:pt x="11645" y="127897"/>
                  <a:pt x="13089" y="125730"/>
                </a:cubicBezTo>
                <a:cubicBezTo>
                  <a:pt x="14534" y="123563"/>
                  <a:pt x="27534" y="96117"/>
                  <a:pt x="26090" y="78060"/>
                </a:cubicBezTo>
                <a:cubicBezTo>
                  <a:pt x="24646" y="60003"/>
                  <a:pt x="1533" y="-2112"/>
                  <a:pt x="88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88B6B576-1B9B-A6D2-BE28-143A776B243B}"/>
              </a:ext>
            </a:extLst>
          </p:cNvPr>
          <p:cNvSpPr/>
          <p:nvPr/>
        </p:nvSpPr>
        <p:spPr>
          <a:xfrm>
            <a:off x="7486677" y="5053027"/>
            <a:ext cx="45216" cy="108363"/>
          </a:xfrm>
          <a:custGeom>
            <a:avLst/>
            <a:gdLst>
              <a:gd name="connsiteX0" fmla="*/ 45205 w 45216"/>
              <a:gd name="connsiteY0" fmla="*/ 8 h 108363"/>
              <a:gd name="connsiteX1" fmla="*/ 6203 w 45216"/>
              <a:gd name="connsiteY1" fmla="*/ 65013 h 108363"/>
              <a:gd name="connsiteX2" fmla="*/ 6203 w 45216"/>
              <a:gd name="connsiteY2" fmla="*/ 108349 h 108363"/>
              <a:gd name="connsiteX3" fmla="*/ 1869 w 45216"/>
              <a:gd name="connsiteY3" fmla="*/ 60679 h 108363"/>
              <a:gd name="connsiteX4" fmla="*/ 45205 w 45216"/>
              <a:gd name="connsiteY4" fmla="*/ 8 h 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216" h="108363">
                <a:moveTo>
                  <a:pt x="45205" y="8"/>
                </a:moveTo>
                <a:cubicBezTo>
                  <a:pt x="45927" y="730"/>
                  <a:pt x="12703" y="46956"/>
                  <a:pt x="6203" y="65013"/>
                </a:cubicBezTo>
                <a:cubicBezTo>
                  <a:pt x="-297" y="83070"/>
                  <a:pt x="6925" y="109071"/>
                  <a:pt x="6203" y="108349"/>
                </a:cubicBezTo>
                <a:cubicBezTo>
                  <a:pt x="5481" y="107627"/>
                  <a:pt x="-3909" y="76569"/>
                  <a:pt x="1869" y="60679"/>
                </a:cubicBezTo>
                <a:cubicBezTo>
                  <a:pt x="7647" y="44789"/>
                  <a:pt x="44483" y="-714"/>
                  <a:pt x="45205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DE10B299-402E-19FF-283F-D3153FE97F35}"/>
              </a:ext>
            </a:extLst>
          </p:cNvPr>
          <p:cNvSpPr/>
          <p:nvPr/>
        </p:nvSpPr>
        <p:spPr>
          <a:xfrm>
            <a:off x="6899164" y="4671153"/>
            <a:ext cx="386912" cy="70748"/>
          </a:xfrm>
          <a:custGeom>
            <a:avLst/>
            <a:gdLst>
              <a:gd name="connsiteX0" fmla="*/ 6 w 386912"/>
              <a:gd name="connsiteY0" fmla="*/ 521 h 70748"/>
              <a:gd name="connsiteX1" fmla="*/ 277359 w 386912"/>
              <a:gd name="connsiteY1" fmla="*/ 69859 h 70748"/>
              <a:gd name="connsiteX2" fmla="*/ 238356 w 386912"/>
              <a:gd name="connsiteY2" fmla="*/ 39524 h 70748"/>
              <a:gd name="connsiteX3" fmla="*/ 385700 w 386912"/>
              <a:gd name="connsiteY3" fmla="*/ 35190 h 70748"/>
              <a:gd name="connsiteX4" fmla="*/ 143016 w 386912"/>
              <a:gd name="connsiteY4" fmla="*/ 521 h 70748"/>
              <a:gd name="connsiteX5" fmla="*/ 268692 w 386912"/>
              <a:gd name="connsiteY5" fmla="*/ 65526 h 70748"/>
              <a:gd name="connsiteX6" fmla="*/ 6 w 386912"/>
              <a:gd name="connsiteY6" fmla="*/ 521 h 70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912" h="70748">
                <a:moveTo>
                  <a:pt x="6" y="521"/>
                </a:moveTo>
                <a:cubicBezTo>
                  <a:pt x="1450" y="1243"/>
                  <a:pt x="237634" y="63359"/>
                  <a:pt x="277359" y="69859"/>
                </a:cubicBezTo>
                <a:cubicBezTo>
                  <a:pt x="317084" y="76359"/>
                  <a:pt x="220299" y="45302"/>
                  <a:pt x="238356" y="39524"/>
                </a:cubicBezTo>
                <a:cubicBezTo>
                  <a:pt x="256413" y="33746"/>
                  <a:pt x="401590" y="41691"/>
                  <a:pt x="385700" y="35190"/>
                </a:cubicBezTo>
                <a:cubicBezTo>
                  <a:pt x="369810" y="28690"/>
                  <a:pt x="162517" y="-4535"/>
                  <a:pt x="143016" y="521"/>
                </a:cubicBezTo>
                <a:cubicBezTo>
                  <a:pt x="123515" y="5577"/>
                  <a:pt x="288193" y="64082"/>
                  <a:pt x="268692" y="65526"/>
                </a:cubicBezTo>
                <a:cubicBezTo>
                  <a:pt x="249191" y="66970"/>
                  <a:pt x="-1438" y="-201"/>
                  <a:pt x="6" y="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5C1083AF-49B4-F0DF-F719-D112E1E65957}"/>
              </a:ext>
            </a:extLst>
          </p:cNvPr>
          <p:cNvSpPr/>
          <p:nvPr/>
        </p:nvSpPr>
        <p:spPr>
          <a:xfrm>
            <a:off x="6074987" y="4688680"/>
            <a:ext cx="151715" cy="131037"/>
          </a:xfrm>
          <a:custGeom>
            <a:avLst/>
            <a:gdLst>
              <a:gd name="connsiteX0" fmla="*/ 39792 w 151715"/>
              <a:gd name="connsiteY0" fmla="*/ 329 h 131037"/>
              <a:gd name="connsiteX1" fmla="*/ 87462 w 151715"/>
              <a:gd name="connsiteY1" fmla="*/ 65333 h 131037"/>
              <a:gd name="connsiteX2" fmla="*/ 789 w 151715"/>
              <a:gd name="connsiteY2" fmla="*/ 130338 h 131037"/>
              <a:gd name="connsiteX3" fmla="*/ 148133 w 151715"/>
              <a:gd name="connsiteY3" fmla="*/ 21997 h 131037"/>
              <a:gd name="connsiteX4" fmla="*/ 100463 w 151715"/>
              <a:gd name="connsiteY4" fmla="*/ 39331 h 131037"/>
              <a:gd name="connsiteX5" fmla="*/ 39792 w 151715"/>
              <a:gd name="connsiteY5" fmla="*/ 329 h 13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715" h="131037">
                <a:moveTo>
                  <a:pt x="39792" y="329"/>
                </a:moveTo>
                <a:cubicBezTo>
                  <a:pt x="37625" y="4663"/>
                  <a:pt x="93963" y="43665"/>
                  <a:pt x="87462" y="65333"/>
                </a:cubicBezTo>
                <a:cubicBezTo>
                  <a:pt x="80962" y="87001"/>
                  <a:pt x="-9323" y="137561"/>
                  <a:pt x="789" y="130338"/>
                </a:cubicBezTo>
                <a:cubicBezTo>
                  <a:pt x="10901" y="123115"/>
                  <a:pt x="131521" y="37165"/>
                  <a:pt x="148133" y="21997"/>
                </a:cubicBezTo>
                <a:cubicBezTo>
                  <a:pt x="164745" y="6829"/>
                  <a:pt x="119242" y="42942"/>
                  <a:pt x="100463" y="39331"/>
                </a:cubicBezTo>
                <a:cubicBezTo>
                  <a:pt x="81684" y="35720"/>
                  <a:pt x="41959" y="-4005"/>
                  <a:pt x="39792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7E5ADFEB-BED0-1673-D694-41B7235B3339}"/>
              </a:ext>
            </a:extLst>
          </p:cNvPr>
          <p:cNvSpPr/>
          <p:nvPr/>
        </p:nvSpPr>
        <p:spPr>
          <a:xfrm>
            <a:off x="5221975" y="4697645"/>
            <a:ext cx="75063" cy="229805"/>
          </a:xfrm>
          <a:custGeom>
            <a:avLst/>
            <a:gdLst>
              <a:gd name="connsiteX0" fmla="*/ 72 w 75063"/>
              <a:gd name="connsiteY0" fmla="*/ 31 h 229805"/>
              <a:gd name="connsiteX1" fmla="*/ 56410 w 75063"/>
              <a:gd name="connsiteY1" fmla="*/ 147375 h 229805"/>
              <a:gd name="connsiteX2" fmla="*/ 69411 w 75063"/>
              <a:gd name="connsiteY2" fmla="*/ 229714 h 229805"/>
              <a:gd name="connsiteX3" fmla="*/ 69411 w 75063"/>
              <a:gd name="connsiteY3" fmla="*/ 160376 h 229805"/>
              <a:gd name="connsiteX4" fmla="*/ 72 w 75063"/>
              <a:gd name="connsiteY4" fmla="*/ 31 h 22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63" h="229805">
                <a:moveTo>
                  <a:pt x="72" y="31"/>
                </a:moveTo>
                <a:cubicBezTo>
                  <a:pt x="-2095" y="-2136"/>
                  <a:pt x="44853" y="109094"/>
                  <a:pt x="56410" y="147375"/>
                </a:cubicBezTo>
                <a:cubicBezTo>
                  <a:pt x="67967" y="185656"/>
                  <a:pt x="67244" y="227547"/>
                  <a:pt x="69411" y="229714"/>
                </a:cubicBezTo>
                <a:cubicBezTo>
                  <a:pt x="71578" y="231881"/>
                  <a:pt x="80968" y="195045"/>
                  <a:pt x="69411" y="160376"/>
                </a:cubicBezTo>
                <a:cubicBezTo>
                  <a:pt x="57854" y="125707"/>
                  <a:pt x="2239" y="2198"/>
                  <a:pt x="7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9236A2AB-1EA2-4084-027B-D5A0C015A81A}"/>
              </a:ext>
            </a:extLst>
          </p:cNvPr>
          <p:cNvSpPr/>
          <p:nvPr/>
        </p:nvSpPr>
        <p:spPr>
          <a:xfrm>
            <a:off x="7833428" y="4853644"/>
            <a:ext cx="97503" cy="112760"/>
          </a:xfrm>
          <a:custGeom>
            <a:avLst/>
            <a:gdLst>
              <a:gd name="connsiteX0" fmla="*/ 97150 w 97503"/>
              <a:gd name="connsiteY0" fmla="*/ 43 h 112760"/>
              <a:gd name="connsiteX1" fmla="*/ 36479 w 97503"/>
              <a:gd name="connsiteY1" fmla="*/ 52047 h 112760"/>
              <a:gd name="connsiteX2" fmla="*/ 6144 w 97503"/>
              <a:gd name="connsiteY2" fmla="*/ 112718 h 112760"/>
              <a:gd name="connsiteX3" fmla="*/ 6144 w 97503"/>
              <a:gd name="connsiteY3" fmla="*/ 60714 h 112760"/>
              <a:gd name="connsiteX4" fmla="*/ 97150 w 97503"/>
              <a:gd name="connsiteY4" fmla="*/ 43 h 11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503" h="112760">
                <a:moveTo>
                  <a:pt x="97150" y="43"/>
                </a:moveTo>
                <a:cubicBezTo>
                  <a:pt x="102206" y="-1401"/>
                  <a:pt x="51647" y="33268"/>
                  <a:pt x="36479" y="52047"/>
                </a:cubicBezTo>
                <a:cubicBezTo>
                  <a:pt x="21311" y="70826"/>
                  <a:pt x="11200" y="111274"/>
                  <a:pt x="6144" y="112718"/>
                </a:cubicBezTo>
                <a:cubicBezTo>
                  <a:pt x="1088" y="114162"/>
                  <a:pt x="-4690" y="78048"/>
                  <a:pt x="6144" y="60714"/>
                </a:cubicBezTo>
                <a:cubicBezTo>
                  <a:pt x="16978" y="43380"/>
                  <a:pt x="92094" y="1487"/>
                  <a:pt x="97150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BE6D5674-E5AA-3A33-AF86-E639EDDA4704}"/>
              </a:ext>
            </a:extLst>
          </p:cNvPr>
          <p:cNvSpPr/>
          <p:nvPr/>
        </p:nvSpPr>
        <p:spPr>
          <a:xfrm>
            <a:off x="7868777" y="5166132"/>
            <a:ext cx="214419" cy="553742"/>
          </a:xfrm>
          <a:custGeom>
            <a:avLst/>
            <a:gdLst>
              <a:gd name="connsiteX0" fmla="*/ 70468 w 214419"/>
              <a:gd name="connsiteY0" fmla="*/ 142588 h 553742"/>
              <a:gd name="connsiteX1" fmla="*/ 96470 w 214419"/>
              <a:gd name="connsiteY1" fmla="*/ 224928 h 553742"/>
              <a:gd name="connsiteX2" fmla="*/ 70468 w 214419"/>
              <a:gd name="connsiteY2" fmla="*/ 350604 h 553742"/>
              <a:gd name="connsiteX3" fmla="*/ 126806 w 214419"/>
              <a:gd name="connsiteY3" fmla="*/ 250930 h 553742"/>
              <a:gd name="connsiteX4" fmla="*/ 1130 w 214419"/>
              <a:gd name="connsiteY4" fmla="*/ 549951 h 553742"/>
              <a:gd name="connsiteX5" fmla="*/ 213479 w 214419"/>
              <a:gd name="connsiteY5" fmla="*/ 3912 h 553742"/>
              <a:gd name="connsiteX6" fmla="*/ 79136 w 214419"/>
              <a:gd name="connsiteY6" fmla="*/ 298600 h 553742"/>
              <a:gd name="connsiteX7" fmla="*/ 70468 w 214419"/>
              <a:gd name="connsiteY7" fmla="*/ 142588 h 55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419" h="553742">
                <a:moveTo>
                  <a:pt x="70468" y="142588"/>
                </a:moveTo>
                <a:cubicBezTo>
                  <a:pt x="73357" y="130309"/>
                  <a:pt x="96470" y="190259"/>
                  <a:pt x="96470" y="224928"/>
                </a:cubicBezTo>
                <a:cubicBezTo>
                  <a:pt x="96470" y="259597"/>
                  <a:pt x="65412" y="346270"/>
                  <a:pt x="70468" y="350604"/>
                </a:cubicBezTo>
                <a:cubicBezTo>
                  <a:pt x="75524" y="354938"/>
                  <a:pt x="138362" y="217706"/>
                  <a:pt x="126806" y="250930"/>
                </a:cubicBezTo>
                <a:cubicBezTo>
                  <a:pt x="115250" y="284154"/>
                  <a:pt x="-13316" y="591121"/>
                  <a:pt x="1130" y="549951"/>
                </a:cubicBezTo>
                <a:cubicBezTo>
                  <a:pt x="15576" y="508781"/>
                  <a:pt x="200478" y="45804"/>
                  <a:pt x="213479" y="3912"/>
                </a:cubicBezTo>
                <a:cubicBezTo>
                  <a:pt x="226480" y="-37980"/>
                  <a:pt x="100804" y="269709"/>
                  <a:pt x="79136" y="298600"/>
                </a:cubicBezTo>
                <a:cubicBezTo>
                  <a:pt x="57468" y="327491"/>
                  <a:pt x="67579" y="154867"/>
                  <a:pt x="70468" y="142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0332C2F9-F717-7A5D-12F5-099D417AF951}"/>
              </a:ext>
            </a:extLst>
          </p:cNvPr>
          <p:cNvSpPr/>
          <p:nvPr/>
        </p:nvSpPr>
        <p:spPr>
          <a:xfrm>
            <a:off x="5351563" y="6331447"/>
            <a:ext cx="106364" cy="272182"/>
          </a:xfrm>
          <a:custGeom>
            <a:avLst/>
            <a:gdLst>
              <a:gd name="connsiteX0" fmla="*/ 494 w 106364"/>
              <a:gd name="connsiteY0" fmla="*/ 15 h 272182"/>
              <a:gd name="connsiteX1" fmla="*/ 39497 w 106364"/>
              <a:gd name="connsiteY1" fmla="*/ 143025 h 272182"/>
              <a:gd name="connsiteX2" fmla="*/ 104501 w 106364"/>
              <a:gd name="connsiteY2" fmla="*/ 268701 h 272182"/>
              <a:gd name="connsiteX3" fmla="*/ 82833 w 106364"/>
              <a:gd name="connsiteY3" fmla="*/ 229698 h 272182"/>
              <a:gd name="connsiteX4" fmla="*/ 22162 w 106364"/>
              <a:gd name="connsiteY4" fmla="*/ 151692 h 272182"/>
              <a:gd name="connsiteX5" fmla="*/ 494 w 106364"/>
              <a:gd name="connsiteY5" fmla="*/ 15 h 27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4" h="272182">
                <a:moveTo>
                  <a:pt x="494" y="15"/>
                </a:moveTo>
                <a:cubicBezTo>
                  <a:pt x="3383" y="-1430"/>
                  <a:pt x="22163" y="98244"/>
                  <a:pt x="39497" y="143025"/>
                </a:cubicBezTo>
                <a:cubicBezTo>
                  <a:pt x="56831" y="187806"/>
                  <a:pt x="97278" y="254256"/>
                  <a:pt x="104501" y="268701"/>
                </a:cubicBezTo>
                <a:cubicBezTo>
                  <a:pt x="111724" y="283147"/>
                  <a:pt x="96556" y="249199"/>
                  <a:pt x="82833" y="229698"/>
                </a:cubicBezTo>
                <a:cubicBezTo>
                  <a:pt x="69110" y="210197"/>
                  <a:pt x="36608" y="187806"/>
                  <a:pt x="22162" y="151692"/>
                </a:cubicBezTo>
                <a:cubicBezTo>
                  <a:pt x="7717" y="115578"/>
                  <a:pt x="-2395" y="1460"/>
                  <a:pt x="494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68DD4796-EF03-10C5-BBD7-A73CA47E2CE3}"/>
              </a:ext>
            </a:extLst>
          </p:cNvPr>
          <p:cNvSpPr/>
          <p:nvPr/>
        </p:nvSpPr>
        <p:spPr>
          <a:xfrm>
            <a:off x="8173603" y="7017978"/>
            <a:ext cx="1350743" cy="2117274"/>
          </a:xfrm>
          <a:custGeom>
            <a:avLst/>
            <a:gdLst>
              <a:gd name="connsiteX0" fmla="*/ 175267 w 1350743"/>
              <a:gd name="connsiteY0" fmla="*/ 5674 h 2117274"/>
              <a:gd name="connsiteX1" fmla="*/ 69249 w 1350743"/>
              <a:gd name="connsiteY1" fmla="*/ 1357396 h 2117274"/>
              <a:gd name="connsiteX2" fmla="*/ 360797 w 1350743"/>
              <a:gd name="connsiteY2" fmla="*/ 1622439 h 2117274"/>
              <a:gd name="connsiteX3" fmla="*/ 135510 w 1350743"/>
              <a:gd name="connsiteY3" fmla="*/ 1556179 h 2117274"/>
              <a:gd name="connsiteX4" fmla="*/ 1023406 w 1350743"/>
              <a:gd name="connsiteY4" fmla="*/ 1940492 h 2117274"/>
              <a:gd name="connsiteX5" fmla="*/ 374049 w 1350743"/>
              <a:gd name="connsiteY5" fmla="*/ 1860979 h 2117274"/>
              <a:gd name="connsiteX6" fmla="*/ 1341458 w 1350743"/>
              <a:gd name="connsiteY6" fmla="*/ 2112770 h 2117274"/>
              <a:gd name="connsiteX7" fmla="*/ 837875 w 1350743"/>
              <a:gd name="connsiteY7" fmla="*/ 2006752 h 2117274"/>
              <a:gd name="connsiteX8" fmla="*/ 413806 w 1350743"/>
              <a:gd name="connsiteY8" fmla="*/ 1807970 h 2117274"/>
              <a:gd name="connsiteX9" fmla="*/ 904136 w 1350743"/>
              <a:gd name="connsiteY9" fmla="*/ 1821222 h 2117274"/>
              <a:gd name="connsiteX10" fmla="*/ 427058 w 1350743"/>
              <a:gd name="connsiteY10" fmla="*/ 1662196 h 2117274"/>
              <a:gd name="connsiteX11" fmla="*/ 215023 w 1350743"/>
              <a:gd name="connsiteY11" fmla="*/ 1264631 h 2117274"/>
              <a:gd name="connsiteX12" fmla="*/ 281284 w 1350743"/>
              <a:gd name="connsiteY12" fmla="*/ 1185118 h 2117274"/>
              <a:gd name="connsiteX13" fmla="*/ 559580 w 1350743"/>
              <a:gd name="connsiteY13" fmla="*/ 1503170 h 2117274"/>
              <a:gd name="connsiteX14" fmla="*/ 1288449 w 1350743"/>
              <a:gd name="connsiteY14" fmla="*/ 1887483 h 2117274"/>
              <a:gd name="connsiteX15" fmla="*/ 864380 w 1350743"/>
              <a:gd name="connsiteY15" fmla="*/ 1648944 h 2117274"/>
              <a:gd name="connsiteX16" fmla="*/ 374049 w 1350743"/>
              <a:gd name="connsiteY16" fmla="*/ 906822 h 2117274"/>
              <a:gd name="connsiteX17" fmla="*/ 705354 w 1350743"/>
              <a:gd name="connsiteY17" fmla="*/ 1556179 h 2117274"/>
              <a:gd name="connsiteX18" fmla="*/ 559580 w 1350743"/>
              <a:gd name="connsiteY18" fmla="*/ 1423657 h 2117274"/>
              <a:gd name="connsiteX19" fmla="*/ 162014 w 1350743"/>
              <a:gd name="connsiteY19" fmla="*/ 1145361 h 2117274"/>
              <a:gd name="connsiteX20" fmla="*/ 95754 w 1350743"/>
              <a:gd name="connsiteY20" fmla="*/ 1224874 h 2117274"/>
              <a:gd name="connsiteX21" fmla="*/ 122258 w 1350743"/>
              <a:gd name="connsiteY21" fmla="*/ 893570 h 2117274"/>
              <a:gd name="connsiteX22" fmla="*/ 55997 w 1350743"/>
              <a:gd name="connsiteY22" fmla="*/ 734544 h 2117274"/>
              <a:gd name="connsiteX23" fmla="*/ 2988 w 1350743"/>
              <a:gd name="connsiteY23" fmla="*/ 867065 h 2117274"/>
              <a:gd name="connsiteX24" fmla="*/ 175267 w 1350743"/>
              <a:gd name="connsiteY24" fmla="*/ 5674 h 211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0743" h="2117274">
                <a:moveTo>
                  <a:pt x="175267" y="5674"/>
                </a:moveTo>
                <a:cubicBezTo>
                  <a:pt x="186310" y="87396"/>
                  <a:pt x="38327" y="1087935"/>
                  <a:pt x="69249" y="1357396"/>
                </a:cubicBezTo>
                <a:cubicBezTo>
                  <a:pt x="100171" y="1626857"/>
                  <a:pt x="349754" y="1589309"/>
                  <a:pt x="360797" y="1622439"/>
                </a:cubicBezTo>
                <a:cubicBezTo>
                  <a:pt x="371841" y="1655570"/>
                  <a:pt x="25075" y="1503170"/>
                  <a:pt x="135510" y="1556179"/>
                </a:cubicBezTo>
                <a:cubicBezTo>
                  <a:pt x="245945" y="1609188"/>
                  <a:pt x="983650" y="1889692"/>
                  <a:pt x="1023406" y="1940492"/>
                </a:cubicBezTo>
                <a:cubicBezTo>
                  <a:pt x="1063162" y="1991292"/>
                  <a:pt x="321040" y="1832266"/>
                  <a:pt x="374049" y="1860979"/>
                </a:cubicBezTo>
                <a:cubicBezTo>
                  <a:pt x="427058" y="1889692"/>
                  <a:pt x="1264154" y="2088475"/>
                  <a:pt x="1341458" y="2112770"/>
                </a:cubicBezTo>
                <a:cubicBezTo>
                  <a:pt x="1418762" y="2137065"/>
                  <a:pt x="992484" y="2057552"/>
                  <a:pt x="837875" y="2006752"/>
                </a:cubicBezTo>
                <a:cubicBezTo>
                  <a:pt x="683266" y="1955952"/>
                  <a:pt x="402763" y="1838892"/>
                  <a:pt x="413806" y="1807970"/>
                </a:cubicBezTo>
                <a:cubicBezTo>
                  <a:pt x="424849" y="1777048"/>
                  <a:pt x="901927" y="1845518"/>
                  <a:pt x="904136" y="1821222"/>
                </a:cubicBezTo>
                <a:cubicBezTo>
                  <a:pt x="906345" y="1796926"/>
                  <a:pt x="541910" y="1754961"/>
                  <a:pt x="427058" y="1662196"/>
                </a:cubicBezTo>
                <a:cubicBezTo>
                  <a:pt x="312206" y="1569431"/>
                  <a:pt x="215023" y="1264631"/>
                  <a:pt x="215023" y="1264631"/>
                </a:cubicBezTo>
                <a:cubicBezTo>
                  <a:pt x="190727" y="1185118"/>
                  <a:pt x="223858" y="1145362"/>
                  <a:pt x="281284" y="1185118"/>
                </a:cubicBezTo>
                <a:cubicBezTo>
                  <a:pt x="338710" y="1224874"/>
                  <a:pt x="391719" y="1386109"/>
                  <a:pt x="559580" y="1503170"/>
                </a:cubicBezTo>
                <a:cubicBezTo>
                  <a:pt x="727441" y="1620231"/>
                  <a:pt x="1237649" y="1863187"/>
                  <a:pt x="1288449" y="1887483"/>
                </a:cubicBezTo>
                <a:cubicBezTo>
                  <a:pt x="1339249" y="1911779"/>
                  <a:pt x="1016780" y="1812388"/>
                  <a:pt x="864380" y="1648944"/>
                </a:cubicBezTo>
                <a:cubicBezTo>
                  <a:pt x="711980" y="1485500"/>
                  <a:pt x="400553" y="922283"/>
                  <a:pt x="374049" y="906822"/>
                </a:cubicBezTo>
                <a:cubicBezTo>
                  <a:pt x="347545" y="891361"/>
                  <a:pt x="674432" y="1470040"/>
                  <a:pt x="705354" y="1556179"/>
                </a:cubicBezTo>
                <a:cubicBezTo>
                  <a:pt x="736276" y="1642318"/>
                  <a:pt x="650137" y="1492127"/>
                  <a:pt x="559580" y="1423657"/>
                </a:cubicBezTo>
                <a:cubicBezTo>
                  <a:pt x="469023" y="1355187"/>
                  <a:pt x="162014" y="1145361"/>
                  <a:pt x="162014" y="1145361"/>
                </a:cubicBezTo>
                <a:cubicBezTo>
                  <a:pt x="84710" y="1112231"/>
                  <a:pt x="102380" y="1266839"/>
                  <a:pt x="95754" y="1224874"/>
                </a:cubicBezTo>
                <a:cubicBezTo>
                  <a:pt x="89128" y="1182909"/>
                  <a:pt x="128884" y="975292"/>
                  <a:pt x="122258" y="893570"/>
                </a:cubicBezTo>
                <a:cubicBezTo>
                  <a:pt x="115632" y="811848"/>
                  <a:pt x="75875" y="738961"/>
                  <a:pt x="55997" y="734544"/>
                </a:cubicBezTo>
                <a:cubicBezTo>
                  <a:pt x="36119" y="730127"/>
                  <a:pt x="-12473" y="984126"/>
                  <a:pt x="2988" y="867065"/>
                </a:cubicBezTo>
                <a:cubicBezTo>
                  <a:pt x="18449" y="750004"/>
                  <a:pt x="164224" y="-76048"/>
                  <a:pt x="175267" y="56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12A169B7-6E2B-77A8-D8C5-55557B7EE829}"/>
              </a:ext>
            </a:extLst>
          </p:cNvPr>
          <p:cNvSpPr/>
          <p:nvPr/>
        </p:nvSpPr>
        <p:spPr>
          <a:xfrm>
            <a:off x="711797" y="8692745"/>
            <a:ext cx="1290934" cy="1116078"/>
          </a:xfrm>
          <a:custGeom>
            <a:avLst/>
            <a:gdLst>
              <a:gd name="connsiteX0" fmla="*/ 1289281 w 1290934"/>
              <a:gd name="connsiteY0" fmla="*/ 681 h 1116078"/>
              <a:gd name="connsiteX1" fmla="*/ 282116 w 1290934"/>
              <a:gd name="connsiteY1" fmla="*/ 703046 h 1116078"/>
              <a:gd name="connsiteX2" fmla="*/ 494151 w 1290934"/>
              <a:gd name="connsiteY2" fmla="*/ 557272 h 1116078"/>
              <a:gd name="connsiteX3" fmla="*/ 17073 w 1290934"/>
              <a:gd name="connsiteY3" fmla="*/ 1100612 h 1116078"/>
              <a:gd name="connsiteX4" fmla="*/ 189351 w 1290934"/>
              <a:gd name="connsiteY4" fmla="*/ 915081 h 1116078"/>
              <a:gd name="connsiteX5" fmla="*/ 971229 w 1290934"/>
              <a:gd name="connsiteY5" fmla="*/ 371742 h 1116078"/>
              <a:gd name="connsiteX6" fmla="*/ 348377 w 1290934"/>
              <a:gd name="connsiteY6" fmla="*/ 729551 h 1116078"/>
              <a:gd name="connsiteX7" fmla="*/ 361629 w 1290934"/>
              <a:gd name="connsiteY7" fmla="*/ 716298 h 1116078"/>
              <a:gd name="connsiteX8" fmla="*/ 613420 w 1290934"/>
              <a:gd name="connsiteY8" fmla="*/ 451255 h 1116078"/>
              <a:gd name="connsiteX9" fmla="*/ 520655 w 1290934"/>
              <a:gd name="connsiteY9" fmla="*/ 570525 h 1116078"/>
              <a:gd name="connsiteX10" fmla="*/ 1289281 w 1290934"/>
              <a:gd name="connsiteY10" fmla="*/ 681 h 111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0934" h="1116078">
                <a:moveTo>
                  <a:pt x="1289281" y="681"/>
                </a:moveTo>
                <a:cubicBezTo>
                  <a:pt x="1249525" y="22768"/>
                  <a:pt x="414638" y="610281"/>
                  <a:pt x="282116" y="703046"/>
                </a:cubicBezTo>
                <a:cubicBezTo>
                  <a:pt x="149594" y="795811"/>
                  <a:pt x="538325" y="491011"/>
                  <a:pt x="494151" y="557272"/>
                </a:cubicBezTo>
                <a:cubicBezTo>
                  <a:pt x="449977" y="623533"/>
                  <a:pt x="67873" y="1040977"/>
                  <a:pt x="17073" y="1100612"/>
                </a:cubicBezTo>
                <a:cubicBezTo>
                  <a:pt x="-33727" y="1160247"/>
                  <a:pt x="30325" y="1036559"/>
                  <a:pt x="189351" y="915081"/>
                </a:cubicBezTo>
                <a:cubicBezTo>
                  <a:pt x="348377" y="793603"/>
                  <a:pt x="944725" y="402664"/>
                  <a:pt x="971229" y="371742"/>
                </a:cubicBezTo>
                <a:cubicBezTo>
                  <a:pt x="997733" y="340820"/>
                  <a:pt x="348377" y="729551"/>
                  <a:pt x="348377" y="729551"/>
                </a:cubicBezTo>
                <a:cubicBezTo>
                  <a:pt x="246777" y="786977"/>
                  <a:pt x="361629" y="716298"/>
                  <a:pt x="361629" y="716298"/>
                </a:cubicBezTo>
                <a:cubicBezTo>
                  <a:pt x="405803" y="669915"/>
                  <a:pt x="586916" y="475551"/>
                  <a:pt x="613420" y="451255"/>
                </a:cubicBezTo>
                <a:cubicBezTo>
                  <a:pt x="639924" y="426960"/>
                  <a:pt x="401385" y="641203"/>
                  <a:pt x="520655" y="570525"/>
                </a:cubicBezTo>
                <a:cubicBezTo>
                  <a:pt x="639925" y="499847"/>
                  <a:pt x="1329037" y="-21406"/>
                  <a:pt x="1289281" y="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8CEB9729-55C2-C409-CAB4-F49070CACECA}"/>
              </a:ext>
            </a:extLst>
          </p:cNvPr>
          <p:cNvSpPr/>
          <p:nvPr/>
        </p:nvSpPr>
        <p:spPr>
          <a:xfrm>
            <a:off x="-92916" y="9830676"/>
            <a:ext cx="835584" cy="2149892"/>
          </a:xfrm>
          <a:custGeom>
            <a:avLst/>
            <a:gdLst>
              <a:gd name="connsiteX0" fmla="*/ 835038 w 835584"/>
              <a:gd name="connsiteY0" fmla="*/ 2437 h 2149892"/>
              <a:gd name="connsiteX1" fmla="*/ 503733 w 835584"/>
              <a:gd name="connsiteY1" fmla="*/ 877081 h 2149892"/>
              <a:gd name="connsiteX2" fmla="*/ 516986 w 835584"/>
              <a:gd name="connsiteY2" fmla="*/ 771063 h 2149892"/>
              <a:gd name="connsiteX3" fmla="*/ 198933 w 835584"/>
              <a:gd name="connsiteY3" fmla="*/ 1711967 h 2149892"/>
              <a:gd name="connsiteX4" fmla="*/ 151 w 835584"/>
              <a:gd name="connsiteY4" fmla="*/ 2149289 h 2149892"/>
              <a:gd name="connsiteX5" fmla="*/ 172429 w 835584"/>
              <a:gd name="connsiteY5" fmla="*/ 1791481 h 2149892"/>
              <a:gd name="connsiteX6" fmla="*/ 503733 w 835584"/>
              <a:gd name="connsiteY6" fmla="*/ 1168628 h 2149892"/>
              <a:gd name="connsiteX7" fmla="*/ 159177 w 835584"/>
              <a:gd name="connsiteY7" fmla="*/ 1857741 h 2149892"/>
              <a:gd name="connsiteX8" fmla="*/ 92916 w 835584"/>
              <a:gd name="connsiteY8" fmla="*/ 2056524 h 2149892"/>
              <a:gd name="connsiteX9" fmla="*/ 450725 w 835584"/>
              <a:gd name="connsiteY9" fmla="*/ 1327654 h 2149892"/>
              <a:gd name="connsiteX10" fmla="*/ 676012 w 835584"/>
              <a:gd name="connsiteY10" fmla="*/ 757811 h 2149892"/>
              <a:gd name="connsiteX11" fmla="*/ 556742 w 835584"/>
              <a:gd name="connsiteY11" fmla="*/ 930089 h 2149892"/>
              <a:gd name="connsiteX12" fmla="*/ 649507 w 835584"/>
              <a:gd name="connsiteY12" fmla="*/ 625289 h 2149892"/>
              <a:gd name="connsiteX13" fmla="*/ 490481 w 835584"/>
              <a:gd name="connsiteY13" fmla="*/ 797567 h 2149892"/>
              <a:gd name="connsiteX14" fmla="*/ 636255 w 835584"/>
              <a:gd name="connsiteY14" fmla="*/ 506020 h 2149892"/>
              <a:gd name="connsiteX15" fmla="*/ 583246 w 835584"/>
              <a:gd name="connsiteY15" fmla="*/ 612037 h 2149892"/>
              <a:gd name="connsiteX16" fmla="*/ 835038 w 835584"/>
              <a:gd name="connsiteY16" fmla="*/ 2437 h 2149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35584" h="2149892">
                <a:moveTo>
                  <a:pt x="835038" y="2437"/>
                </a:moveTo>
                <a:cubicBezTo>
                  <a:pt x="821786" y="46611"/>
                  <a:pt x="556742" y="748977"/>
                  <a:pt x="503733" y="877081"/>
                </a:cubicBezTo>
                <a:cubicBezTo>
                  <a:pt x="450724" y="1005185"/>
                  <a:pt x="567786" y="631915"/>
                  <a:pt x="516986" y="771063"/>
                </a:cubicBezTo>
                <a:cubicBezTo>
                  <a:pt x="466186" y="910211"/>
                  <a:pt x="285072" y="1482263"/>
                  <a:pt x="198933" y="1711967"/>
                </a:cubicBezTo>
                <a:cubicBezTo>
                  <a:pt x="112794" y="1941671"/>
                  <a:pt x="4568" y="2136037"/>
                  <a:pt x="151" y="2149289"/>
                </a:cubicBezTo>
                <a:cubicBezTo>
                  <a:pt x="-4266" y="2162541"/>
                  <a:pt x="88499" y="1954925"/>
                  <a:pt x="172429" y="1791481"/>
                </a:cubicBezTo>
                <a:cubicBezTo>
                  <a:pt x="256359" y="1628038"/>
                  <a:pt x="505942" y="1157585"/>
                  <a:pt x="503733" y="1168628"/>
                </a:cubicBezTo>
                <a:cubicBezTo>
                  <a:pt x="501524" y="1179671"/>
                  <a:pt x="227646" y="1709758"/>
                  <a:pt x="159177" y="1857741"/>
                </a:cubicBezTo>
                <a:cubicBezTo>
                  <a:pt x="90708" y="2005724"/>
                  <a:pt x="44325" y="2144872"/>
                  <a:pt x="92916" y="2056524"/>
                </a:cubicBezTo>
                <a:cubicBezTo>
                  <a:pt x="141507" y="1968176"/>
                  <a:pt x="353542" y="1544106"/>
                  <a:pt x="450725" y="1327654"/>
                </a:cubicBezTo>
                <a:cubicBezTo>
                  <a:pt x="547908" y="1111202"/>
                  <a:pt x="658343" y="824072"/>
                  <a:pt x="676012" y="757811"/>
                </a:cubicBezTo>
                <a:cubicBezTo>
                  <a:pt x="693681" y="691550"/>
                  <a:pt x="561159" y="952176"/>
                  <a:pt x="556742" y="930089"/>
                </a:cubicBezTo>
                <a:cubicBezTo>
                  <a:pt x="552324" y="908002"/>
                  <a:pt x="660550" y="647376"/>
                  <a:pt x="649507" y="625289"/>
                </a:cubicBezTo>
                <a:cubicBezTo>
                  <a:pt x="638464" y="603202"/>
                  <a:pt x="492690" y="817445"/>
                  <a:pt x="490481" y="797567"/>
                </a:cubicBezTo>
                <a:cubicBezTo>
                  <a:pt x="488272" y="777689"/>
                  <a:pt x="636255" y="506020"/>
                  <a:pt x="636255" y="506020"/>
                </a:cubicBezTo>
                <a:cubicBezTo>
                  <a:pt x="651716" y="475098"/>
                  <a:pt x="550115" y="695968"/>
                  <a:pt x="583246" y="612037"/>
                </a:cubicBezTo>
                <a:cubicBezTo>
                  <a:pt x="616376" y="528107"/>
                  <a:pt x="848290" y="-41737"/>
                  <a:pt x="835038" y="2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4DC693A8-9362-F9EC-03B2-32FD584669AB}"/>
              </a:ext>
            </a:extLst>
          </p:cNvPr>
          <p:cNvSpPr/>
          <p:nvPr/>
        </p:nvSpPr>
        <p:spPr>
          <a:xfrm>
            <a:off x="769716" y="9305748"/>
            <a:ext cx="432869" cy="507052"/>
          </a:xfrm>
          <a:custGeom>
            <a:avLst/>
            <a:gdLst>
              <a:gd name="connsiteX0" fmla="*/ 430434 w 432869"/>
              <a:gd name="connsiteY0" fmla="*/ 3352 h 507052"/>
              <a:gd name="connsiteX1" fmla="*/ 8159 w 432869"/>
              <a:gd name="connsiteY1" fmla="*/ 498652 h 507052"/>
              <a:gd name="connsiteX2" fmla="*/ 173259 w 432869"/>
              <a:gd name="connsiteY2" fmla="*/ 292277 h 507052"/>
              <a:gd name="connsiteX3" fmla="*/ 430434 w 432869"/>
              <a:gd name="connsiteY3" fmla="*/ 3352 h 50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869" h="507052">
                <a:moveTo>
                  <a:pt x="430434" y="3352"/>
                </a:moveTo>
                <a:cubicBezTo>
                  <a:pt x="402917" y="37748"/>
                  <a:pt x="51021" y="450498"/>
                  <a:pt x="8159" y="498652"/>
                </a:cubicBezTo>
                <a:cubicBezTo>
                  <a:pt x="-34703" y="546806"/>
                  <a:pt x="101821" y="375885"/>
                  <a:pt x="173259" y="292277"/>
                </a:cubicBezTo>
                <a:cubicBezTo>
                  <a:pt x="244696" y="208669"/>
                  <a:pt x="457951" y="-31044"/>
                  <a:pt x="430434" y="3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3733218C-BC95-683F-840B-F1FF1F949EA3}"/>
              </a:ext>
            </a:extLst>
          </p:cNvPr>
          <p:cNvSpPr/>
          <p:nvPr/>
        </p:nvSpPr>
        <p:spPr>
          <a:xfrm>
            <a:off x="563828" y="9781492"/>
            <a:ext cx="293585" cy="311921"/>
          </a:xfrm>
          <a:custGeom>
            <a:avLst/>
            <a:gdLst>
              <a:gd name="connsiteX0" fmla="*/ 239447 w 293585"/>
              <a:gd name="connsiteY0" fmla="*/ 683 h 311921"/>
              <a:gd name="connsiteX1" fmla="*/ 7672 w 293585"/>
              <a:gd name="connsiteY1" fmla="*/ 140383 h 311921"/>
              <a:gd name="connsiteX2" fmla="*/ 77522 w 293585"/>
              <a:gd name="connsiteY2" fmla="*/ 105458 h 311921"/>
              <a:gd name="connsiteX3" fmla="*/ 293422 w 293585"/>
              <a:gd name="connsiteY3" fmla="*/ 118158 h 311921"/>
              <a:gd name="connsiteX4" fmla="*/ 112447 w 293585"/>
              <a:gd name="connsiteY4" fmla="*/ 105458 h 311921"/>
              <a:gd name="connsiteX5" fmla="*/ 80697 w 293585"/>
              <a:gd name="connsiteY5" fmla="*/ 197533 h 311921"/>
              <a:gd name="connsiteX6" fmla="*/ 71172 w 293585"/>
              <a:gd name="connsiteY6" fmla="*/ 311833 h 311921"/>
              <a:gd name="connsiteX7" fmla="*/ 80697 w 293585"/>
              <a:gd name="connsiteY7" fmla="*/ 178483 h 311921"/>
              <a:gd name="connsiteX8" fmla="*/ 131497 w 293585"/>
              <a:gd name="connsiteY8" fmla="*/ 89583 h 311921"/>
              <a:gd name="connsiteX9" fmla="*/ 239447 w 293585"/>
              <a:gd name="connsiteY9" fmla="*/ 683 h 31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3585" h="311921">
                <a:moveTo>
                  <a:pt x="239447" y="683"/>
                </a:moveTo>
                <a:cubicBezTo>
                  <a:pt x="218809" y="9150"/>
                  <a:pt x="34660" y="122920"/>
                  <a:pt x="7672" y="140383"/>
                </a:cubicBezTo>
                <a:cubicBezTo>
                  <a:pt x="-19316" y="157846"/>
                  <a:pt x="29897" y="109162"/>
                  <a:pt x="77522" y="105458"/>
                </a:cubicBezTo>
                <a:cubicBezTo>
                  <a:pt x="125147" y="101754"/>
                  <a:pt x="287601" y="118158"/>
                  <a:pt x="293422" y="118158"/>
                </a:cubicBezTo>
                <a:cubicBezTo>
                  <a:pt x="299243" y="118158"/>
                  <a:pt x="147901" y="92229"/>
                  <a:pt x="112447" y="105458"/>
                </a:cubicBezTo>
                <a:cubicBezTo>
                  <a:pt x="76993" y="118687"/>
                  <a:pt x="87576" y="163137"/>
                  <a:pt x="80697" y="197533"/>
                </a:cubicBezTo>
                <a:cubicBezTo>
                  <a:pt x="73818" y="231929"/>
                  <a:pt x="71172" y="315008"/>
                  <a:pt x="71172" y="311833"/>
                </a:cubicBezTo>
                <a:cubicBezTo>
                  <a:pt x="71172" y="308658"/>
                  <a:pt x="70643" y="215525"/>
                  <a:pt x="80697" y="178483"/>
                </a:cubicBezTo>
                <a:cubicBezTo>
                  <a:pt x="90751" y="141441"/>
                  <a:pt x="107155" y="114454"/>
                  <a:pt x="131497" y="89583"/>
                </a:cubicBezTo>
                <a:cubicBezTo>
                  <a:pt x="155839" y="64712"/>
                  <a:pt x="260085" y="-7784"/>
                  <a:pt x="239447" y="6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73A49F18-AA50-046A-374E-B1A75A3E0A0F}"/>
              </a:ext>
            </a:extLst>
          </p:cNvPr>
          <p:cNvSpPr/>
          <p:nvPr/>
        </p:nvSpPr>
        <p:spPr>
          <a:xfrm>
            <a:off x="800100" y="9750425"/>
            <a:ext cx="936668" cy="978302"/>
          </a:xfrm>
          <a:custGeom>
            <a:avLst/>
            <a:gdLst>
              <a:gd name="connsiteX0" fmla="*/ 0 w 936668"/>
              <a:gd name="connsiteY0" fmla="*/ 0 h 978302"/>
              <a:gd name="connsiteX1" fmla="*/ 574675 w 936668"/>
              <a:gd name="connsiteY1" fmla="*/ 571500 h 978302"/>
              <a:gd name="connsiteX2" fmla="*/ 542925 w 936668"/>
              <a:gd name="connsiteY2" fmla="*/ 539750 h 978302"/>
              <a:gd name="connsiteX3" fmla="*/ 936625 w 936668"/>
              <a:gd name="connsiteY3" fmla="*/ 977900 h 978302"/>
              <a:gd name="connsiteX4" fmla="*/ 565150 w 936668"/>
              <a:gd name="connsiteY4" fmla="*/ 609600 h 978302"/>
              <a:gd name="connsiteX5" fmla="*/ 98425 w 936668"/>
              <a:gd name="connsiteY5" fmla="*/ 161925 h 978302"/>
              <a:gd name="connsiteX6" fmla="*/ 508000 w 936668"/>
              <a:gd name="connsiteY6" fmla="*/ 523875 h 978302"/>
              <a:gd name="connsiteX7" fmla="*/ 0 w 936668"/>
              <a:gd name="connsiteY7" fmla="*/ 0 h 97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6668" h="978302">
                <a:moveTo>
                  <a:pt x="0" y="0"/>
                </a:moveTo>
                <a:lnTo>
                  <a:pt x="574675" y="571500"/>
                </a:lnTo>
                <a:lnTo>
                  <a:pt x="542925" y="539750"/>
                </a:lnTo>
                <a:cubicBezTo>
                  <a:pt x="603250" y="607483"/>
                  <a:pt x="932921" y="966258"/>
                  <a:pt x="936625" y="977900"/>
                </a:cubicBezTo>
                <a:cubicBezTo>
                  <a:pt x="940329" y="989542"/>
                  <a:pt x="704850" y="745596"/>
                  <a:pt x="565150" y="609600"/>
                </a:cubicBezTo>
                <a:cubicBezTo>
                  <a:pt x="425450" y="473604"/>
                  <a:pt x="107950" y="176212"/>
                  <a:pt x="98425" y="161925"/>
                </a:cubicBezTo>
                <a:cubicBezTo>
                  <a:pt x="88900" y="147638"/>
                  <a:pt x="521229" y="544513"/>
                  <a:pt x="508000" y="523875"/>
                </a:cubicBezTo>
                <a:cubicBezTo>
                  <a:pt x="494771" y="503237"/>
                  <a:pt x="256910" y="27066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97932B5B-69C8-6080-5308-89F397494D86}"/>
              </a:ext>
            </a:extLst>
          </p:cNvPr>
          <p:cNvSpPr/>
          <p:nvPr/>
        </p:nvSpPr>
        <p:spPr>
          <a:xfrm>
            <a:off x="904764" y="9975221"/>
            <a:ext cx="168469" cy="1312935"/>
          </a:xfrm>
          <a:custGeom>
            <a:avLst/>
            <a:gdLst>
              <a:gd name="connsiteX0" fmla="*/ 168386 w 168469"/>
              <a:gd name="connsiteY0" fmla="*/ 629 h 1312935"/>
              <a:gd name="connsiteX1" fmla="*/ 60436 w 168469"/>
              <a:gd name="connsiteY1" fmla="*/ 346704 h 1312935"/>
              <a:gd name="connsiteX2" fmla="*/ 28686 w 168469"/>
              <a:gd name="connsiteY2" fmla="*/ 654679 h 1312935"/>
              <a:gd name="connsiteX3" fmla="*/ 50911 w 168469"/>
              <a:gd name="connsiteY3" fmla="*/ 578479 h 1312935"/>
              <a:gd name="connsiteX4" fmla="*/ 9636 w 168469"/>
              <a:gd name="connsiteY4" fmla="*/ 1292854 h 1312935"/>
              <a:gd name="connsiteX5" fmla="*/ 15986 w 168469"/>
              <a:gd name="connsiteY5" fmla="*/ 1016629 h 1312935"/>
              <a:gd name="connsiteX6" fmla="*/ 111 w 168469"/>
              <a:gd name="connsiteY6" fmla="*/ 629 h 1312935"/>
              <a:gd name="connsiteX7" fmla="*/ 25511 w 168469"/>
              <a:gd name="connsiteY7" fmla="*/ 854704 h 1312935"/>
              <a:gd name="connsiteX8" fmla="*/ 66786 w 168469"/>
              <a:gd name="connsiteY8" fmla="*/ 187954 h 1312935"/>
              <a:gd name="connsiteX9" fmla="*/ 41386 w 168469"/>
              <a:gd name="connsiteY9" fmla="*/ 372104 h 1312935"/>
              <a:gd name="connsiteX10" fmla="*/ 168386 w 168469"/>
              <a:gd name="connsiteY10" fmla="*/ 629 h 131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69" h="1312935">
                <a:moveTo>
                  <a:pt x="168386" y="629"/>
                </a:moveTo>
                <a:cubicBezTo>
                  <a:pt x="171561" y="-3604"/>
                  <a:pt x="83719" y="237696"/>
                  <a:pt x="60436" y="346704"/>
                </a:cubicBezTo>
                <a:cubicBezTo>
                  <a:pt x="37153" y="455712"/>
                  <a:pt x="30273" y="616050"/>
                  <a:pt x="28686" y="654679"/>
                </a:cubicBezTo>
                <a:cubicBezTo>
                  <a:pt x="27099" y="693308"/>
                  <a:pt x="54086" y="472117"/>
                  <a:pt x="50911" y="578479"/>
                </a:cubicBezTo>
                <a:cubicBezTo>
                  <a:pt x="47736" y="684841"/>
                  <a:pt x="15457" y="1219829"/>
                  <a:pt x="9636" y="1292854"/>
                </a:cubicBezTo>
                <a:cubicBezTo>
                  <a:pt x="3815" y="1365879"/>
                  <a:pt x="17573" y="1232000"/>
                  <a:pt x="15986" y="1016629"/>
                </a:cubicBezTo>
                <a:cubicBezTo>
                  <a:pt x="14399" y="801258"/>
                  <a:pt x="-1476" y="27616"/>
                  <a:pt x="111" y="629"/>
                </a:cubicBezTo>
                <a:cubicBezTo>
                  <a:pt x="1698" y="-26358"/>
                  <a:pt x="14399" y="823483"/>
                  <a:pt x="25511" y="854704"/>
                </a:cubicBezTo>
                <a:cubicBezTo>
                  <a:pt x="36623" y="885925"/>
                  <a:pt x="64140" y="268387"/>
                  <a:pt x="66786" y="187954"/>
                </a:cubicBezTo>
                <a:cubicBezTo>
                  <a:pt x="69432" y="107521"/>
                  <a:pt x="25511" y="396446"/>
                  <a:pt x="41386" y="372104"/>
                </a:cubicBezTo>
                <a:cubicBezTo>
                  <a:pt x="57261" y="347762"/>
                  <a:pt x="165211" y="4862"/>
                  <a:pt x="168386" y="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3C194E11-A77E-7A3C-0541-EC75F7991222}"/>
              </a:ext>
            </a:extLst>
          </p:cNvPr>
          <p:cNvSpPr/>
          <p:nvPr/>
        </p:nvSpPr>
        <p:spPr>
          <a:xfrm>
            <a:off x="6714535" y="10059313"/>
            <a:ext cx="428314" cy="619506"/>
          </a:xfrm>
          <a:custGeom>
            <a:avLst/>
            <a:gdLst>
              <a:gd name="connsiteX0" fmla="*/ 410165 w 428314"/>
              <a:gd name="connsiteY0" fmla="*/ 21312 h 619506"/>
              <a:gd name="connsiteX1" fmla="*/ 590 w 428314"/>
              <a:gd name="connsiteY1" fmla="*/ 618212 h 619506"/>
              <a:gd name="connsiteX2" fmla="*/ 321265 w 428314"/>
              <a:gd name="connsiteY2" fmla="*/ 176887 h 619506"/>
              <a:gd name="connsiteX3" fmla="*/ 410165 w 428314"/>
              <a:gd name="connsiteY3" fmla="*/ 21312 h 619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314" h="619506">
                <a:moveTo>
                  <a:pt x="410165" y="21312"/>
                </a:moveTo>
                <a:cubicBezTo>
                  <a:pt x="356719" y="94866"/>
                  <a:pt x="15407" y="592283"/>
                  <a:pt x="590" y="618212"/>
                </a:cubicBezTo>
                <a:cubicBezTo>
                  <a:pt x="-14227" y="644141"/>
                  <a:pt x="254061" y="273195"/>
                  <a:pt x="321265" y="176887"/>
                </a:cubicBezTo>
                <a:cubicBezTo>
                  <a:pt x="388469" y="80579"/>
                  <a:pt x="463611" y="-52242"/>
                  <a:pt x="410165" y="21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7288FF7F-95E6-730D-64E0-6EE91866E14B}"/>
              </a:ext>
            </a:extLst>
          </p:cNvPr>
          <p:cNvSpPr/>
          <p:nvPr/>
        </p:nvSpPr>
        <p:spPr>
          <a:xfrm>
            <a:off x="6565049" y="10059066"/>
            <a:ext cx="565052" cy="733043"/>
          </a:xfrm>
          <a:custGeom>
            <a:avLst/>
            <a:gdLst>
              <a:gd name="connsiteX0" fmla="*/ 556476 w 565052"/>
              <a:gd name="connsiteY0" fmla="*/ 8859 h 733043"/>
              <a:gd name="connsiteX1" fmla="*/ 4026 w 565052"/>
              <a:gd name="connsiteY1" fmla="*/ 726409 h 733043"/>
              <a:gd name="connsiteX2" fmla="*/ 318351 w 565052"/>
              <a:gd name="connsiteY2" fmla="*/ 348584 h 733043"/>
              <a:gd name="connsiteX3" fmla="*/ 556476 w 565052"/>
              <a:gd name="connsiteY3" fmla="*/ 8859 h 733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5052" h="733043">
                <a:moveTo>
                  <a:pt x="556476" y="8859"/>
                </a:moveTo>
                <a:cubicBezTo>
                  <a:pt x="504088" y="71830"/>
                  <a:pt x="43713" y="669788"/>
                  <a:pt x="4026" y="726409"/>
                </a:cubicBezTo>
                <a:cubicBezTo>
                  <a:pt x="-35661" y="783030"/>
                  <a:pt x="228922" y="461826"/>
                  <a:pt x="318351" y="348584"/>
                </a:cubicBezTo>
                <a:cubicBezTo>
                  <a:pt x="407780" y="235342"/>
                  <a:pt x="608864" y="-54112"/>
                  <a:pt x="556476" y="8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37348D82-056A-7D15-9613-950C2EA0D207}"/>
              </a:ext>
            </a:extLst>
          </p:cNvPr>
          <p:cNvSpPr/>
          <p:nvPr/>
        </p:nvSpPr>
        <p:spPr>
          <a:xfrm>
            <a:off x="6219118" y="10674310"/>
            <a:ext cx="497788" cy="429454"/>
          </a:xfrm>
          <a:custGeom>
            <a:avLst/>
            <a:gdLst>
              <a:gd name="connsiteX0" fmla="*/ 476957 w 497788"/>
              <a:gd name="connsiteY0" fmla="*/ 15915 h 429454"/>
              <a:gd name="connsiteX1" fmla="*/ 707 w 497788"/>
              <a:gd name="connsiteY1" fmla="*/ 428665 h 429454"/>
              <a:gd name="connsiteX2" fmla="*/ 372182 w 497788"/>
              <a:gd name="connsiteY2" fmla="*/ 117515 h 429454"/>
              <a:gd name="connsiteX3" fmla="*/ 476957 w 497788"/>
              <a:gd name="connsiteY3" fmla="*/ 15915 h 42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788" h="429454">
                <a:moveTo>
                  <a:pt x="476957" y="15915"/>
                </a:moveTo>
                <a:cubicBezTo>
                  <a:pt x="415044" y="67773"/>
                  <a:pt x="18169" y="411732"/>
                  <a:pt x="707" y="428665"/>
                </a:cubicBezTo>
                <a:cubicBezTo>
                  <a:pt x="-16755" y="445598"/>
                  <a:pt x="293865" y="185248"/>
                  <a:pt x="372182" y="117515"/>
                </a:cubicBezTo>
                <a:cubicBezTo>
                  <a:pt x="450499" y="49782"/>
                  <a:pt x="538870" y="-35943"/>
                  <a:pt x="476957" y="15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4DA20DCA-4145-D14A-0F7A-126CA0D149CD}"/>
              </a:ext>
            </a:extLst>
          </p:cNvPr>
          <p:cNvSpPr/>
          <p:nvPr/>
        </p:nvSpPr>
        <p:spPr>
          <a:xfrm>
            <a:off x="5777987" y="10680166"/>
            <a:ext cx="869582" cy="632047"/>
          </a:xfrm>
          <a:custGeom>
            <a:avLst/>
            <a:gdLst>
              <a:gd name="connsiteX0" fmla="*/ 19563 w 869582"/>
              <a:gd name="connsiteY0" fmla="*/ 616484 h 632047"/>
              <a:gd name="connsiteX1" fmla="*/ 533913 w 869582"/>
              <a:gd name="connsiteY1" fmla="*/ 283109 h 632047"/>
              <a:gd name="connsiteX2" fmla="*/ 454538 w 869582"/>
              <a:gd name="connsiteY2" fmla="*/ 362484 h 632047"/>
              <a:gd name="connsiteX3" fmla="*/ 864113 w 869582"/>
              <a:gd name="connsiteY3" fmla="*/ 3709 h 632047"/>
              <a:gd name="connsiteX4" fmla="*/ 686313 w 869582"/>
              <a:gd name="connsiteY4" fmla="*/ 178334 h 632047"/>
              <a:gd name="connsiteX5" fmla="*/ 629163 w 869582"/>
              <a:gd name="connsiteY5" fmla="*/ 222784 h 632047"/>
              <a:gd name="connsiteX6" fmla="*/ 670438 w 869582"/>
              <a:gd name="connsiteY6" fmla="*/ 197384 h 632047"/>
              <a:gd name="connsiteX7" fmla="*/ 289438 w 869582"/>
              <a:gd name="connsiteY7" fmla="*/ 511709 h 632047"/>
              <a:gd name="connsiteX8" fmla="*/ 486288 w 869582"/>
              <a:gd name="connsiteY8" fmla="*/ 333909 h 632047"/>
              <a:gd name="connsiteX9" fmla="*/ 324363 w 869582"/>
              <a:gd name="connsiteY9" fmla="*/ 435509 h 632047"/>
              <a:gd name="connsiteX10" fmla="*/ 127513 w 869582"/>
              <a:gd name="connsiteY10" fmla="*/ 562509 h 632047"/>
              <a:gd name="connsiteX11" fmla="*/ 19563 w 869582"/>
              <a:gd name="connsiteY11" fmla="*/ 616484 h 6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9582" h="632047">
                <a:moveTo>
                  <a:pt x="19563" y="616484"/>
                </a:moveTo>
                <a:cubicBezTo>
                  <a:pt x="87296" y="569917"/>
                  <a:pt x="461417" y="325442"/>
                  <a:pt x="533913" y="283109"/>
                </a:cubicBezTo>
                <a:cubicBezTo>
                  <a:pt x="606409" y="240776"/>
                  <a:pt x="399505" y="409051"/>
                  <a:pt x="454538" y="362484"/>
                </a:cubicBezTo>
                <a:cubicBezTo>
                  <a:pt x="509571" y="315917"/>
                  <a:pt x="825484" y="34401"/>
                  <a:pt x="864113" y="3709"/>
                </a:cubicBezTo>
                <a:cubicBezTo>
                  <a:pt x="902742" y="-26983"/>
                  <a:pt x="725471" y="141822"/>
                  <a:pt x="686313" y="178334"/>
                </a:cubicBezTo>
                <a:cubicBezTo>
                  <a:pt x="647155" y="214846"/>
                  <a:pt x="631809" y="219609"/>
                  <a:pt x="629163" y="222784"/>
                </a:cubicBezTo>
                <a:cubicBezTo>
                  <a:pt x="626517" y="225959"/>
                  <a:pt x="727059" y="149230"/>
                  <a:pt x="670438" y="197384"/>
                </a:cubicBezTo>
                <a:cubicBezTo>
                  <a:pt x="613817" y="245538"/>
                  <a:pt x="320130" y="488955"/>
                  <a:pt x="289438" y="511709"/>
                </a:cubicBezTo>
                <a:cubicBezTo>
                  <a:pt x="258746" y="534463"/>
                  <a:pt x="480467" y="346609"/>
                  <a:pt x="486288" y="333909"/>
                </a:cubicBezTo>
                <a:cubicBezTo>
                  <a:pt x="492109" y="321209"/>
                  <a:pt x="324363" y="435509"/>
                  <a:pt x="324363" y="435509"/>
                </a:cubicBezTo>
                <a:lnTo>
                  <a:pt x="127513" y="562509"/>
                </a:lnTo>
                <a:cubicBezTo>
                  <a:pt x="77771" y="593201"/>
                  <a:pt x="-48170" y="663051"/>
                  <a:pt x="19563" y="616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FE744172-9A96-480B-14A6-2DEC436692D4}"/>
              </a:ext>
            </a:extLst>
          </p:cNvPr>
          <p:cNvSpPr/>
          <p:nvPr/>
        </p:nvSpPr>
        <p:spPr>
          <a:xfrm>
            <a:off x="4397207" y="10633885"/>
            <a:ext cx="644693" cy="538940"/>
          </a:xfrm>
          <a:custGeom>
            <a:avLst/>
            <a:gdLst>
              <a:gd name="connsiteX0" fmla="*/ 6518 w 644693"/>
              <a:gd name="connsiteY0" fmla="*/ 5540 h 538940"/>
              <a:gd name="connsiteX1" fmla="*/ 473243 w 644693"/>
              <a:gd name="connsiteY1" fmla="*/ 427815 h 538940"/>
              <a:gd name="connsiteX2" fmla="*/ 454193 w 644693"/>
              <a:gd name="connsiteY2" fmla="*/ 408765 h 538940"/>
              <a:gd name="connsiteX3" fmla="*/ 644693 w 644693"/>
              <a:gd name="connsiteY3" fmla="*/ 538940 h 538940"/>
              <a:gd name="connsiteX4" fmla="*/ 574843 w 644693"/>
              <a:gd name="connsiteY4" fmla="*/ 491315 h 538940"/>
              <a:gd name="connsiteX5" fmla="*/ 136693 w 644693"/>
              <a:gd name="connsiteY5" fmla="*/ 167465 h 538940"/>
              <a:gd name="connsiteX6" fmla="*/ 263693 w 644693"/>
              <a:gd name="connsiteY6" fmla="*/ 262715 h 538940"/>
              <a:gd name="connsiteX7" fmla="*/ 203368 w 644693"/>
              <a:gd name="connsiteY7" fmla="*/ 189690 h 538940"/>
              <a:gd name="connsiteX8" fmla="*/ 6518 w 644693"/>
              <a:gd name="connsiteY8" fmla="*/ 5540 h 53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4693" h="538940">
                <a:moveTo>
                  <a:pt x="6518" y="5540"/>
                </a:moveTo>
                <a:cubicBezTo>
                  <a:pt x="51497" y="45227"/>
                  <a:pt x="473243" y="427815"/>
                  <a:pt x="473243" y="427815"/>
                </a:cubicBezTo>
                <a:cubicBezTo>
                  <a:pt x="547856" y="495019"/>
                  <a:pt x="425618" y="390244"/>
                  <a:pt x="454193" y="408765"/>
                </a:cubicBezTo>
                <a:cubicBezTo>
                  <a:pt x="482768" y="427286"/>
                  <a:pt x="644693" y="538940"/>
                  <a:pt x="644693" y="538940"/>
                </a:cubicBezTo>
                <a:lnTo>
                  <a:pt x="574843" y="491315"/>
                </a:lnTo>
                <a:lnTo>
                  <a:pt x="136693" y="167465"/>
                </a:lnTo>
                <a:cubicBezTo>
                  <a:pt x="84835" y="129365"/>
                  <a:pt x="252581" y="259011"/>
                  <a:pt x="263693" y="262715"/>
                </a:cubicBezTo>
                <a:cubicBezTo>
                  <a:pt x="274805" y="266419"/>
                  <a:pt x="244114" y="228319"/>
                  <a:pt x="203368" y="189690"/>
                </a:cubicBezTo>
                <a:cubicBezTo>
                  <a:pt x="162622" y="151061"/>
                  <a:pt x="-38461" y="-34147"/>
                  <a:pt x="6518" y="5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1733E255-C0F3-5719-5A12-C989A5EF9139}"/>
              </a:ext>
            </a:extLst>
          </p:cNvPr>
          <p:cNvSpPr/>
          <p:nvPr/>
        </p:nvSpPr>
        <p:spPr>
          <a:xfrm>
            <a:off x="4832117" y="11084503"/>
            <a:ext cx="1061272" cy="254280"/>
          </a:xfrm>
          <a:custGeom>
            <a:avLst/>
            <a:gdLst>
              <a:gd name="connsiteX0" fmla="*/ 70083 w 1061272"/>
              <a:gd name="connsiteY0" fmla="*/ 2597 h 254280"/>
              <a:gd name="connsiteX1" fmla="*/ 603483 w 1061272"/>
              <a:gd name="connsiteY1" fmla="*/ 237547 h 254280"/>
              <a:gd name="connsiteX2" fmla="*/ 473308 w 1061272"/>
              <a:gd name="connsiteY2" fmla="*/ 199447 h 254280"/>
              <a:gd name="connsiteX3" fmla="*/ 962258 w 1061272"/>
              <a:gd name="connsiteY3" fmla="*/ 253422 h 254280"/>
              <a:gd name="connsiteX4" fmla="*/ 838433 w 1061272"/>
              <a:gd name="connsiteY4" fmla="*/ 231197 h 254280"/>
              <a:gd name="connsiteX5" fmla="*/ 759058 w 1061272"/>
              <a:gd name="connsiteY5" fmla="*/ 212147 h 254280"/>
              <a:gd name="connsiteX6" fmla="*/ 1057508 w 1061272"/>
              <a:gd name="connsiteY6" fmla="*/ 218497 h 254280"/>
              <a:gd name="connsiteX7" fmla="*/ 514583 w 1061272"/>
              <a:gd name="connsiteY7" fmla="*/ 186747 h 254280"/>
              <a:gd name="connsiteX8" fmla="*/ 600308 w 1061272"/>
              <a:gd name="connsiteY8" fmla="*/ 218497 h 254280"/>
              <a:gd name="connsiteX9" fmla="*/ 311383 w 1061272"/>
              <a:gd name="connsiteY9" fmla="*/ 129597 h 254280"/>
              <a:gd name="connsiteX10" fmla="*/ 233 w 1061272"/>
              <a:gd name="connsiteY10" fmla="*/ 47047 h 254280"/>
              <a:gd name="connsiteX11" fmla="*/ 257408 w 1061272"/>
              <a:gd name="connsiteY11" fmla="*/ 107372 h 254280"/>
              <a:gd name="connsiteX12" fmla="*/ 70083 w 1061272"/>
              <a:gd name="connsiteY12" fmla="*/ 2597 h 25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1272" h="254280">
                <a:moveTo>
                  <a:pt x="70083" y="2597"/>
                </a:moveTo>
                <a:cubicBezTo>
                  <a:pt x="127762" y="24293"/>
                  <a:pt x="536279" y="204739"/>
                  <a:pt x="603483" y="237547"/>
                </a:cubicBezTo>
                <a:cubicBezTo>
                  <a:pt x="670687" y="270355"/>
                  <a:pt x="413512" y="196801"/>
                  <a:pt x="473308" y="199447"/>
                </a:cubicBezTo>
                <a:cubicBezTo>
                  <a:pt x="533104" y="202093"/>
                  <a:pt x="901404" y="248130"/>
                  <a:pt x="962258" y="253422"/>
                </a:cubicBezTo>
                <a:cubicBezTo>
                  <a:pt x="1023112" y="258714"/>
                  <a:pt x="872300" y="238076"/>
                  <a:pt x="838433" y="231197"/>
                </a:cubicBezTo>
                <a:cubicBezTo>
                  <a:pt x="804566" y="224318"/>
                  <a:pt x="722546" y="214264"/>
                  <a:pt x="759058" y="212147"/>
                </a:cubicBezTo>
                <a:cubicBezTo>
                  <a:pt x="795570" y="210030"/>
                  <a:pt x="1098254" y="222730"/>
                  <a:pt x="1057508" y="218497"/>
                </a:cubicBezTo>
                <a:cubicBezTo>
                  <a:pt x="1016762" y="214264"/>
                  <a:pt x="590783" y="186747"/>
                  <a:pt x="514583" y="186747"/>
                </a:cubicBezTo>
                <a:cubicBezTo>
                  <a:pt x="438383" y="186747"/>
                  <a:pt x="634175" y="228022"/>
                  <a:pt x="600308" y="218497"/>
                </a:cubicBezTo>
                <a:cubicBezTo>
                  <a:pt x="566441" y="208972"/>
                  <a:pt x="411395" y="158172"/>
                  <a:pt x="311383" y="129597"/>
                </a:cubicBezTo>
                <a:cubicBezTo>
                  <a:pt x="211371" y="101022"/>
                  <a:pt x="9229" y="50751"/>
                  <a:pt x="233" y="47047"/>
                </a:cubicBezTo>
                <a:cubicBezTo>
                  <a:pt x="-8763" y="43343"/>
                  <a:pt x="245237" y="112664"/>
                  <a:pt x="257408" y="107372"/>
                </a:cubicBezTo>
                <a:cubicBezTo>
                  <a:pt x="269579" y="102080"/>
                  <a:pt x="12404" y="-19099"/>
                  <a:pt x="70083" y="2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70B58E3F-5DAA-C422-CB2D-0729188158B3}"/>
              </a:ext>
            </a:extLst>
          </p:cNvPr>
          <p:cNvSpPr/>
          <p:nvPr/>
        </p:nvSpPr>
        <p:spPr>
          <a:xfrm>
            <a:off x="3678921" y="1601832"/>
            <a:ext cx="1128434" cy="1403915"/>
          </a:xfrm>
          <a:custGeom>
            <a:avLst/>
            <a:gdLst>
              <a:gd name="connsiteX0" fmla="*/ 1110793 w 1128434"/>
              <a:gd name="connsiteY0" fmla="*/ 31025 h 1403915"/>
              <a:gd name="connsiteX1" fmla="*/ 196393 w 1128434"/>
              <a:gd name="connsiteY1" fmla="*/ 880111 h 1403915"/>
              <a:gd name="connsiteX2" fmla="*/ 370565 w 1128434"/>
              <a:gd name="connsiteY2" fmla="*/ 727711 h 1403915"/>
              <a:gd name="connsiteX3" fmla="*/ 450 w 1128434"/>
              <a:gd name="connsiteY3" fmla="*/ 1402625 h 1403915"/>
              <a:gd name="connsiteX4" fmla="*/ 305250 w 1128434"/>
              <a:gd name="connsiteY4" fmla="*/ 880111 h 1403915"/>
              <a:gd name="connsiteX5" fmla="*/ 762450 w 1128434"/>
              <a:gd name="connsiteY5" fmla="*/ 248739 h 1403915"/>
              <a:gd name="connsiteX6" fmla="*/ 1110793 w 1128434"/>
              <a:gd name="connsiteY6" fmla="*/ 31025 h 140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8434" h="1403915">
                <a:moveTo>
                  <a:pt x="1110793" y="31025"/>
                </a:moveTo>
                <a:cubicBezTo>
                  <a:pt x="1016450" y="136254"/>
                  <a:pt x="319764" y="763997"/>
                  <a:pt x="196393" y="880111"/>
                </a:cubicBezTo>
                <a:cubicBezTo>
                  <a:pt x="73022" y="996225"/>
                  <a:pt x="403222" y="640625"/>
                  <a:pt x="370565" y="727711"/>
                </a:cubicBezTo>
                <a:cubicBezTo>
                  <a:pt x="337908" y="814797"/>
                  <a:pt x="11336" y="1377225"/>
                  <a:pt x="450" y="1402625"/>
                </a:cubicBezTo>
                <a:cubicBezTo>
                  <a:pt x="-10436" y="1428025"/>
                  <a:pt x="178250" y="1072425"/>
                  <a:pt x="305250" y="880111"/>
                </a:cubicBezTo>
                <a:cubicBezTo>
                  <a:pt x="432250" y="687797"/>
                  <a:pt x="628193" y="386625"/>
                  <a:pt x="762450" y="248739"/>
                </a:cubicBezTo>
                <a:cubicBezTo>
                  <a:pt x="896707" y="110853"/>
                  <a:pt x="1205136" y="-74204"/>
                  <a:pt x="1110793" y="31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E187FD09-0387-DAB6-EE87-D9476097885F}"/>
              </a:ext>
            </a:extLst>
          </p:cNvPr>
          <p:cNvSpPr/>
          <p:nvPr/>
        </p:nvSpPr>
        <p:spPr>
          <a:xfrm>
            <a:off x="6127301" y="4314795"/>
            <a:ext cx="335248" cy="1031912"/>
          </a:xfrm>
          <a:custGeom>
            <a:avLst/>
            <a:gdLst>
              <a:gd name="connsiteX0" fmla="*/ 194124 w 335248"/>
              <a:gd name="connsiteY0" fmla="*/ 30 h 1031912"/>
              <a:gd name="connsiteX1" fmla="*/ 324299 w 335248"/>
              <a:gd name="connsiteY1" fmla="*/ 282605 h 1031912"/>
              <a:gd name="connsiteX2" fmla="*/ 321124 w 335248"/>
              <a:gd name="connsiteY2" fmla="*/ 247680 h 1031912"/>
              <a:gd name="connsiteX3" fmla="*/ 263974 w 335248"/>
              <a:gd name="connsiteY3" fmla="*/ 527080 h 1031912"/>
              <a:gd name="connsiteX4" fmla="*/ 279849 w 335248"/>
              <a:gd name="connsiteY4" fmla="*/ 431830 h 1031912"/>
              <a:gd name="connsiteX5" fmla="*/ 190949 w 335248"/>
              <a:gd name="connsiteY5" fmla="*/ 663605 h 1031912"/>
              <a:gd name="connsiteX6" fmla="*/ 206824 w 335248"/>
              <a:gd name="connsiteY6" fmla="*/ 603280 h 1031912"/>
              <a:gd name="connsiteX7" fmla="*/ 156024 w 335248"/>
              <a:gd name="connsiteY7" fmla="*/ 898555 h 1031912"/>
              <a:gd name="connsiteX8" fmla="*/ 171899 w 335248"/>
              <a:gd name="connsiteY8" fmla="*/ 762030 h 1031912"/>
              <a:gd name="connsiteX9" fmla="*/ 130624 w 335248"/>
              <a:gd name="connsiteY9" fmla="*/ 1031905 h 1031912"/>
              <a:gd name="connsiteX10" fmla="*/ 159199 w 335248"/>
              <a:gd name="connsiteY10" fmla="*/ 771555 h 1031912"/>
              <a:gd name="connsiteX11" fmla="*/ 73474 w 335248"/>
              <a:gd name="connsiteY11" fmla="*/ 895380 h 1031912"/>
              <a:gd name="connsiteX12" fmla="*/ 79824 w 335248"/>
              <a:gd name="connsiteY12" fmla="*/ 816005 h 1031912"/>
              <a:gd name="connsiteX13" fmla="*/ 449 w 335248"/>
              <a:gd name="connsiteY13" fmla="*/ 977930 h 1031912"/>
              <a:gd name="connsiteX14" fmla="*/ 121099 w 335248"/>
              <a:gd name="connsiteY14" fmla="*/ 762030 h 1031912"/>
              <a:gd name="connsiteX15" fmla="*/ 241749 w 335248"/>
              <a:gd name="connsiteY15" fmla="*/ 615980 h 1031912"/>
              <a:gd name="connsiteX16" fmla="*/ 225874 w 335248"/>
              <a:gd name="connsiteY16" fmla="*/ 647730 h 1031912"/>
              <a:gd name="connsiteX17" fmla="*/ 273499 w 335248"/>
              <a:gd name="connsiteY17" fmla="*/ 584230 h 1031912"/>
              <a:gd name="connsiteX18" fmla="*/ 235399 w 335248"/>
              <a:gd name="connsiteY18" fmla="*/ 438180 h 1031912"/>
              <a:gd name="connsiteX19" fmla="*/ 267149 w 335248"/>
              <a:gd name="connsiteY19" fmla="*/ 546130 h 1031912"/>
              <a:gd name="connsiteX20" fmla="*/ 317949 w 335248"/>
              <a:gd name="connsiteY20" fmla="*/ 263555 h 1031912"/>
              <a:gd name="connsiteX21" fmla="*/ 276674 w 335248"/>
              <a:gd name="connsiteY21" fmla="*/ 209580 h 1031912"/>
              <a:gd name="connsiteX22" fmla="*/ 302074 w 335248"/>
              <a:gd name="connsiteY22" fmla="*/ 301655 h 1031912"/>
              <a:gd name="connsiteX23" fmla="*/ 194124 w 335248"/>
              <a:gd name="connsiteY23" fmla="*/ 30 h 103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5248" h="1031912">
                <a:moveTo>
                  <a:pt x="194124" y="30"/>
                </a:moveTo>
                <a:cubicBezTo>
                  <a:pt x="197828" y="-3145"/>
                  <a:pt x="303132" y="241330"/>
                  <a:pt x="324299" y="282605"/>
                </a:cubicBezTo>
                <a:cubicBezTo>
                  <a:pt x="345466" y="323880"/>
                  <a:pt x="331178" y="206934"/>
                  <a:pt x="321124" y="247680"/>
                </a:cubicBezTo>
                <a:cubicBezTo>
                  <a:pt x="311070" y="288426"/>
                  <a:pt x="270853" y="496388"/>
                  <a:pt x="263974" y="527080"/>
                </a:cubicBezTo>
                <a:cubicBezTo>
                  <a:pt x="257095" y="557772"/>
                  <a:pt x="292020" y="409076"/>
                  <a:pt x="279849" y="431830"/>
                </a:cubicBezTo>
                <a:cubicBezTo>
                  <a:pt x="267678" y="454584"/>
                  <a:pt x="203120" y="635030"/>
                  <a:pt x="190949" y="663605"/>
                </a:cubicBezTo>
                <a:cubicBezTo>
                  <a:pt x="178778" y="692180"/>
                  <a:pt x="212645" y="564122"/>
                  <a:pt x="206824" y="603280"/>
                </a:cubicBezTo>
                <a:cubicBezTo>
                  <a:pt x="201003" y="642438"/>
                  <a:pt x="161845" y="872097"/>
                  <a:pt x="156024" y="898555"/>
                </a:cubicBezTo>
                <a:cubicBezTo>
                  <a:pt x="150203" y="925013"/>
                  <a:pt x="176132" y="739805"/>
                  <a:pt x="171899" y="762030"/>
                </a:cubicBezTo>
                <a:cubicBezTo>
                  <a:pt x="167666" y="784255"/>
                  <a:pt x="132741" y="1030317"/>
                  <a:pt x="130624" y="1031905"/>
                </a:cubicBezTo>
                <a:cubicBezTo>
                  <a:pt x="128507" y="1033493"/>
                  <a:pt x="168724" y="794309"/>
                  <a:pt x="159199" y="771555"/>
                </a:cubicBezTo>
                <a:cubicBezTo>
                  <a:pt x="149674" y="748801"/>
                  <a:pt x="86703" y="887972"/>
                  <a:pt x="73474" y="895380"/>
                </a:cubicBezTo>
                <a:cubicBezTo>
                  <a:pt x="60245" y="902788"/>
                  <a:pt x="91995" y="802247"/>
                  <a:pt x="79824" y="816005"/>
                </a:cubicBezTo>
                <a:cubicBezTo>
                  <a:pt x="67653" y="829763"/>
                  <a:pt x="-6430" y="986926"/>
                  <a:pt x="449" y="977930"/>
                </a:cubicBezTo>
                <a:cubicBezTo>
                  <a:pt x="7328" y="968934"/>
                  <a:pt x="80882" y="822355"/>
                  <a:pt x="121099" y="762030"/>
                </a:cubicBezTo>
                <a:cubicBezTo>
                  <a:pt x="161316" y="701705"/>
                  <a:pt x="224287" y="635030"/>
                  <a:pt x="241749" y="615980"/>
                </a:cubicBezTo>
                <a:cubicBezTo>
                  <a:pt x="259211" y="596930"/>
                  <a:pt x="220582" y="653022"/>
                  <a:pt x="225874" y="647730"/>
                </a:cubicBezTo>
                <a:cubicBezTo>
                  <a:pt x="231166" y="642438"/>
                  <a:pt x="271911" y="619155"/>
                  <a:pt x="273499" y="584230"/>
                </a:cubicBezTo>
                <a:cubicBezTo>
                  <a:pt x="275087" y="549305"/>
                  <a:pt x="236457" y="444530"/>
                  <a:pt x="235399" y="438180"/>
                </a:cubicBezTo>
                <a:cubicBezTo>
                  <a:pt x="234341" y="431830"/>
                  <a:pt x="253391" y="575234"/>
                  <a:pt x="267149" y="546130"/>
                </a:cubicBezTo>
                <a:cubicBezTo>
                  <a:pt x="280907" y="517026"/>
                  <a:pt x="316362" y="319647"/>
                  <a:pt x="317949" y="263555"/>
                </a:cubicBezTo>
                <a:cubicBezTo>
                  <a:pt x="319536" y="207463"/>
                  <a:pt x="279320" y="203230"/>
                  <a:pt x="276674" y="209580"/>
                </a:cubicBezTo>
                <a:cubicBezTo>
                  <a:pt x="274028" y="215930"/>
                  <a:pt x="315303" y="331817"/>
                  <a:pt x="302074" y="301655"/>
                </a:cubicBezTo>
                <a:cubicBezTo>
                  <a:pt x="288845" y="271493"/>
                  <a:pt x="190420" y="3205"/>
                  <a:pt x="19412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4035B862-CBB5-7F59-82E8-1251176AF11F}"/>
              </a:ext>
            </a:extLst>
          </p:cNvPr>
          <p:cNvSpPr/>
          <p:nvPr/>
        </p:nvSpPr>
        <p:spPr>
          <a:xfrm>
            <a:off x="6730730" y="4514815"/>
            <a:ext cx="164350" cy="604478"/>
          </a:xfrm>
          <a:custGeom>
            <a:avLst/>
            <a:gdLst>
              <a:gd name="connsiteX0" fmla="*/ 270 w 164350"/>
              <a:gd name="connsiteY0" fmla="*/ 35 h 604478"/>
              <a:gd name="connsiteX1" fmla="*/ 130445 w 164350"/>
              <a:gd name="connsiteY1" fmla="*/ 342935 h 604478"/>
              <a:gd name="connsiteX2" fmla="*/ 114570 w 164350"/>
              <a:gd name="connsiteY2" fmla="*/ 311185 h 604478"/>
              <a:gd name="connsiteX3" fmla="*/ 162195 w 164350"/>
              <a:gd name="connsiteY3" fmla="*/ 530260 h 604478"/>
              <a:gd name="connsiteX4" fmla="*/ 155845 w 164350"/>
              <a:gd name="connsiteY4" fmla="*/ 511210 h 604478"/>
              <a:gd name="connsiteX5" fmla="*/ 152670 w 164350"/>
              <a:gd name="connsiteY5" fmla="*/ 603285 h 604478"/>
              <a:gd name="connsiteX6" fmla="*/ 130445 w 164350"/>
              <a:gd name="connsiteY6" fmla="*/ 435010 h 604478"/>
              <a:gd name="connsiteX7" fmla="*/ 66945 w 164350"/>
              <a:gd name="connsiteY7" fmla="*/ 250860 h 604478"/>
              <a:gd name="connsiteX8" fmla="*/ 95520 w 164350"/>
              <a:gd name="connsiteY8" fmla="*/ 320710 h 604478"/>
              <a:gd name="connsiteX9" fmla="*/ 270 w 164350"/>
              <a:gd name="connsiteY9" fmla="*/ 35 h 60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350" h="604478">
                <a:moveTo>
                  <a:pt x="270" y="35"/>
                </a:moveTo>
                <a:cubicBezTo>
                  <a:pt x="6091" y="3739"/>
                  <a:pt x="111395" y="291077"/>
                  <a:pt x="130445" y="342935"/>
                </a:cubicBezTo>
                <a:cubicBezTo>
                  <a:pt x="149495" y="394793"/>
                  <a:pt x="109278" y="279964"/>
                  <a:pt x="114570" y="311185"/>
                </a:cubicBezTo>
                <a:cubicBezTo>
                  <a:pt x="119862" y="342406"/>
                  <a:pt x="162195" y="530260"/>
                  <a:pt x="162195" y="530260"/>
                </a:cubicBezTo>
                <a:cubicBezTo>
                  <a:pt x="169074" y="563598"/>
                  <a:pt x="157432" y="499039"/>
                  <a:pt x="155845" y="511210"/>
                </a:cubicBezTo>
                <a:cubicBezTo>
                  <a:pt x="154258" y="523381"/>
                  <a:pt x="156903" y="615985"/>
                  <a:pt x="152670" y="603285"/>
                </a:cubicBezTo>
                <a:cubicBezTo>
                  <a:pt x="148437" y="590585"/>
                  <a:pt x="144733" y="493748"/>
                  <a:pt x="130445" y="435010"/>
                </a:cubicBezTo>
                <a:cubicBezTo>
                  <a:pt x="116158" y="376273"/>
                  <a:pt x="72766" y="269910"/>
                  <a:pt x="66945" y="250860"/>
                </a:cubicBezTo>
                <a:cubicBezTo>
                  <a:pt x="61124" y="231810"/>
                  <a:pt x="106633" y="360927"/>
                  <a:pt x="95520" y="320710"/>
                </a:cubicBezTo>
                <a:cubicBezTo>
                  <a:pt x="84408" y="280493"/>
                  <a:pt x="-5551" y="-3669"/>
                  <a:pt x="27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389FA31A-8ECB-9C3E-A18A-0C44F329A81A}"/>
              </a:ext>
            </a:extLst>
          </p:cNvPr>
          <p:cNvSpPr/>
          <p:nvPr/>
        </p:nvSpPr>
        <p:spPr>
          <a:xfrm>
            <a:off x="6792950" y="4041010"/>
            <a:ext cx="97065" cy="682161"/>
          </a:xfrm>
          <a:custGeom>
            <a:avLst/>
            <a:gdLst>
              <a:gd name="connsiteX0" fmla="*/ 30125 w 97065"/>
              <a:gd name="connsiteY0" fmla="*/ 765 h 682161"/>
              <a:gd name="connsiteX1" fmla="*/ 26950 w 97065"/>
              <a:gd name="connsiteY1" fmla="*/ 413515 h 682161"/>
              <a:gd name="connsiteX2" fmla="*/ 36475 w 97065"/>
              <a:gd name="connsiteY2" fmla="*/ 384940 h 682161"/>
              <a:gd name="connsiteX3" fmla="*/ 11075 w 97065"/>
              <a:gd name="connsiteY3" fmla="*/ 677040 h 682161"/>
              <a:gd name="connsiteX4" fmla="*/ 4725 w 97065"/>
              <a:gd name="connsiteY4" fmla="*/ 565915 h 682161"/>
              <a:gd name="connsiteX5" fmla="*/ 7900 w 97065"/>
              <a:gd name="connsiteY5" fmla="*/ 499240 h 682161"/>
              <a:gd name="connsiteX6" fmla="*/ 96800 w 97065"/>
              <a:gd name="connsiteY6" fmla="*/ 273815 h 682161"/>
              <a:gd name="connsiteX7" fmla="*/ 36475 w 97065"/>
              <a:gd name="connsiteY7" fmla="*/ 365890 h 682161"/>
              <a:gd name="connsiteX8" fmla="*/ 71400 w 97065"/>
              <a:gd name="connsiteY8" fmla="*/ 137290 h 682161"/>
              <a:gd name="connsiteX9" fmla="*/ 33300 w 97065"/>
              <a:gd name="connsiteY9" fmla="*/ 305565 h 682161"/>
              <a:gd name="connsiteX10" fmla="*/ 30125 w 97065"/>
              <a:gd name="connsiteY10" fmla="*/ 765 h 68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065" h="682161">
                <a:moveTo>
                  <a:pt x="30125" y="765"/>
                </a:moveTo>
                <a:cubicBezTo>
                  <a:pt x="29067" y="18756"/>
                  <a:pt x="25892" y="349486"/>
                  <a:pt x="26950" y="413515"/>
                </a:cubicBezTo>
                <a:cubicBezTo>
                  <a:pt x="28008" y="477544"/>
                  <a:pt x="39121" y="341019"/>
                  <a:pt x="36475" y="384940"/>
                </a:cubicBezTo>
                <a:cubicBezTo>
                  <a:pt x="33829" y="428861"/>
                  <a:pt x="16367" y="646878"/>
                  <a:pt x="11075" y="677040"/>
                </a:cubicBezTo>
                <a:cubicBezTo>
                  <a:pt x="5783" y="707202"/>
                  <a:pt x="5254" y="595548"/>
                  <a:pt x="4725" y="565915"/>
                </a:cubicBezTo>
                <a:cubicBezTo>
                  <a:pt x="4196" y="536282"/>
                  <a:pt x="-7446" y="547923"/>
                  <a:pt x="7900" y="499240"/>
                </a:cubicBezTo>
                <a:cubicBezTo>
                  <a:pt x="23246" y="450557"/>
                  <a:pt x="92038" y="296040"/>
                  <a:pt x="96800" y="273815"/>
                </a:cubicBezTo>
                <a:cubicBezTo>
                  <a:pt x="101563" y="251590"/>
                  <a:pt x="40708" y="388644"/>
                  <a:pt x="36475" y="365890"/>
                </a:cubicBezTo>
                <a:cubicBezTo>
                  <a:pt x="32242" y="343136"/>
                  <a:pt x="71929" y="147344"/>
                  <a:pt x="71400" y="137290"/>
                </a:cubicBezTo>
                <a:cubicBezTo>
                  <a:pt x="70871" y="127236"/>
                  <a:pt x="38063" y="323557"/>
                  <a:pt x="33300" y="305565"/>
                </a:cubicBezTo>
                <a:cubicBezTo>
                  <a:pt x="28537" y="287573"/>
                  <a:pt x="31183" y="-17226"/>
                  <a:pt x="30125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625CE16C-E36D-8AD0-0BE1-13CE591C42AE}"/>
              </a:ext>
            </a:extLst>
          </p:cNvPr>
          <p:cNvSpPr/>
          <p:nvPr/>
        </p:nvSpPr>
        <p:spPr>
          <a:xfrm>
            <a:off x="6841538" y="5095309"/>
            <a:ext cx="214482" cy="401776"/>
          </a:xfrm>
          <a:custGeom>
            <a:avLst/>
            <a:gdLst>
              <a:gd name="connsiteX0" fmla="*/ 587 w 214482"/>
              <a:gd name="connsiteY0" fmla="*/ 566 h 401776"/>
              <a:gd name="connsiteX1" fmla="*/ 168862 w 214482"/>
              <a:gd name="connsiteY1" fmla="*/ 219641 h 401776"/>
              <a:gd name="connsiteX2" fmla="*/ 146637 w 214482"/>
              <a:gd name="connsiteY2" fmla="*/ 175191 h 401776"/>
              <a:gd name="connsiteX3" fmla="*/ 197437 w 214482"/>
              <a:gd name="connsiteY3" fmla="*/ 289491 h 401776"/>
              <a:gd name="connsiteX4" fmla="*/ 149812 w 214482"/>
              <a:gd name="connsiteY4" fmla="*/ 210116 h 401776"/>
              <a:gd name="connsiteX5" fmla="*/ 194262 w 214482"/>
              <a:gd name="connsiteY5" fmla="*/ 321241 h 401776"/>
              <a:gd name="connsiteX6" fmla="*/ 213312 w 214482"/>
              <a:gd name="connsiteY6" fmla="*/ 400616 h 401776"/>
              <a:gd name="connsiteX7" fmla="*/ 162512 w 214482"/>
              <a:gd name="connsiteY7" fmla="*/ 260916 h 401776"/>
              <a:gd name="connsiteX8" fmla="*/ 114887 w 214482"/>
              <a:gd name="connsiteY8" fmla="*/ 159316 h 401776"/>
              <a:gd name="connsiteX9" fmla="*/ 587 w 214482"/>
              <a:gd name="connsiteY9" fmla="*/ 566 h 40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482" h="401776">
                <a:moveTo>
                  <a:pt x="587" y="566"/>
                </a:moveTo>
                <a:cubicBezTo>
                  <a:pt x="9583" y="10620"/>
                  <a:pt x="144520" y="190537"/>
                  <a:pt x="168862" y="219641"/>
                </a:cubicBezTo>
                <a:cubicBezTo>
                  <a:pt x="193204" y="248745"/>
                  <a:pt x="141875" y="163549"/>
                  <a:pt x="146637" y="175191"/>
                </a:cubicBezTo>
                <a:cubicBezTo>
                  <a:pt x="151399" y="186833"/>
                  <a:pt x="196908" y="283670"/>
                  <a:pt x="197437" y="289491"/>
                </a:cubicBezTo>
                <a:cubicBezTo>
                  <a:pt x="197966" y="295312"/>
                  <a:pt x="150341" y="204824"/>
                  <a:pt x="149812" y="210116"/>
                </a:cubicBezTo>
                <a:cubicBezTo>
                  <a:pt x="149283" y="215408"/>
                  <a:pt x="183679" y="289491"/>
                  <a:pt x="194262" y="321241"/>
                </a:cubicBezTo>
                <a:cubicBezTo>
                  <a:pt x="204845" y="352991"/>
                  <a:pt x="218604" y="410670"/>
                  <a:pt x="213312" y="400616"/>
                </a:cubicBezTo>
                <a:cubicBezTo>
                  <a:pt x="208020" y="390562"/>
                  <a:pt x="178916" y="301133"/>
                  <a:pt x="162512" y="260916"/>
                </a:cubicBezTo>
                <a:cubicBezTo>
                  <a:pt x="146108" y="220699"/>
                  <a:pt x="141345" y="201649"/>
                  <a:pt x="114887" y="159316"/>
                </a:cubicBezTo>
                <a:cubicBezTo>
                  <a:pt x="88429" y="116983"/>
                  <a:pt x="-8409" y="-9488"/>
                  <a:pt x="587" y="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C2F3E0D5-35DD-A70C-E082-934BC23B6974}"/>
              </a:ext>
            </a:extLst>
          </p:cNvPr>
          <p:cNvSpPr/>
          <p:nvPr/>
        </p:nvSpPr>
        <p:spPr>
          <a:xfrm>
            <a:off x="4991466" y="6460193"/>
            <a:ext cx="1059375" cy="904907"/>
          </a:xfrm>
          <a:custGeom>
            <a:avLst/>
            <a:gdLst>
              <a:gd name="connsiteX0" fmla="*/ 2144 w 1059375"/>
              <a:gd name="connsiteY0" fmla="*/ 837 h 904907"/>
              <a:gd name="connsiteX1" fmla="*/ 347097 w 1059375"/>
              <a:gd name="connsiteY1" fmla="*/ 460775 h 904907"/>
              <a:gd name="connsiteX2" fmla="*/ 297818 w 1059375"/>
              <a:gd name="connsiteY2" fmla="*/ 422447 h 904907"/>
              <a:gd name="connsiteX3" fmla="*/ 566115 w 1059375"/>
              <a:gd name="connsiteY3" fmla="*/ 657891 h 904907"/>
              <a:gd name="connsiteX4" fmla="*/ 549688 w 1059375"/>
              <a:gd name="connsiteY4" fmla="*/ 553857 h 904907"/>
              <a:gd name="connsiteX5" fmla="*/ 730378 w 1059375"/>
              <a:gd name="connsiteY5" fmla="*/ 690744 h 904907"/>
              <a:gd name="connsiteX6" fmla="*/ 724903 w 1059375"/>
              <a:gd name="connsiteY6" fmla="*/ 515529 h 904907"/>
              <a:gd name="connsiteX7" fmla="*/ 916544 w 1059375"/>
              <a:gd name="connsiteY7" fmla="*/ 844056 h 904907"/>
              <a:gd name="connsiteX8" fmla="*/ 883691 w 1059375"/>
              <a:gd name="connsiteY8" fmla="*/ 811203 h 904907"/>
              <a:gd name="connsiteX9" fmla="*/ 1058905 w 1059375"/>
              <a:gd name="connsiteY9" fmla="*/ 904286 h 904907"/>
              <a:gd name="connsiteX10" fmla="*/ 922019 w 1059375"/>
              <a:gd name="connsiteY10" fmla="*/ 816679 h 904907"/>
              <a:gd name="connsiteX11" fmla="*/ 555164 w 1059375"/>
              <a:gd name="connsiteY11" fmla="*/ 318413 h 904907"/>
              <a:gd name="connsiteX12" fmla="*/ 790608 w 1059375"/>
              <a:gd name="connsiteY12" fmla="*/ 712645 h 904907"/>
              <a:gd name="connsiteX13" fmla="*/ 527787 w 1059375"/>
              <a:gd name="connsiteY13" fmla="*/ 400545 h 904907"/>
              <a:gd name="connsiteX14" fmla="*/ 681099 w 1059375"/>
              <a:gd name="connsiteY14" fmla="*/ 646940 h 904907"/>
              <a:gd name="connsiteX15" fmla="*/ 434704 w 1059375"/>
              <a:gd name="connsiteY15" fmla="*/ 449824 h 904907"/>
              <a:gd name="connsiteX16" fmla="*/ 527787 w 1059375"/>
              <a:gd name="connsiteY16" fmla="*/ 586710 h 904907"/>
              <a:gd name="connsiteX17" fmla="*/ 352572 w 1059375"/>
              <a:gd name="connsiteY17" fmla="*/ 367692 h 904907"/>
              <a:gd name="connsiteX18" fmla="*/ 297818 w 1059375"/>
              <a:gd name="connsiteY18" fmla="*/ 406020 h 904907"/>
              <a:gd name="connsiteX19" fmla="*/ 155456 w 1059375"/>
              <a:gd name="connsiteY19" fmla="*/ 301987 h 904907"/>
              <a:gd name="connsiteX20" fmla="*/ 199260 w 1059375"/>
              <a:gd name="connsiteY20" fmla="*/ 345790 h 904907"/>
              <a:gd name="connsiteX21" fmla="*/ 2144 w 1059375"/>
              <a:gd name="connsiteY21" fmla="*/ 837 h 904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59375" h="904907">
                <a:moveTo>
                  <a:pt x="2144" y="837"/>
                </a:moveTo>
                <a:cubicBezTo>
                  <a:pt x="26784" y="20001"/>
                  <a:pt x="297818" y="390507"/>
                  <a:pt x="347097" y="460775"/>
                </a:cubicBezTo>
                <a:cubicBezTo>
                  <a:pt x="396376" y="531043"/>
                  <a:pt x="261315" y="389594"/>
                  <a:pt x="297818" y="422447"/>
                </a:cubicBezTo>
                <a:cubicBezTo>
                  <a:pt x="334321" y="455300"/>
                  <a:pt x="524137" y="635989"/>
                  <a:pt x="566115" y="657891"/>
                </a:cubicBezTo>
                <a:cubicBezTo>
                  <a:pt x="608093" y="679793"/>
                  <a:pt x="522311" y="548382"/>
                  <a:pt x="549688" y="553857"/>
                </a:cubicBezTo>
                <a:cubicBezTo>
                  <a:pt x="577065" y="559332"/>
                  <a:pt x="701176" y="697132"/>
                  <a:pt x="730378" y="690744"/>
                </a:cubicBezTo>
                <a:cubicBezTo>
                  <a:pt x="759581" y="684356"/>
                  <a:pt x="693875" y="489977"/>
                  <a:pt x="724903" y="515529"/>
                </a:cubicBezTo>
                <a:cubicBezTo>
                  <a:pt x="755931" y="541081"/>
                  <a:pt x="916544" y="844056"/>
                  <a:pt x="916544" y="844056"/>
                </a:cubicBezTo>
                <a:cubicBezTo>
                  <a:pt x="943009" y="893335"/>
                  <a:pt x="859964" y="801165"/>
                  <a:pt x="883691" y="811203"/>
                </a:cubicBezTo>
                <a:cubicBezTo>
                  <a:pt x="907418" y="821241"/>
                  <a:pt x="1052517" y="903373"/>
                  <a:pt x="1058905" y="904286"/>
                </a:cubicBezTo>
                <a:cubicBezTo>
                  <a:pt x="1065293" y="905199"/>
                  <a:pt x="1005976" y="914325"/>
                  <a:pt x="922019" y="816679"/>
                </a:cubicBezTo>
                <a:cubicBezTo>
                  <a:pt x="838062" y="719034"/>
                  <a:pt x="577066" y="335752"/>
                  <a:pt x="555164" y="318413"/>
                </a:cubicBezTo>
                <a:cubicBezTo>
                  <a:pt x="533262" y="301074"/>
                  <a:pt x="795171" y="698956"/>
                  <a:pt x="790608" y="712645"/>
                </a:cubicBezTo>
                <a:cubicBezTo>
                  <a:pt x="786045" y="726334"/>
                  <a:pt x="546038" y="411496"/>
                  <a:pt x="527787" y="400545"/>
                </a:cubicBezTo>
                <a:cubicBezTo>
                  <a:pt x="509536" y="389594"/>
                  <a:pt x="696613" y="638727"/>
                  <a:pt x="681099" y="646940"/>
                </a:cubicBezTo>
                <a:cubicBezTo>
                  <a:pt x="665585" y="655153"/>
                  <a:pt x="460256" y="459862"/>
                  <a:pt x="434704" y="449824"/>
                </a:cubicBezTo>
                <a:cubicBezTo>
                  <a:pt x="409152" y="439786"/>
                  <a:pt x="541476" y="600399"/>
                  <a:pt x="527787" y="586710"/>
                </a:cubicBezTo>
                <a:cubicBezTo>
                  <a:pt x="514098" y="573021"/>
                  <a:pt x="390900" y="397807"/>
                  <a:pt x="352572" y="367692"/>
                </a:cubicBezTo>
                <a:cubicBezTo>
                  <a:pt x="314244" y="337577"/>
                  <a:pt x="330670" y="416971"/>
                  <a:pt x="297818" y="406020"/>
                </a:cubicBezTo>
                <a:cubicBezTo>
                  <a:pt x="264966" y="395069"/>
                  <a:pt x="171882" y="312025"/>
                  <a:pt x="155456" y="301987"/>
                </a:cubicBezTo>
                <a:cubicBezTo>
                  <a:pt x="139030" y="291949"/>
                  <a:pt x="225725" y="394156"/>
                  <a:pt x="199260" y="345790"/>
                </a:cubicBezTo>
                <a:cubicBezTo>
                  <a:pt x="172795" y="297424"/>
                  <a:pt x="-22496" y="-18327"/>
                  <a:pt x="2144" y="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6EEEC463-D596-0B93-AB3C-89DCCD2C3BBC}"/>
              </a:ext>
            </a:extLst>
          </p:cNvPr>
          <p:cNvSpPr/>
          <p:nvPr/>
        </p:nvSpPr>
        <p:spPr>
          <a:xfrm>
            <a:off x="5779153" y="7150810"/>
            <a:ext cx="940598" cy="307337"/>
          </a:xfrm>
          <a:custGeom>
            <a:avLst/>
            <a:gdLst>
              <a:gd name="connsiteX0" fmla="*/ 2921 w 940598"/>
              <a:gd name="connsiteY0" fmla="*/ 65832 h 307337"/>
              <a:gd name="connsiteX1" fmla="*/ 539515 w 940598"/>
              <a:gd name="connsiteY1" fmla="*/ 295801 h 307337"/>
              <a:gd name="connsiteX2" fmla="*/ 468334 w 940598"/>
              <a:gd name="connsiteY2" fmla="*/ 273899 h 307337"/>
              <a:gd name="connsiteX3" fmla="*/ 933748 w 940598"/>
              <a:gd name="connsiteY3" fmla="*/ 306752 h 307337"/>
              <a:gd name="connsiteX4" fmla="*/ 758533 w 940598"/>
              <a:gd name="connsiteY4" fmla="*/ 295801 h 307337"/>
              <a:gd name="connsiteX5" fmla="*/ 342399 w 940598"/>
              <a:gd name="connsiteY5" fmla="*/ 262948 h 307337"/>
              <a:gd name="connsiteX6" fmla="*/ 846140 w 940598"/>
              <a:gd name="connsiteY6" fmla="*/ 186292 h 307337"/>
              <a:gd name="connsiteX7" fmla="*/ 380727 w 940598"/>
              <a:gd name="connsiteY7" fmla="*/ 230095 h 307337"/>
              <a:gd name="connsiteX8" fmla="*/ 364301 w 940598"/>
              <a:gd name="connsiteY8" fmla="*/ 153439 h 307337"/>
              <a:gd name="connsiteX9" fmla="*/ 282169 w 940598"/>
              <a:gd name="connsiteY9" fmla="*/ 127 h 307337"/>
              <a:gd name="connsiteX10" fmla="*/ 369776 w 940598"/>
              <a:gd name="connsiteY10" fmla="*/ 180816 h 307337"/>
              <a:gd name="connsiteX11" fmla="*/ 325973 w 940598"/>
              <a:gd name="connsiteY11" fmla="*/ 180816 h 307337"/>
              <a:gd name="connsiteX12" fmla="*/ 2921 w 940598"/>
              <a:gd name="connsiteY12" fmla="*/ 65832 h 30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0598" h="307337">
                <a:moveTo>
                  <a:pt x="2921" y="65832"/>
                </a:moveTo>
                <a:cubicBezTo>
                  <a:pt x="38511" y="84996"/>
                  <a:pt x="461946" y="261123"/>
                  <a:pt x="539515" y="295801"/>
                </a:cubicBezTo>
                <a:cubicBezTo>
                  <a:pt x="617084" y="330479"/>
                  <a:pt x="402629" y="272074"/>
                  <a:pt x="468334" y="273899"/>
                </a:cubicBezTo>
                <a:cubicBezTo>
                  <a:pt x="534039" y="275724"/>
                  <a:pt x="885382" y="303102"/>
                  <a:pt x="933748" y="306752"/>
                </a:cubicBezTo>
                <a:cubicBezTo>
                  <a:pt x="982115" y="310402"/>
                  <a:pt x="758533" y="295801"/>
                  <a:pt x="758533" y="295801"/>
                </a:cubicBezTo>
                <a:cubicBezTo>
                  <a:pt x="659975" y="288500"/>
                  <a:pt x="327798" y="281200"/>
                  <a:pt x="342399" y="262948"/>
                </a:cubicBezTo>
                <a:cubicBezTo>
                  <a:pt x="357000" y="244696"/>
                  <a:pt x="839752" y="191767"/>
                  <a:pt x="846140" y="186292"/>
                </a:cubicBezTo>
                <a:cubicBezTo>
                  <a:pt x="852528" y="180817"/>
                  <a:pt x="461033" y="235570"/>
                  <a:pt x="380727" y="230095"/>
                </a:cubicBezTo>
                <a:cubicBezTo>
                  <a:pt x="300421" y="224620"/>
                  <a:pt x="380727" y="191767"/>
                  <a:pt x="364301" y="153439"/>
                </a:cubicBezTo>
                <a:cubicBezTo>
                  <a:pt x="347875" y="115111"/>
                  <a:pt x="281256" y="-4436"/>
                  <a:pt x="282169" y="127"/>
                </a:cubicBezTo>
                <a:cubicBezTo>
                  <a:pt x="283082" y="4690"/>
                  <a:pt x="362475" y="150701"/>
                  <a:pt x="369776" y="180816"/>
                </a:cubicBezTo>
                <a:cubicBezTo>
                  <a:pt x="377077" y="210931"/>
                  <a:pt x="384378" y="200893"/>
                  <a:pt x="325973" y="180816"/>
                </a:cubicBezTo>
                <a:cubicBezTo>
                  <a:pt x="267568" y="160739"/>
                  <a:pt x="-32669" y="46668"/>
                  <a:pt x="2921" y="658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EB7522A8-0C72-B062-EBA5-2BEDCB464E0F}"/>
              </a:ext>
            </a:extLst>
          </p:cNvPr>
          <p:cNvSpPr/>
          <p:nvPr/>
        </p:nvSpPr>
        <p:spPr>
          <a:xfrm>
            <a:off x="6690516" y="6981186"/>
            <a:ext cx="542554" cy="457363"/>
          </a:xfrm>
          <a:custGeom>
            <a:avLst/>
            <a:gdLst>
              <a:gd name="connsiteX0" fmla="*/ 542552 w 542554"/>
              <a:gd name="connsiteY0" fmla="*/ 12 h 457363"/>
              <a:gd name="connsiteX1" fmla="*/ 235927 w 542554"/>
              <a:gd name="connsiteY1" fmla="*/ 257358 h 457363"/>
              <a:gd name="connsiteX2" fmla="*/ 99041 w 542554"/>
              <a:gd name="connsiteY2" fmla="*/ 388768 h 457363"/>
              <a:gd name="connsiteX3" fmla="*/ 153795 w 542554"/>
              <a:gd name="connsiteY3" fmla="*/ 312112 h 457363"/>
              <a:gd name="connsiteX4" fmla="*/ 5958 w 542554"/>
              <a:gd name="connsiteY4" fmla="*/ 454474 h 457363"/>
              <a:gd name="connsiteX5" fmla="*/ 27860 w 542554"/>
              <a:gd name="connsiteY5" fmla="*/ 394244 h 457363"/>
              <a:gd name="connsiteX6" fmla="*/ 16909 w 542554"/>
              <a:gd name="connsiteY6" fmla="*/ 235456 h 457363"/>
              <a:gd name="connsiteX7" fmla="*/ 60713 w 542554"/>
              <a:gd name="connsiteY7" fmla="*/ 366867 h 457363"/>
              <a:gd name="connsiteX8" fmla="*/ 224976 w 542554"/>
              <a:gd name="connsiteY8" fmla="*/ 169751 h 457363"/>
              <a:gd name="connsiteX9" fmla="*/ 268780 w 542554"/>
              <a:gd name="connsiteY9" fmla="*/ 71192 h 457363"/>
              <a:gd name="connsiteX10" fmla="*/ 203074 w 542554"/>
              <a:gd name="connsiteY10" fmla="*/ 273784 h 457363"/>
              <a:gd name="connsiteX11" fmla="*/ 378289 w 542554"/>
              <a:gd name="connsiteY11" fmla="*/ 27389 h 457363"/>
              <a:gd name="connsiteX12" fmla="*/ 241403 w 542554"/>
              <a:gd name="connsiteY12" fmla="*/ 268309 h 457363"/>
              <a:gd name="connsiteX13" fmla="*/ 542552 w 542554"/>
              <a:gd name="connsiteY13" fmla="*/ 12 h 45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2554" h="457363">
                <a:moveTo>
                  <a:pt x="542552" y="12"/>
                </a:moveTo>
                <a:cubicBezTo>
                  <a:pt x="541639" y="-1813"/>
                  <a:pt x="309845" y="192565"/>
                  <a:pt x="235927" y="257358"/>
                </a:cubicBezTo>
                <a:cubicBezTo>
                  <a:pt x="162008" y="322151"/>
                  <a:pt x="112730" y="379642"/>
                  <a:pt x="99041" y="388768"/>
                </a:cubicBezTo>
                <a:cubicBezTo>
                  <a:pt x="85352" y="397894"/>
                  <a:pt x="169309" y="301161"/>
                  <a:pt x="153795" y="312112"/>
                </a:cubicBezTo>
                <a:cubicBezTo>
                  <a:pt x="138281" y="323063"/>
                  <a:pt x="26947" y="440785"/>
                  <a:pt x="5958" y="454474"/>
                </a:cubicBezTo>
                <a:cubicBezTo>
                  <a:pt x="-15031" y="468163"/>
                  <a:pt x="26035" y="430747"/>
                  <a:pt x="27860" y="394244"/>
                </a:cubicBezTo>
                <a:cubicBezTo>
                  <a:pt x="29685" y="357741"/>
                  <a:pt x="11434" y="240019"/>
                  <a:pt x="16909" y="235456"/>
                </a:cubicBezTo>
                <a:cubicBezTo>
                  <a:pt x="22384" y="230893"/>
                  <a:pt x="26035" y="377818"/>
                  <a:pt x="60713" y="366867"/>
                </a:cubicBezTo>
                <a:cubicBezTo>
                  <a:pt x="95391" y="355916"/>
                  <a:pt x="190298" y="219030"/>
                  <a:pt x="224976" y="169751"/>
                </a:cubicBezTo>
                <a:cubicBezTo>
                  <a:pt x="259654" y="120472"/>
                  <a:pt x="272430" y="53853"/>
                  <a:pt x="268780" y="71192"/>
                </a:cubicBezTo>
                <a:cubicBezTo>
                  <a:pt x="265130" y="88531"/>
                  <a:pt x="184823" y="281084"/>
                  <a:pt x="203074" y="273784"/>
                </a:cubicBezTo>
                <a:cubicBezTo>
                  <a:pt x="221325" y="266484"/>
                  <a:pt x="371901" y="28301"/>
                  <a:pt x="378289" y="27389"/>
                </a:cubicBezTo>
                <a:cubicBezTo>
                  <a:pt x="384677" y="26477"/>
                  <a:pt x="217676" y="267397"/>
                  <a:pt x="241403" y="268309"/>
                </a:cubicBezTo>
                <a:cubicBezTo>
                  <a:pt x="265130" y="269221"/>
                  <a:pt x="543465" y="1837"/>
                  <a:pt x="54255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8E4C8888-FB53-00A7-3246-03DCE27BA7F7}"/>
              </a:ext>
            </a:extLst>
          </p:cNvPr>
          <p:cNvSpPr/>
          <p:nvPr/>
        </p:nvSpPr>
        <p:spPr>
          <a:xfrm>
            <a:off x="3884388" y="5724759"/>
            <a:ext cx="930680" cy="2755387"/>
          </a:xfrm>
          <a:custGeom>
            <a:avLst/>
            <a:gdLst>
              <a:gd name="connsiteX0" fmla="*/ 742041 w 930680"/>
              <a:gd name="connsiteY0" fmla="*/ 1127 h 2755387"/>
              <a:gd name="connsiteX1" fmla="*/ 731155 w 930680"/>
              <a:gd name="connsiteY1" fmla="*/ 784898 h 2755387"/>
              <a:gd name="connsiteX2" fmla="*/ 393698 w 930680"/>
              <a:gd name="connsiteY2" fmla="*/ 1644870 h 2755387"/>
              <a:gd name="connsiteX3" fmla="*/ 654955 w 930680"/>
              <a:gd name="connsiteY3" fmla="*/ 1307412 h 2755387"/>
              <a:gd name="connsiteX4" fmla="*/ 56241 w 930680"/>
              <a:gd name="connsiteY4" fmla="*/ 2668127 h 2755387"/>
              <a:gd name="connsiteX5" fmla="*/ 121555 w 930680"/>
              <a:gd name="connsiteY5" fmla="*/ 2439527 h 2755387"/>
              <a:gd name="connsiteX6" fmla="*/ 905326 w 930680"/>
              <a:gd name="connsiteY6" fmla="*/ 980841 h 2755387"/>
              <a:gd name="connsiteX7" fmla="*/ 742041 w 930680"/>
              <a:gd name="connsiteY7" fmla="*/ 1252984 h 2755387"/>
              <a:gd name="connsiteX8" fmla="*/ 774698 w 930680"/>
              <a:gd name="connsiteY8" fmla="*/ 959070 h 2755387"/>
              <a:gd name="connsiteX9" fmla="*/ 742041 w 930680"/>
              <a:gd name="connsiteY9" fmla="*/ 1127 h 2755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0680" h="2755387">
                <a:moveTo>
                  <a:pt x="742041" y="1127"/>
                </a:moveTo>
                <a:cubicBezTo>
                  <a:pt x="734784" y="-27902"/>
                  <a:pt x="789212" y="510941"/>
                  <a:pt x="731155" y="784898"/>
                </a:cubicBezTo>
                <a:cubicBezTo>
                  <a:pt x="673098" y="1058855"/>
                  <a:pt x="406398" y="1557784"/>
                  <a:pt x="393698" y="1644870"/>
                </a:cubicBezTo>
                <a:cubicBezTo>
                  <a:pt x="380998" y="1731956"/>
                  <a:pt x="711198" y="1136869"/>
                  <a:pt x="654955" y="1307412"/>
                </a:cubicBezTo>
                <a:cubicBezTo>
                  <a:pt x="598712" y="1477955"/>
                  <a:pt x="145141" y="2479441"/>
                  <a:pt x="56241" y="2668127"/>
                </a:cubicBezTo>
                <a:cubicBezTo>
                  <a:pt x="-32659" y="2856813"/>
                  <a:pt x="-19959" y="2720741"/>
                  <a:pt x="121555" y="2439527"/>
                </a:cubicBezTo>
                <a:cubicBezTo>
                  <a:pt x="263069" y="2158313"/>
                  <a:pt x="801912" y="1178598"/>
                  <a:pt x="905326" y="980841"/>
                </a:cubicBezTo>
                <a:cubicBezTo>
                  <a:pt x="1008740" y="783084"/>
                  <a:pt x="763812" y="1256612"/>
                  <a:pt x="742041" y="1252984"/>
                </a:cubicBezTo>
                <a:cubicBezTo>
                  <a:pt x="720270" y="1249356"/>
                  <a:pt x="772884" y="1164084"/>
                  <a:pt x="774698" y="959070"/>
                </a:cubicBezTo>
                <a:cubicBezTo>
                  <a:pt x="776512" y="754056"/>
                  <a:pt x="749298" y="30156"/>
                  <a:pt x="742041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A151127A-3F94-8034-7517-CB4BF482FD06}"/>
              </a:ext>
            </a:extLst>
          </p:cNvPr>
          <p:cNvSpPr/>
          <p:nvPr/>
        </p:nvSpPr>
        <p:spPr>
          <a:xfrm>
            <a:off x="1740157" y="7359116"/>
            <a:ext cx="2349292" cy="4083953"/>
          </a:xfrm>
          <a:custGeom>
            <a:avLst/>
            <a:gdLst>
              <a:gd name="connsiteX0" fmla="*/ 2341986 w 2349292"/>
              <a:gd name="connsiteY0" fmla="*/ 10513 h 4083953"/>
              <a:gd name="connsiteX1" fmla="*/ 1732386 w 2349292"/>
              <a:gd name="connsiteY1" fmla="*/ 1382113 h 4083953"/>
              <a:gd name="connsiteX2" fmla="*/ 1569100 w 2349292"/>
              <a:gd name="connsiteY2" fmla="*/ 1937284 h 4083953"/>
              <a:gd name="connsiteX3" fmla="*/ 1852129 w 2349292"/>
              <a:gd name="connsiteY3" fmla="*/ 1556284 h 4083953"/>
              <a:gd name="connsiteX4" fmla="*/ 1536443 w 2349292"/>
              <a:gd name="connsiteY4" fmla="*/ 2296513 h 4083953"/>
              <a:gd name="connsiteX5" fmla="*/ 1471129 w 2349292"/>
              <a:gd name="connsiteY5" fmla="*/ 3221798 h 4083953"/>
              <a:gd name="connsiteX6" fmla="*/ 1536443 w 2349292"/>
              <a:gd name="connsiteY6" fmla="*/ 2601313 h 4083953"/>
              <a:gd name="connsiteX7" fmla="*/ 1427586 w 2349292"/>
              <a:gd name="connsiteY7" fmla="*/ 4059998 h 4083953"/>
              <a:gd name="connsiteX8" fmla="*/ 1492900 w 2349292"/>
              <a:gd name="connsiteY8" fmla="*/ 3352427 h 4083953"/>
              <a:gd name="connsiteX9" fmla="*/ 1863014 w 2349292"/>
              <a:gd name="connsiteY9" fmla="*/ 1371227 h 4083953"/>
              <a:gd name="connsiteX10" fmla="*/ 1590872 w 2349292"/>
              <a:gd name="connsiteY10" fmla="*/ 1893741 h 4083953"/>
              <a:gd name="connsiteX11" fmla="*/ 1253414 w 2349292"/>
              <a:gd name="connsiteY11" fmla="*/ 2405370 h 4083953"/>
              <a:gd name="connsiteX12" fmla="*/ 1144557 w 2349292"/>
              <a:gd name="connsiteY12" fmla="*/ 3352427 h 4083953"/>
              <a:gd name="connsiteX13" fmla="*/ 1264300 w 2349292"/>
              <a:gd name="connsiteY13" fmla="*/ 2884341 h 4083953"/>
              <a:gd name="connsiteX14" fmla="*/ 1557 w 2349292"/>
              <a:gd name="connsiteY14" fmla="*/ 3940255 h 4083953"/>
              <a:gd name="connsiteX15" fmla="*/ 1558214 w 2349292"/>
              <a:gd name="connsiteY15" fmla="*/ 2416255 h 4083953"/>
              <a:gd name="connsiteX16" fmla="*/ 1296957 w 2349292"/>
              <a:gd name="connsiteY16" fmla="*/ 2535998 h 4083953"/>
              <a:gd name="connsiteX17" fmla="*/ 1895672 w 2349292"/>
              <a:gd name="connsiteY17" fmla="*/ 1197055 h 4083953"/>
              <a:gd name="connsiteX18" fmla="*/ 1656186 w 2349292"/>
              <a:gd name="connsiteY18" fmla="*/ 1414770 h 4083953"/>
              <a:gd name="connsiteX19" fmla="*/ 2265786 w 2349292"/>
              <a:gd name="connsiteY19" fmla="*/ 369741 h 4083953"/>
              <a:gd name="connsiteX20" fmla="*/ 2080729 w 2349292"/>
              <a:gd name="connsiteY20" fmla="*/ 728970 h 4083953"/>
              <a:gd name="connsiteX21" fmla="*/ 2341986 w 2349292"/>
              <a:gd name="connsiteY21" fmla="*/ 10513 h 408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49292" h="4083953">
                <a:moveTo>
                  <a:pt x="2341986" y="10513"/>
                </a:moveTo>
                <a:cubicBezTo>
                  <a:pt x="2283929" y="119370"/>
                  <a:pt x="1861200" y="1060985"/>
                  <a:pt x="1732386" y="1382113"/>
                </a:cubicBezTo>
                <a:cubicBezTo>
                  <a:pt x="1603572" y="1703242"/>
                  <a:pt x="1549143" y="1908256"/>
                  <a:pt x="1569100" y="1937284"/>
                </a:cubicBezTo>
                <a:cubicBezTo>
                  <a:pt x="1589057" y="1966313"/>
                  <a:pt x="1857572" y="1496412"/>
                  <a:pt x="1852129" y="1556284"/>
                </a:cubicBezTo>
                <a:cubicBezTo>
                  <a:pt x="1846686" y="1616156"/>
                  <a:pt x="1599943" y="2018927"/>
                  <a:pt x="1536443" y="2296513"/>
                </a:cubicBezTo>
                <a:cubicBezTo>
                  <a:pt x="1472943" y="2574099"/>
                  <a:pt x="1471129" y="3170998"/>
                  <a:pt x="1471129" y="3221798"/>
                </a:cubicBezTo>
                <a:cubicBezTo>
                  <a:pt x="1471129" y="3272598"/>
                  <a:pt x="1543700" y="2461613"/>
                  <a:pt x="1536443" y="2601313"/>
                </a:cubicBezTo>
                <a:cubicBezTo>
                  <a:pt x="1529186" y="2741013"/>
                  <a:pt x="1434843" y="3934812"/>
                  <a:pt x="1427586" y="4059998"/>
                </a:cubicBezTo>
                <a:cubicBezTo>
                  <a:pt x="1420329" y="4185184"/>
                  <a:pt x="1420329" y="3800555"/>
                  <a:pt x="1492900" y="3352427"/>
                </a:cubicBezTo>
                <a:cubicBezTo>
                  <a:pt x="1565471" y="2904299"/>
                  <a:pt x="1846685" y="1614341"/>
                  <a:pt x="1863014" y="1371227"/>
                </a:cubicBezTo>
                <a:cubicBezTo>
                  <a:pt x="1879343" y="1128113"/>
                  <a:pt x="1692472" y="1721384"/>
                  <a:pt x="1590872" y="1893741"/>
                </a:cubicBezTo>
                <a:cubicBezTo>
                  <a:pt x="1489272" y="2066098"/>
                  <a:pt x="1327800" y="2162256"/>
                  <a:pt x="1253414" y="2405370"/>
                </a:cubicBezTo>
                <a:cubicBezTo>
                  <a:pt x="1179028" y="2648484"/>
                  <a:pt x="1142743" y="3272599"/>
                  <a:pt x="1144557" y="3352427"/>
                </a:cubicBezTo>
                <a:cubicBezTo>
                  <a:pt x="1146371" y="3432255"/>
                  <a:pt x="1454800" y="2786370"/>
                  <a:pt x="1264300" y="2884341"/>
                </a:cubicBezTo>
                <a:cubicBezTo>
                  <a:pt x="1073800" y="2982312"/>
                  <a:pt x="-47429" y="4018269"/>
                  <a:pt x="1557" y="3940255"/>
                </a:cubicBezTo>
                <a:cubicBezTo>
                  <a:pt x="50543" y="3862241"/>
                  <a:pt x="1342314" y="2650298"/>
                  <a:pt x="1558214" y="2416255"/>
                </a:cubicBezTo>
                <a:cubicBezTo>
                  <a:pt x="1774114" y="2182212"/>
                  <a:pt x="1240714" y="2739198"/>
                  <a:pt x="1296957" y="2535998"/>
                </a:cubicBezTo>
                <a:cubicBezTo>
                  <a:pt x="1353200" y="2332798"/>
                  <a:pt x="1835801" y="1383926"/>
                  <a:pt x="1895672" y="1197055"/>
                </a:cubicBezTo>
                <a:cubicBezTo>
                  <a:pt x="1955543" y="1010184"/>
                  <a:pt x="1594500" y="1552656"/>
                  <a:pt x="1656186" y="1414770"/>
                </a:cubicBezTo>
                <a:cubicBezTo>
                  <a:pt x="1717872" y="1276884"/>
                  <a:pt x="2195029" y="484041"/>
                  <a:pt x="2265786" y="369741"/>
                </a:cubicBezTo>
                <a:cubicBezTo>
                  <a:pt x="2336543" y="255441"/>
                  <a:pt x="2068029" y="785213"/>
                  <a:pt x="2080729" y="728970"/>
                </a:cubicBezTo>
                <a:cubicBezTo>
                  <a:pt x="2093429" y="672727"/>
                  <a:pt x="2400043" y="-98344"/>
                  <a:pt x="2341986" y="10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D915F339-1A40-E218-8D1F-640E428B8342}"/>
              </a:ext>
            </a:extLst>
          </p:cNvPr>
          <p:cNvSpPr/>
          <p:nvPr/>
        </p:nvSpPr>
        <p:spPr>
          <a:xfrm>
            <a:off x="6149751" y="7739102"/>
            <a:ext cx="484394" cy="1481174"/>
          </a:xfrm>
          <a:custGeom>
            <a:avLst/>
            <a:gdLst>
              <a:gd name="connsiteX0" fmla="*/ 229278 w 484394"/>
              <a:gd name="connsiteY0" fmla="*/ 641 h 1481174"/>
              <a:gd name="connsiteX1" fmla="*/ 251049 w 484394"/>
              <a:gd name="connsiteY1" fmla="*/ 588469 h 1481174"/>
              <a:gd name="connsiteX2" fmla="*/ 240163 w 484394"/>
              <a:gd name="connsiteY2" fmla="*/ 893269 h 1481174"/>
              <a:gd name="connsiteX3" fmla="*/ 240163 w 484394"/>
              <a:gd name="connsiteY3" fmla="*/ 784412 h 1481174"/>
              <a:gd name="connsiteX4" fmla="*/ 479649 w 484394"/>
              <a:gd name="connsiteY4" fmla="*/ 1274269 h 1481174"/>
              <a:gd name="connsiteX5" fmla="*/ 392563 w 484394"/>
              <a:gd name="connsiteY5" fmla="*/ 1241612 h 1481174"/>
              <a:gd name="connsiteX6" fmla="*/ 305478 w 484394"/>
              <a:gd name="connsiteY6" fmla="*/ 1317812 h 1481174"/>
              <a:gd name="connsiteX7" fmla="*/ 305478 w 484394"/>
              <a:gd name="connsiteY7" fmla="*/ 1481098 h 1481174"/>
              <a:gd name="connsiteX8" fmla="*/ 349020 w 484394"/>
              <a:gd name="connsiteY8" fmla="*/ 1296041 h 1481174"/>
              <a:gd name="connsiteX9" fmla="*/ 174849 w 484394"/>
              <a:gd name="connsiteY9" fmla="*/ 980355 h 1481174"/>
              <a:gd name="connsiteX10" fmla="*/ 414335 w 484394"/>
              <a:gd name="connsiteY10" fmla="*/ 1241612 h 1481174"/>
              <a:gd name="connsiteX11" fmla="*/ 327249 w 484394"/>
              <a:gd name="connsiteY11" fmla="*/ 1034784 h 1481174"/>
              <a:gd name="connsiteX12" fmla="*/ 196620 w 484394"/>
              <a:gd name="connsiteY12" fmla="*/ 882384 h 1481174"/>
              <a:gd name="connsiteX13" fmla="*/ 678 w 484394"/>
              <a:gd name="connsiteY13" fmla="*/ 1143641 h 1481174"/>
              <a:gd name="connsiteX14" fmla="*/ 131306 w 484394"/>
              <a:gd name="connsiteY14" fmla="*/ 915041 h 1481174"/>
              <a:gd name="connsiteX15" fmla="*/ 109535 w 484394"/>
              <a:gd name="connsiteY15" fmla="*/ 501384 h 1481174"/>
              <a:gd name="connsiteX16" fmla="*/ 240163 w 484394"/>
              <a:gd name="connsiteY16" fmla="*/ 740869 h 1481174"/>
              <a:gd name="connsiteX17" fmla="*/ 196620 w 484394"/>
              <a:gd name="connsiteY17" fmla="*/ 479612 h 1481174"/>
              <a:gd name="connsiteX18" fmla="*/ 229278 w 484394"/>
              <a:gd name="connsiteY18" fmla="*/ 641 h 1481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4394" h="1481174">
                <a:moveTo>
                  <a:pt x="229278" y="641"/>
                </a:moveTo>
                <a:cubicBezTo>
                  <a:pt x="238349" y="18784"/>
                  <a:pt x="249235" y="439698"/>
                  <a:pt x="251049" y="588469"/>
                </a:cubicBezTo>
                <a:cubicBezTo>
                  <a:pt x="252863" y="737240"/>
                  <a:pt x="241977" y="860612"/>
                  <a:pt x="240163" y="893269"/>
                </a:cubicBezTo>
                <a:cubicBezTo>
                  <a:pt x="238349" y="925926"/>
                  <a:pt x="200249" y="720912"/>
                  <a:pt x="240163" y="784412"/>
                </a:cubicBezTo>
                <a:cubicBezTo>
                  <a:pt x="280077" y="847912"/>
                  <a:pt x="479649" y="1274269"/>
                  <a:pt x="479649" y="1274269"/>
                </a:cubicBezTo>
                <a:cubicBezTo>
                  <a:pt x="505049" y="1350469"/>
                  <a:pt x="421591" y="1234355"/>
                  <a:pt x="392563" y="1241612"/>
                </a:cubicBezTo>
                <a:cubicBezTo>
                  <a:pt x="363535" y="1248869"/>
                  <a:pt x="319992" y="1277898"/>
                  <a:pt x="305478" y="1317812"/>
                </a:cubicBezTo>
                <a:cubicBezTo>
                  <a:pt x="290964" y="1357726"/>
                  <a:pt x="298221" y="1484727"/>
                  <a:pt x="305478" y="1481098"/>
                </a:cubicBezTo>
                <a:cubicBezTo>
                  <a:pt x="312735" y="1477470"/>
                  <a:pt x="370792" y="1379498"/>
                  <a:pt x="349020" y="1296041"/>
                </a:cubicBezTo>
                <a:cubicBezTo>
                  <a:pt x="327249" y="1212584"/>
                  <a:pt x="163963" y="989427"/>
                  <a:pt x="174849" y="980355"/>
                </a:cubicBezTo>
                <a:cubicBezTo>
                  <a:pt x="185735" y="971283"/>
                  <a:pt x="388935" y="1232540"/>
                  <a:pt x="414335" y="1241612"/>
                </a:cubicBezTo>
                <a:cubicBezTo>
                  <a:pt x="439735" y="1250684"/>
                  <a:pt x="363535" y="1094655"/>
                  <a:pt x="327249" y="1034784"/>
                </a:cubicBezTo>
                <a:cubicBezTo>
                  <a:pt x="290963" y="974913"/>
                  <a:pt x="251049" y="864241"/>
                  <a:pt x="196620" y="882384"/>
                </a:cubicBezTo>
                <a:cubicBezTo>
                  <a:pt x="142191" y="900527"/>
                  <a:pt x="11564" y="1138198"/>
                  <a:pt x="678" y="1143641"/>
                </a:cubicBezTo>
                <a:cubicBezTo>
                  <a:pt x="-10208" y="1149084"/>
                  <a:pt x="113163" y="1022084"/>
                  <a:pt x="131306" y="915041"/>
                </a:cubicBezTo>
                <a:cubicBezTo>
                  <a:pt x="149449" y="807998"/>
                  <a:pt x="91392" y="530413"/>
                  <a:pt x="109535" y="501384"/>
                </a:cubicBezTo>
                <a:cubicBezTo>
                  <a:pt x="127678" y="472355"/>
                  <a:pt x="225649" y="744498"/>
                  <a:pt x="240163" y="740869"/>
                </a:cubicBezTo>
                <a:cubicBezTo>
                  <a:pt x="254677" y="737240"/>
                  <a:pt x="191177" y="604798"/>
                  <a:pt x="196620" y="479612"/>
                </a:cubicBezTo>
                <a:cubicBezTo>
                  <a:pt x="202063" y="354426"/>
                  <a:pt x="220207" y="-17502"/>
                  <a:pt x="229278" y="6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F965B22C-D853-B08A-5F4F-FDE056A219D1}"/>
              </a:ext>
            </a:extLst>
          </p:cNvPr>
          <p:cNvSpPr/>
          <p:nvPr/>
        </p:nvSpPr>
        <p:spPr>
          <a:xfrm>
            <a:off x="5344120" y="7443756"/>
            <a:ext cx="603769" cy="1555332"/>
          </a:xfrm>
          <a:custGeom>
            <a:avLst/>
            <a:gdLst>
              <a:gd name="connsiteX0" fmla="*/ 33423 w 603769"/>
              <a:gd name="connsiteY0" fmla="*/ 89158 h 1555332"/>
              <a:gd name="connsiteX1" fmla="*/ 327337 w 603769"/>
              <a:gd name="connsiteY1" fmla="*/ 1482530 h 1555332"/>
              <a:gd name="connsiteX2" fmla="*/ 327337 w 603769"/>
              <a:gd name="connsiteY2" fmla="*/ 1341015 h 1555332"/>
              <a:gd name="connsiteX3" fmla="*/ 305566 w 603769"/>
              <a:gd name="connsiteY3" fmla="*/ 1188615 h 1555332"/>
              <a:gd name="connsiteX4" fmla="*/ 599480 w 603769"/>
              <a:gd name="connsiteY4" fmla="*/ 1406330 h 1555332"/>
              <a:gd name="connsiteX5" fmla="*/ 479737 w 603769"/>
              <a:gd name="connsiteY5" fmla="*/ 1319244 h 1555332"/>
              <a:gd name="connsiteX6" fmla="*/ 468851 w 603769"/>
              <a:gd name="connsiteY6" fmla="*/ 1547844 h 1555332"/>
              <a:gd name="connsiteX7" fmla="*/ 403537 w 603769"/>
              <a:gd name="connsiteY7" fmla="*/ 1308358 h 1555332"/>
              <a:gd name="connsiteX8" fmla="*/ 272909 w 603769"/>
              <a:gd name="connsiteY8" fmla="*/ 1123301 h 1555332"/>
              <a:gd name="connsiteX9" fmla="*/ 272909 w 603769"/>
              <a:gd name="connsiteY9" fmla="*/ 1210387 h 1555332"/>
              <a:gd name="connsiteX10" fmla="*/ 33423 w 603769"/>
              <a:gd name="connsiteY10" fmla="*/ 252444 h 1555332"/>
              <a:gd name="connsiteX11" fmla="*/ 33423 w 603769"/>
              <a:gd name="connsiteY11" fmla="*/ 89158 h 155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769" h="1555332">
                <a:moveTo>
                  <a:pt x="33423" y="89158"/>
                </a:moveTo>
                <a:cubicBezTo>
                  <a:pt x="82409" y="294172"/>
                  <a:pt x="278351" y="1273887"/>
                  <a:pt x="327337" y="1482530"/>
                </a:cubicBezTo>
                <a:cubicBezTo>
                  <a:pt x="376323" y="1691173"/>
                  <a:pt x="330966" y="1390001"/>
                  <a:pt x="327337" y="1341015"/>
                </a:cubicBezTo>
                <a:cubicBezTo>
                  <a:pt x="323709" y="1292029"/>
                  <a:pt x="260209" y="1177729"/>
                  <a:pt x="305566" y="1188615"/>
                </a:cubicBezTo>
                <a:cubicBezTo>
                  <a:pt x="350923" y="1199501"/>
                  <a:pt x="570452" y="1384559"/>
                  <a:pt x="599480" y="1406330"/>
                </a:cubicBezTo>
                <a:cubicBezTo>
                  <a:pt x="628508" y="1428101"/>
                  <a:pt x="501509" y="1295658"/>
                  <a:pt x="479737" y="1319244"/>
                </a:cubicBezTo>
                <a:cubicBezTo>
                  <a:pt x="457966" y="1342830"/>
                  <a:pt x="481551" y="1549658"/>
                  <a:pt x="468851" y="1547844"/>
                </a:cubicBezTo>
                <a:cubicBezTo>
                  <a:pt x="456151" y="1546030"/>
                  <a:pt x="436194" y="1379115"/>
                  <a:pt x="403537" y="1308358"/>
                </a:cubicBezTo>
                <a:cubicBezTo>
                  <a:pt x="370880" y="1237601"/>
                  <a:pt x="294680" y="1139629"/>
                  <a:pt x="272909" y="1123301"/>
                </a:cubicBezTo>
                <a:cubicBezTo>
                  <a:pt x="251138" y="1106973"/>
                  <a:pt x="312823" y="1355530"/>
                  <a:pt x="272909" y="1210387"/>
                </a:cubicBezTo>
                <a:cubicBezTo>
                  <a:pt x="232995" y="1065244"/>
                  <a:pt x="73337" y="432058"/>
                  <a:pt x="33423" y="252444"/>
                </a:cubicBezTo>
                <a:cubicBezTo>
                  <a:pt x="-6491" y="72830"/>
                  <a:pt x="-15563" y="-115856"/>
                  <a:pt x="33423" y="89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8200BAFE-962C-27D6-548B-4B8314E13F3D}"/>
              </a:ext>
            </a:extLst>
          </p:cNvPr>
          <p:cNvSpPr/>
          <p:nvPr/>
        </p:nvSpPr>
        <p:spPr>
          <a:xfrm>
            <a:off x="5191720" y="7890157"/>
            <a:ext cx="480776" cy="1518729"/>
          </a:xfrm>
          <a:custGeom>
            <a:avLst/>
            <a:gdLst>
              <a:gd name="connsiteX0" fmla="*/ 22537 w 480776"/>
              <a:gd name="connsiteY0" fmla="*/ 12872 h 1518729"/>
              <a:gd name="connsiteX1" fmla="*/ 447080 w 480776"/>
              <a:gd name="connsiteY1" fmla="*/ 1417129 h 1518729"/>
              <a:gd name="connsiteX2" fmla="*/ 414423 w 480776"/>
              <a:gd name="connsiteY2" fmla="*/ 1362700 h 1518729"/>
              <a:gd name="connsiteX3" fmla="*/ 98737 w 480776"/>
              <a:gd name="connsiteY3" fmla="*/ 992586 h 1518729"/>
              <a:gd name="connsiteX4" fmla="*/ 240251 w 480776"/>
              <a:gd name="connsiteY4" fmla="*/ 1123214 h 1518729"/>
              <a:gd name="connsiteX5" fmla="*/ 109623 w 480776"/>
              <a:gd name="connsiteY5" fmla="*/ 829300 h 1518729"/>
              <a:gd name="connsiteX6" fmla="*/ 283794 w 480776"/>
              <a:gd name="connsiteY6" fmla="*/ 1112329 h 1518729"/>
              <a:gd name="connsiteX7" fmla="*/ 229366 w 480776"/>
              <a:gd name="connsiteY7" fmla="*/ 894614 h 1518729"/>
              <a:gd name="connsiteX8" fmla="*/ 766 w 480776"/>
              <a:gd name="connsiteY8" fmla="*/ 578929 h 1518729"/>
              <a:gd name="connsiteX9" fmla="*/ 316451 w 480776"/>
              <a:gd name="connsiteY9" fmla="*/ 927272 h 1518729"/>
              <a:gd name="connsiteX10" fmla="*/ 164051 w 480776"/>
              <a:gd name="connsiteY10" fmla="*/ 731329 h 1518729"/>
              <a:gd name="connsiteX11" fmla="*/ 22537 w 480776"/>
              <a:gd name="connsiteY11" fmla="*/ 12872 h 151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0776" h="1518729">
                <a:moveTo>
                  <a:pt x="22537" y="12872"/>
                </a:moveTo>
                <a:cubicBezTo>
                  <a:pt x="69708" y="127172"/>
                  <a:pt x="447080" y="1417129"/>
                  <a:pt x="447080" y="1417129"/>
                </a:cubicBezTo>
                <a:cubicBezTo>
                  <a:pt x="512394" y="1642100"/>
                  <a:pt x="472480" y="1433457"/>
                  <a:pt x="414423" y="1362700"/>
                </a:cubicBezTo>
                <a:cubicBezTo>
                  <a:pt x="356366" y="1291943"/>
                  <a:pt x="127766" y="1032500"/>
                  <a:pt x="98737" y="992586"/>
                </a:cubicBezTo>
                <a:cubicBezTo>
                  <a:pt x="69708" y="952672"/>
                  <a:pt x="238437" y="1150428"/>
                  <a:pt x="240251" y="1123214"/>
                </a:cubicBezTo>
                <a:cubicBezTo>
                  <a:pt x="242065" y="1096000"/>
                  <a:pt x="102366" y="831114"/>
                  <a:pt x="109623" y="829300"/>
                </a:cubicBezTo>
                <a:cubicBezTo>
                  <a:pt x="116880" y="827486"/>
                  <a:pt x="263837" y="1101443"/>
                  <a:pt x="283794" y="1112329"/>
                </a:cubicBezTo>
                <a:cubicBezTo>
                  <a:pt x="303751" y="1123215"/>
                  <a:pt x="276537" y="983514"/>
                  <a:pt x="229366" y="894614"/>
                </a:cubicBezTo>
                <a:cubicBezTo>
                  <a:pt x="182195" y="805714"/>
                  <a:pt x="-13748" y="573486"/>
                  <a:pt x="766" y="578929"/>
                </a:cubicBezTo>
                <a:cubicBezTo>
                  <a:pt x="15280" y="584372"/>
                  <a:pt x="289237" y="901872"/>
                  <a:pt x="316451" y="927272"/>
                </a:cubicBezTo>
                <a:cubicBezTo>
                  <a:pt x="343665" y="952672"/>
                  <a:pt x="211222" y="883729"/>
                  <a:pt x="164051" y="731329"/>
                </a:cubicBezTo>
                <a:cubicBezTo>
                  <a:pt x="116880" y="578929"/>
                  <a:pt x="-24634" y="-101428"/>
                  <a:pt x="22537" y="12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6D14CE5E-9272-9C89-4612-3252EDA1D21C}"/>
              </a:ext>
            </a:extLst>
          </p:cNvPr>
          <p:cNvSpPr/>
          <p:nvPr/>
        </p:nvSpPr>
        <p:spPr>
          <a:xfrm>
            <a:off x="5863831" y="8751921"/>
            <a:ext cx="395478" cy="1718437"/>
          </a:xfrm>
          <a:custGeom>
            <a:avLst/>
            <a:gdLst>
              <a:gd name="connsiteX0" fmla="*/ 395455 w 395478"/>
              <a:gd name="connsiteY0" fmla="*/ 193 h 1718437"/>
              <a:gd name="connsiteX1" fmla="*/ 264826 w 395478"/>
              <a:gd name="connsiteY1" fmla="*/ 631565 h 1718437"/>
              <a:gd name="connsiteX2" fmla="*/ 232169 w 395478"/>
              <a:gd name="connsiteY2" fmla="*/ 1295593 h 1718437"/>
              <a:gd name="connsiteX3" fmla="*/ 232169 w 395478"/>
              <a:gd name="connsiteY3" fmla="*/ 1088765 h 1718437"/>
              <a:gd name="connsiteX4" fmla="*/ 221283 w 395478"/>
              <a:gd name="connsiteY4" fmla="*/ 1709250 h 1718437"/>
              <a:gd name="connsiteX5" fmla="*/ 232169 w 395478"/>
              <a:gd name="connsiteY5" fmla="*/ 1437108 h 1718437"/>
              <a:gd name="connsiteX6" fmla="*/ 221283 w 395478"/>
              <a:gd name="connsiteY6" fmla="*/ 1121422 h 1718437"/>
              <a:gd name="connsiteX7" fmla="*/ 101540 w 395478"/>
              <a:gd name="connsiteY7" fmla="*/ 707765 h 1718437"/>
              <a:gd name="connsiteX8" fmla="*/ 3569 w 395478"/>
              <a:gd name="connsiteY8" fmla="*/ 424736 h 1718437"/>
              <a:gd name="connsiteX9" fmla="*/ 232169 w 395478"/>
              <a:gd name="connsiteY9" fmla="*/ 947250 h 1718437"/>
              <a:gd name="connsiteX10" fmla="*/ 199512 w 395478"/>
              <a:gd name="connsiteY10" fmla="*/ 707765 h 1718437"/>
              <a:gd name="connsiteX11" fmla="*/ 145083 w 395478"/>
              <a:gd name="connsiteY11" fmla="*/ 435622 h 1718437"/>
              <a:gd name="connsiteX12" fmla="*/ 286598 w 395478"/>
              <a:gd name="connsiteY12" fmla="*/ 762193 h 1718437"/>
              <a:gd name="connsiteX13" fmla="*/ 253940 w 395478"/>
              <a:gd name="connsiteY13" fmla="*/ 566250 h 1718437"/>
              <a:gd name="connsiteX14" fmla="*/ 395455 w 395478"/>
              <a:gd name="connsiteY14" fmla="*/ 193 h 171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5478" h="1718437">
                <a:moveTo>
                  <a:pt x="395455" y="193"/>
                </a:moveTo>
                <a:cubicBezTo>
                  <a:pt x="397269" y="11079"/>
                  <a:pt x="292040" y="415665"/>
                  <a:pt x="264826" y="631565"/>
                </a:cubicBezTo>
                <a:cubicBezTo>
                  <a:pt x="237612" y="847465"/>
                  <a:pt x="237612" y="1219393"/>
                  <a:pt x="232169" y="1295593"/>
                </a:cubicBezTo>
                <a:cubicBezTo>
                  <a:pt x="226726" y="1371793"/>
                  <a:pt x="233983" y="1019822"/>
                  <a:pt x="232169" y="1088765"/>
                </a:cubicBezTo>
                <a:cubicBezTo>
                  <a:pt x="230355" y="1157708"/>
                  <a:pt x="221283" y="1651193"/>
                  <a:pt x="221283" y="1709250"/>
                </a:cubicBezTo>
                <a:cubicBezTo>
                  <a:pt x="221283" y="1767307"/>
                  <a:pt x="232169" y="1535079"/>
                  <a:pt x="232169" y="1437108"/>
                </a:cubicBezTo>
                <a:cubicBezTo>
                  <a:pt x="232169" y="1339137"/>
                  <a:pt x="243054" y="1242979"/>
                  <a:pt x="221283" y="1121422"/>
                </a:cubicBezTo>
                <a:cubicBezTo>
                  <a:pt x="199512" y="999865"/>
                  <a:pt x="137826" y="823879"/>
                  <a:pt x="101540" y="707765"/>
                </a:cubicBezTo>
                <a:cubicBezTo>
                  <a:pt x="65254" y="591651"/>
                  <a:pt x="-18203" y="384822"/>
                  <a:pt x="3569" y="424736"/>
                </a:cubicBezTo>
                <a:cubicBezTo>
                  <a:pt x="25340" y="464650"/>
                  <a:pt x="199512" y="900079"/>
                  <a:pt x="232169" y="947250"/>
                </a:cubicBezTo>
                <a:cubicBezTo>
                  <a:pt x="264826" y="994421"/>
                  <a:pt x="214026" y="793036"/>
                  <a:pt x="199512" y="707765"/>
                </a:cubicBezTo>
                <a:cubicBezTo>
                  <a:pt x="184998" y="622494"/>
                  <a:pt x="130569" y="426551"/>
                  <a:pt x="145083" y="435622"/>
                </a:cubicBezTo>
                <a:cubicBezTo>
                  <a:pt x="159597" y="444693"/>
                  <a:pt x="268455" y="740422"/>
                  <a:pt x="286598" y="762193"/>
                </a:cubicBezTo>
                <a:cubicBezTo>
                  <a:pt x="304741" y="783964"/>
                  <a:pt x="232169" y="691436"/>
                  <a:pt x="253940" y="566250"/>
                </a:cubicBezTo>
                <a:cubicBezTo>
                  <a:pt x="275711" y="441064"/>
                  <a:pt x="393641" y="-10693"/>
                  <a:pt x="395455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14CCB9A2-A014-9703-3A12-DA35BE470CCE}"/>
              </a:ext>
            </a:extLst>
          </p:cNvPr>
          <p:cNvSpPr/>
          <p:nvPr/>
        </p:nvSpPr>
        <p:spPr>
          <a:xfrm>
            <a:off x="7148377" y="4982464"/>
            <a:ext cx="45657" cy="138176"/>
          </a:xfrm>
          <a:custGeom>
            <a:avLst/>
            <a:gdLst>
              <a:gd name="connsiteX0" fmla="*/ 199 w 45657"/>
              <a:gd name="connsiteY0" fmla="*/ 0 h 138176"/>
              <a:gd name="connsiteX1" fmla="*/ 28647 w 45657"/>
              <a:gd name="connsiteY1" fmla="*/ 69088 h 138176"/>
              <a:gd name="connsiteX2" fmla="*/ 32711 w 45657"/>
              <a:gd name="connsiteY2" fmla="*/ 138176 h 138176"/>
              <a:gd name="connsiteX3" fmla="*/ 44903 w 45657"/>
              <a:gd name="connsiteY3" fmla="*/ 69088 h 138176"/>
              <a:gd name="connsiteX4" fmla="*/ 199 w 45657"/>
              <a:gd name="connsiteY4" fmla="*/ 0 h 1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57" h="138176">
                <a:moveTo>
                  <a:pt x="199" y="0"/>
                </a:moveTo>
                <a:cubicBezTo>
                  <a:pt x="-2510" y="0"/>
                  <a:pt x="23228" y="46059"/>
                  <a:pt x="28647" y="69088"/>
                </a:cubicBezTo>
                <a:cubicBezTo>
                  <a:pt x="34066" y="92117"/>
                  <a:pt x="30002" y="138176"/>
                  <a:pt x="32711" y="138176"/>
                </a:cubicBezTo>
                <a:cubicBezTo>
                  <a:pt x="35420" y="138176"/>
                  <a:pt x="48967" y="89408"/>
                  <a:pt x="44903" y="69088"/>
                </a:cubicBezTo>
                <a:cubicBezTo>
                  <a:pt x="40839" y="48768"/>
                  <a:pt x="2908" y="0"/>
                  <a:pt x="19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C5A0338D-7FC2-7A91-AEBB-E7D72CF7C5A4}"/>
              </a:ext>
            </a:extLst>
          </p:cNvPr>
          <p:cNvSpPr/>
          <p:nvPr/>
        </p:nvSpPr>
        <p:spPr>
          <a:xfrm>
            <a:off x="7359217" y="4966158"/>
            <a:ext cx="37315" cy="138336"/>
          </a:xfrm>
          <a:custGeom>
            <a:avLst/>
            <a:gdLst>
              <a:gd name="connsiteX0" fmla="*/ 37263 w 37315"/>
              <a:gd name="connsiteY0" fmla="*/ 50 h 138336"/>
              <a:gd name="connsiteX1" fmla="*/ 8815 w 37315"/>
              <a:gd name="connsiteY1" fmla="*/ 81330 h 138336"/>
              <a:gd name="connsiteX2" fmla="*/ 8815 w 37315"/>
              <a:gd name="connsiteY2" fmla="*/ 138226 h 138336"/>
              <a:gd name="connsiteX3" fmla="*/ 687 w 37315"/>
              <a:gd name="connsiteY3" fmla="*/ 93522 h 138336"/>
              <a:gd name="connsiteX4" fmla="*/ 37263 w 37315"/>
              <a:gd name="connsiteY4" fmla="*/ 50 h 1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15" h="138336">
                <a:moveTo>
                  <a:pt x="37263" y="50"/>
                </a:moveTo>
                <a:cubicBezTo>
                  <a:pt x="38618" y="-1982"/>
                  <a:pt x="13556" y="58301"/>
                  <a:pt x="8815" y="81330"/>
                </a:cubicBezTo>
                <a:cubicBezTo>
                  <a:pt x="4074" y="104359"/>
                  <a:pt x="10170" y="136194"/>
                  <a:pt x="8815" y="138226"/>
                </a:cubicBezTo>
                <a:cubicBezTo>
                  <a:pt x="7460" y="140258"/>
                  <a:pt x="-2700" y="113842"/>
                  <a:pt x="687" y="93522"/>
                </a:cubicBezTo>
                <a:cubicBezTo>
                  <a:pt x="4074" y="73202"/>
                  <a:pt x="35908" y="2082"/>
                  <a:pt x="37263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4F2F0FDB-D707-FA5F-49DD-5A107266146E}"/>
              </a:ext>
            </a:extLst>
          </p:cNvPr>
          <p:cNvSpPr/>
          <p:nvPr/>
        </p:nvSpPr>
        <p:spPr>
          <a:xfrm>
            <a:off x="6871924" y="4420695"/>
            <a:ext cx="28764" cy="383045"/>
          </a:xfrm>
          <a:custGeom>
            <a:avLst/>
            <a:gdLst>
              <a:gd name="connsiteX0" fmla="*/ 28748 w 28764"/>
              <a:gd name="connsiteY0" fmla="*/ 937 h 383045"/>
              <a:gd name="connsiteX1" fmla="*/ 4364 w 28764"/>
              <a:gd name="connsiteY1" fmla="*/ 265097 h 383045"/>
              <a:gd name="connsiteX2" fmla="*/ 300 w 28764"/>
              <a:gd name="connsiteY2" fmla="*/ 382953 h 383045"/>
              <a:gd name="connsiteX3" fmla="*/ 300 w 28764"/>
              <a:gd name="connsiteY3" fmla="*/ 248841 h 383045"/>
              <a:gd name="connsiteX4" fmla="*/ 300 w 28764"/>
              <a:gd name="connsiteY4" fmla="*/ 179753 h 383045"/>
              <a:gd name="connsiteX5" fmla="*/ 28748 w 28764"/>
              <a:gd name="connsiteY5" fmla="*/ 937 h 38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64" h="383045">
                <a:moveTo>
                  <a:pt x="28748" y="937"/>
                </a:moveTo>
                <a:cubicBezTo>
                  <a:pt x="29425" y="15161"/>
                  <a:pt x="9105" y="201428"/>
                  <a:pt x="4364" y="265097"/>
                </a:cubicBezTo>
                <a:cubicBezTo>
                  <a:pt x="-377" y="328766"/>
                  <a:pt x="977" y="385662"/>
                  <a:pt x="300" y="382953"/>
                </a:cubicBezTo>
                <a:cubicBezTo>
                  <a:pt x="-377" y="380244"/>
                  <a:pt x="300" y="248841"/>
                  <a:pt x="300" y="248841"/>
                </a:cubicBezTo>
                <a:cubicBezTo>
                  <a:pt x="300" y="214974"/>
                  <a:pt x="-377" y="221070"/>
                  <a:pt x="300" y="179753"/>
                </a:cubicBezTo>
                <a:cubicBezTo>
                  <a:pt x="977" y="138436"/>
                  <a:pt x="28071" y="-13287"/>
                  <a:pt x="28748" y="9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B18C07D4-5EEA-D35B-6FFB-378A2BD32584}"/>
              </a:ext>
            </a:extLst>
          </p:cNvPr>
          <p:cNvSpPr/>
          <p:nvPr/>
        </p:nvSpPr>
        <p:spPr>
          <a:xfrm>
            <a:off x="7582232" y="4677475"/>
            <a:ext cx="314243" cy="244660"/>
          </a:xfrm>
          <a:custGeom>
            <a:avLst/>
            <a:gdLst>
              <a:gd name="connsiteX0" fmla="*/ 314120 w 314243"/>
              <a:gd name="connsiteY0" fmla="*/ 189 h 244660"/>
              <a:gd name="connsiteX1" fmla="*/ 123112 w 314243"/>
              <a:gd name="connsiteY1" fmla="*/ 138365 h 244660"/>
              <a:gd name="connsiteX2" fmla="*/ 1192 w 314243"/>
              <a:gd name="connsiteY2" fmla="*/ 244029 h 244660"/>
              <a:gd name="connsiteX3" fmla="*/ 66216 w 314243"/>
              <a:gd name="connsiteY3" fmla="*/ 179005 h 244660"/>
              <a:gd name="connsiteX4" fmla="*/ 151560 w 314243"/>
              <a:gd name="connsiteY4" fmla="*/ 109917 h 244660"/>
              <a:gd name="connsiteX5" fmla="*/ 314120 w 314243"/>
              <a:gd name="connsiteY5" fmla="*/ 189 h 244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4243" h="244660">
                <a:moveTo>
                  <a:pt x="314120" y="189"/>
                </a:moveTo>
                <a:cubicBezTo>
                  <a:pt x="309379" y="4930"/>
                  <a:pt x="175267" y="97725"/>
                  <a:pt x="123112" y="138365"/>
                </a:cubicBezTo>
                <a:cubicBezTo>
                  <a:pt x="70957" y="179005"/>
                  <a:pt x="10675" y="237256"/>
                  <a:pt x="1192" y="244029"/>
                </a:cubicBezTo>
                <a:cubicBezTo>
                  <a:pt x="-8291" y="250802"/>
                  <a:pt x="41155" y="201357"/>
                  <a:pt x="66216" y="179005"/>
                </a:cubicBezTo>
                <a:cubicBezTo>
                  <a:pt x="91277" y="156653"/>
                  <a:pt x="117016" y="139042"/>
                  <a:pt x="151560" y="109917"/>
                </a:cubicBezTo>
                <a:cubicBezTo>
                  <a:pt x="186104" y="80792"/>
                  <a:pt x="318861" y="-4552"/>
                  <a:pt x="314120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3EB3959E-FC00-CB0F-FE27-1DDCBA5FC4D7}"/>
              </a:ext>
            </a:extLst>
          </p:cNvPr>
          <p:cNvSpPr/>
          <p:nvPr/>
        </p:nvSpPr>
        <p:spPr>
          <a:xfrm>
            <a:off x="7327747" y="4771120"/>
            <a:ext cx="373655" cy="30277"/>
          </a:xfrm>
          <a:custGeom>
            <a:avLst/>
            <a:gdLst>
              <a:gd name="connsiteX0" fmla="*/ 3709 w 373655"/>
              <a:gd name="connsiteY0" fmla="*/ 28464 h 30277"/>
              <a:gd name="connsiteX1" fmla="*/ 369469 w 373655"/>
              <a:gd name="connsiteY1" fmla="*/ 16 h 30277"/>
              <a:gd name="connsiteX2" fmla="*/ 190653 w 373655"/>
              <a:gd name="connsiteY2" fmla="*/ 24400 h 30277"/>
              <a:gd name="connsiteX3" fmla="*/ 3709 w 373655"/>
              <a:gd name="connsiteY3" fmla="*/ 28464 h 3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655" h="30277">
                <a:moveTo>
                  <a:pt x="3709" y="28464"/>
                </a:moveTo>
                <a:cubicBezTo>
                  <a:pt x="33512" y="24400"/>
                  <a:pt x="338312" y="693"/>
                  <a:pt x="369469" y="16"/>
                </a:cubicBezTo>
                <a:cubicBezTo>
                  <a:pt x="400626" y="-661"/>
                  <a:pt x="249581" y="19659"/>
                  <a:pt x="190653" y="24400"/>
                </a:cubicBezTo>
                <a:cubicBezTo>
                  <a:pt x="131725" y="29141"/>
                  <a:pt x="-26094" y="32528"/>
                  <a:pt x="3709" y="28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9A2294C1-679F-1EB8-3DB0-C96CECCEBDA9}"/>
              </a:ext>
            </a:extLst>
          </p:cNvPr>
          <p:cNvSpPr/>
          <p:nvPr/>
        </p:nvSpPr>
        <p:spPr>
          <a:xfrm>
            <a:off x="7058873" y="4762758"/>
            <a:ext cx="381679" cy="169550"/>
          </a:xfrm>
          <a:custGeom>
            <a:avLst/>
            <a:gdLst>
              <a:gd name="connsiteX0" fmla="*/ 295 w 381679"/>
              <a:gd name="connsiteY0" fmla="*/ 250 h 169550"/>
              <a:gd name="connsiteX1" fmla="*/ 361991 w 381679"/>
              <a:gd name="connsiteY1" fmla="*/ 162810 h 169550"/>
              <a:gd name="connsiteX2" fmla="*/ 301031 w 381679"/>
              <a:gd name="connsiteY2" fmla="*/ 126234 h 169550"/>
              <a:gd name="connsiteX3" fmla="*/ 295 w 381679"/>
              <a:gd name="connsiteY3" fmla="*/ 250 h 1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679" h="169550">
                <a:moveTo>
                  <a:pt x="295" y="250"/>
                </a:moveTo>
                <a:cubicBezTo>
                  <a:pt x="10455" y="6346"/>
                  <a:pt x="311868" y="141813"/>
                  <a:pt x="361991" y="162810"/>
                </a:cubicBezTo>
                <a:cubicBezTo>
                  <a:pt x="412114" y="183807"/>
                  <a:pt x="357250" y="151295"/>
                  <a:pt x="301031" y="126234"/>
                </a:cubicBezTo>
                <a:cubicBezTo>
                  <a:pt x="244812" y="101173"/>
                  <a:pt x="-9865" y="-5846"/>
                  <a:pt x="295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4C20FFFD-604E-F4DF-B987-AAD9D4457964}"/>
              </a:ext>
            </a:extLst>
          </p:cNvPr>
          <p:cNvSpPr/>
          <p:nvPr/>
        </p:nvSpPr>
        <p:spPr>
          <a:xfrm>
            <a:off x="5226299" y="4575730"/>
            <a:ext cx="69333" cy="191358"/>
          </a:xfrm>
          <a:custGeom>
            <a:avLst/>
            <a:gdLst>
              <a:gd name="connsiteX0" fmla="*/ 69093 w 69333"/>
              <a:gd name="connsiteY0" fmla="*/ 334 h 191358"/>
              <a:gd name="connsiteX1" fmla="*/ 24389 w 69333"/>
              <a:gd name="connsiteY1" fmla="*/ 73486 h 191358"/>
              <a:gd name="connsiteX2" fmla="*/ 48773 w 69333"/>
              <a:gd name="connsiteY2" fmla="*/ 89742 h 191358"/>
              <a:gd name="connsiteX3" fmla="*/ 69093 w 69333"/>
              <a:gd name="connsiteY3" fmla="*/ 191342 h 191358"/>
              <a:gd name="connsiteX4" fmla="*/ 40645 w 69333"/>
              <a:gd name="connsiteY4" fmla="*/ 97870 h 191358"/>
              <a:gd name="connsiteX5" fmla="*/ 5 w 69333"/>
              <a:gd name="connsiteY5" fmla="*/ 110062 h 191358"/>
              <a:gd name="connsiteX6" fmla="*/ 69093 w 69333"/>
              <a:gd name="connsiteY6" fmla="*/ 334 h 19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33" h="191358">
                <a:moveTo>
                  <a:pt x="69093" y="334"/>
                </a:moveTo>
                <a:cubicBezTo>
                  <a:pt x="73157" y="-5762"/>
                  <a:pt x="24389" y="73486"/>
                  <a:pt x="24389" y="73486"/>
                </a:cubicBezTo>
                <a:cubicBezTo>
                  <a:pt x="21002" y="88387"/>
                  <a:pt x="41322" y="70099"/>
                  <a:pt x="48773" y="89742"/>
                </a:cubicBezTo>
                <a:cubicBezTo>
                  <a:pt x="56224" y="109385"/>
                  <a:pt x="70448" y="189987"/>
                  <a:pt x="69093" y="191342"/>
                </a:cubicBezTo>
                <a:cubicBezTo>
                  <a:pt x="67738" y="192697"/>
                  <a:pt x="52160" y="111417"/>
                  <a:pt x="40645" y="97870"/>
                </a:cubicBezTo>
                <a:cubicBezTo>
                  <a:pt x="29130" y="84323"/>
                  <a:pt x="682" y="124286"/>
                  <a:pt x="5" y="110062"/>
                </a:cubicBezTo>
                <a:cubicBezTo>
                  <a:pt x="-672" y="95838"/>
                  <a:pt x="65029" y="6430"/>
                  <a:pt x="69093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0E94B8B5-0A58-198D-BA45-2FCEA851ECAC}"/>
              </a:ext>
            </a:extLst>
          </p:cNvPr>
          <p:cNvSpPr/>
          <p:nvPr/>
        </p:nvSpPr>
        <p:spPr>
          <a:xfrm>
            <a:off x="6209862" y="4354102"/>
            <a:ext cx="70404" cy="386043"/>
          </a:xfrm>
          <a:custGeom>
            <a:avLst/>
            <a:gdLst>
              <a:gd name="connsiteX0" fmla="*/ 70288 w 70404"/>
              <a:gd name="connsiteY0" fmla="*/ 5173 h 386043"/>
              <a:gd name="connsiteX1" fmla="*/ 41713 w 70404"/>
              <a:gd name="connsiteY1" fmla="*/ 373473 h 386043"/>
              <a:gd name="connsiteX2" fmla="*/ 51238 w 70404"/>
              <a:gd name="connsiteY2" fmla="*/ 287748 h 386043"/>
              <a:gd name="connsiteX3" fmla="*/ 51238 w 70404"/>
              <a:gd name="connsiteY3" fmla="*/ 163923 h 386043"/>
              <a:gd name="connsiteX4" fmla="*/ 438 w 70404"/>
              <a:gd name="connsiteY4" fmla="*/ 240123 h 386043"/>
              <a:gd name="connsiteX5" fmla="*/ 29013 w 70404"/>
              <a:gd name="connsiteY5" fmla="*/ 160748 h 386043"/>
              <a:gd name="connsiteX6" fmla="*/ 70288 w 70404"/>
              <a:gd name="connsiteY6" fmla="*/ 5173 h 38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404" h="386043">
                <a:moveTo>
                  <a:pt x="70288" y="5173"/>
                </a:moveTo>
                <a:cubicBezTo>
                  <a:pt x="72405" y="40627"/>
                  <a:pt x="44888" y="326377"/>
                  <a:pt x="41713" y="373473"/>
                </a:cubicBezTo>
                <a:cubicBezTo>
                  <a:pt x="38538" y="420569"/>
                  <a:pt x="49650" y="322673"/>
                  <a:pt x="51238" y="287748"/>
                </a:cubicBezTo>
                <a:cubicBezTo>
                  <a:pt x="52826" y="252823"/>
                  <a:pt x="59705" y="171861"/>
                  <a:pt x="51238" y="163923"/>
                </a:cubicBezTo>
                <a:cubicBezTo>
                  <a:pt x="42771" y="155986"/>
                  <a:pt x="4142" y="240652"/>
                  <a:pt x="438" y="240123"/>
                </a:cubicBezTo>
                <a:cubicBezTo>
                  <a:pt x="-3266" y="239594"/>
                  <a:pt x="17371" y="194615"/>
                  <a:pt x="29013" y="160748"/>
                </a:cubicBezTo>
                <a:cubicBezTo>
                  <a:pt x="40655" y="126881"/>
                  <a:pt x="68171" y="-30281"/>
                  <a:pt x="70288" y="5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E2BAA186-5383-B01A-091C-12CA20EB80C2}"/>
              </a:ext>
            </a:extLst>
          </p:cNvPr>
          <p:cNvSpPr/>
          <p:nvPr/>
        </p:nvSpPr>
        <p:spPr>
          <a:xfrm>
            <a:off x="5753058" y="4612870"/>
            <a:ext cx="427836" cy="96297"/>
          </a:xfrm>
          <a:custGeom>
            <a:avLst/>
            <a:gdLst>
              <a:gd name="connsiteX0" fmla="*/ 254042 w 427836"/>
              <a:gd name="connsiteY0" fmla="*/ 405 h 96297"/>
              <a:gd name="connsiteX1" fmla="*/ 371517 w 427836"/>
              <a:gd name="connsiteY1" fmla="*/ 48030 h 96297"/>
              <a:gd name="connsiteX2" fmla="*/ 250867 w 427836"/>
              <a:gd name="connsiteY2" fmla="*/ 95655 h 96297"/>
              <a:gd name="connsiteX3" fmla="*/ 279442 w 427836"/>
              <a:gd name="connsiteY3" fmla="*/ 76605 h 96297"/>
              <a:gd name="connsiteX4" fmla="*/ 42 w 427836"/>
              <a:gd name="connsiteY4" fmla="*/ 92480 h 96297"/>
              <a:gd name="connsiteX5" fmla="*/ 301667 w 427836"/>
              <a:gd name="connsiteY5" fmla="*/ 70255 h 96297"/>
              <a:gd name="connsiteX6" fmla="*/ 425492 w 427836"/>
              <a:gd name="connsiteY6" fmla="*/ 44855 h 96297"/>
              <a:gd name="connsiteX7" fmla="*/ 381042 w 427836"/>
              <a:gd name="connsiteY7" fmla="*/ 48030 h 96297"/>
              <a:gd name="connsiteX8" fmla="*/ 358817 w 427836"/>
              <a:gd name="connsiteY8" fmla="*/ 25805 h 96297"/>
              <a:gd name="connsiteX9" fmla="*/ 254042 w 427836"/>
              <a:gd name="connsiteY9" fmla="*/ 405 h 96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7836" h="96297">
                <a:moveTo>
                  <a:pt x="254042" y="405"/>
                </a:moveTo>
                <a:cubicBezTo>
                  <a:pt x="256159" y="4109"/>
                  <a:pt x="372046" y="32155"/>
                  <a:pt x="371517" y="48030"/>
                </a:cubicBezTo>
                <a:cubicBezTo>
                  <a:pt x="370988" y="63905"/>
                  <a:pt x="266213" y="90892"/>
                  <a:pt x="250867" y="95655"/>
                </a:cubicBezTo>
                <a:cubicBezTo>
                  <a:pt x="235521" y="100418"/>
                  <a:pt x="321246" y="77134"/>
                  <a:pt x="279442" y="76605"/>
                </a:cubicBezTo>
                <a:cubicBezTo>
                  <a:pt x="237638" y="76076"/>
                  <a:pt x="-3662" y="93538"/>
                  <a:pt x="42" y="92480"/>
                </a:cubicBezTo>
                <a:cubicBezTo>
                  <a:pt x="3746" y="91422"/>
                  <a:pt x="230759" y="78193"/>
                  <a:pt x="301667" y="70255"/>
                </a:cubicBezTo>
                <a:cubicBezTo>
                  <a:pt x="372575" y="62318"/>
                  <a:pt x="412263" y="48559"/>
                  <a:pt x="425492" y="44855"/>
                </a:cubicBezTo>
                <a:cubicBezTo>
                  <a:pt x="438721" y="41151"/>
                  <a:pt x="392155" y="51205"/>
                  <a:pt x="381042" y="48030"/>
                </a:cubicBezTo>
                <a:cubicBezTo>
                  <a:pt x="369929" y="44855"/>
                  <a:pt x="374692" y="32155"/>
                  <a:pt x="358817" y="25805"/>
                </a:cubicBezTo>
                <a:cubicBezTo>
                  <a:pt x="342942" y="19455"/>
                  <a:pt x="251925" y="-3299"/>
                  <a:pt x="254042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67D79CFE-9F27-FAB0-3856-E2F5FBAE8357}"/>
              </a:ext>
            </a:extLst>
          </p:cNvPr>
          <p:cNvSpPr/>
          <p:nvPr/>
        </p:nvSpPr>
        <p:spPr>
          <a:xfrm>
            <a:off x="5451475" y="4692565"/>
            <a:ext cx="523835" cy="69935"/>
          </a:xfrm>
          <a:custGeom>
            <a:avLst/>
            <a:gdLst>
              <a:gd name="connsiteX0" fmla="*/ 0 w 523835"/>
              <a:gd name="connsiteY0" fmla="*/ 12785 h 69935"/>
              <a:gd name="connsiteX1" fmla="*/ 504825 w 523835"/>
              <a:gd name="connsiteY1" fmla="*/ 85 h 69935"/>
              <a:gd name="connsiteX2" fmla="*/ 425450 w 523835"/>
              <a:gd name="connsiteY2" fmla="*/ 15960 h 69935"/>
              <a:gd name="connsiteX3" fmla="*/ 161925 w 523835"/>
              <a:gd name="connsiteY3" fmla="*/ 69935 h 69935"/>
              <a:gd name="connsiteX4" fmla="*/ 434975 w 523835"/>
              <a:gd name="connsiteY4" fmla="*/ 3260 h 69935"/>
              <a:gd name="connsiteX5" fmla="*/ 314325 w 523835"/>
              <a:gd name="connsiteY5" fmla="*/ 9610 h 69935"/>
              <a:gd name="connsiteX6" fmla="*/ 225425 w 523835"/>
              <a:gd name="connsiteY6" fmla="*/ 12785 h 69935"/>
              <a:gd name="connsiteX7" fmla="*/ 0 w 523835"/>
              <a:gd name="connsiteY7" fmla="*/ 12785 h 6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35" h="69935">
                <a:moveTo>
                  <a:pt x="0" y="12785"/>
                </a:moveTo>
                <a:lnTo>
                  <a:pt x="504825" y="85"/>
                </a:lnTo>
                <a:cubicBezTo>
                  <a:pt x="575733" y="614"/>
                  <a:pt x="425450" y="15960"/>
                  <a:pt x="425450" y="15960"/>
                </a:cubicBezTo>
                <a:lnTo>
                  <a:pt x="161925" y="69935"/>
                </a:lnTo>
                <a:cubicBezTo>
                  <a:pt x="163513" y="67818"/>
                  <a:pt x="409575" y="13314"/>
                  <a:pt x="434975" y="3260"/>
                </a:cubicBezTo>
                <a:cubicBezTo>
                  <a:pt x="460375" y="-6794"/>
                  <a:pt x="314325" y="9610"/>
                  <a:pt x="314325" y="9610"/>
                </a:cubicBezTo>
                <a:lnTo>
                  <a:pt x="225425" y="12785"/>
                </a:lnTo>
                <a:lnTo>
                  <a:pt x="0" y="1278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66C72C67-5151-C008-BFEC-FF09E287E9B1}"/>
              </a:ext>
            </a:extLst>
          </p:cNvPr>
          <p:cNvSpPr/>
          <p:nvPr/>
        </p:nvSpPr>
        <p:spPr>
          <a:xfrm>
            <a:off x="5604742" y="4927585"/>
            <a:ext cx="43610" cy="108009"/>
          </a:xfrm>
          <a:custGeom>
            <a:avLst/>
            <a:gdLst>
              <a:gd name="connsiteX0" fmla="*/ 43583 w 43610"/>
              <a:gd name="connsiteY0" fmla="*/ 15 h 108009"/>
              <a:gd name="connsiteX1" fmla="*/ 8658 w 43610"/>
              <a:gd name="connsiteY1" fmla="*/ 73040 h 108009"/>
              <a:gd name="connsiteX2" fmla="*/ 8658 w 43610"/>
              <a:gd name="connsiteY2" fmla="*/ 107965 h 108009"/>
              <a:gd name="connsiteX3" fmla="*/ 2308 w 43610"/>
              <a:gd name="connsiteY3" fmla="*/ 66690 h 108009"/>
              <a:gd name="connsiteX4" fmla="*/ 43583 w 43610"/>
              <a:gd name="connsiteY4" fmla="*/ 15 h 108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10" h="108009">
                <a:moveTo>
                  <a:pt x="43583" y="15"/>
                </a:moveTo>
                <a:cubicBezTo>
                  <a:pt x="44641" y="1073"/>
                  <a:pt x="14479" y="55048"/>
                  <a:pt x="8658" y="73040"/>
                </a:cubicBezTo>
                <a:cubicBezTo>
                  <a:pt x="2837" y="91032"/>
                  <a:pt x="9716" y="109023"/>
                  <a:pt x="8658" y="107965"/>
                </a:cubicBezTo>
                <a:cubicBezTo>
                  <a:pt x="7600" y="106907"/>
                  <a:pt x="-5100" y="82036"/>
                  <a:pt x="2308" y="66690"/>
                </a:cubicBezTo>
                <a:cubicBezTo>
                  <a:pt x="9716" y="51344"/>
                  <a:pt x="42525" y="-1043"/>
                  <a:pt x="43583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5ACD3811-F8AC-4A0E-2502-3BAD33EAF467}"/>
              </a:ext>
            </a:extLst>
          </p:cNvPr>
          <p:cNvSpPr/>
          <p:nvPr/>
        </p:nvSpPr>
        <p:spPr>
          <a:xfrm>
            <a:off x="5899075" y="5060950"/>
            <a:ext cx="35904" cy="85725"/>
          </a:xfrm>
          <a:custGeom>
            <a:avLst/>
            <a:gdLst>
              <a:gd name="connsiteX0" fmla="*/ 75 w 35904"/>
              <a:gd name="connsiteY0" fmla="*/ 0 h 85725"/>
              <a:gd name="connsiteX1" fmla="*/ 25475 w 35904"/>
              <a:gd name="connsiteY1" fmla="*/ 57150 h 85725"/>
              <a:gd name="connsiteX2" fmla="*/ 19125 w 35904"/>
              <a:gd name="connsiteY2" fmla="*/ 85725 h 85725"/>
              <a:gd name="connsiteX3" fmla="*/ 35000 w 35904"/>
              <a:gd name="connsiteY3" fmla="*/ 57150 h 85725"/>
              <a:gd name="connsiteX4" fmla="*/ 75 w 35904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04" h="85725">
                <a:moveTo>
                  <a:pt x="75" y="0"/>
                </a:moveTo>
                <a:cubicBezTo>
                  <a:pt x="-1512" y="0"/>
                  <a:pt x="22300" y="42863"/>
                  <a:pt x="25475" y="57150"/>
                </a:cubicBezTo>
                <a:cubicBezTo>
                  <a:pt x="28650" y="71437"/>
                  <a:pt x="17538" y="85725"/>
                  <a:pt x="19125" y="85725"/>
                </a:cubicBezTo>
                <a:cubicBezTo>
                  <a:pt x="20712" y="85725"/>
                  <a:pt x="40292" y="69850"/>
                  <a:pt x="35000" y="57150"/>
                </a:cubicBezTo>
                <a:cubicBezTo>
                  <a:pt x="29708" y="44450"/>
                  <a:pt x="1662" y="0"/>
                  <a:pt x="7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661748DA-ED29-7146-ED9E-343AA8C35DA5}"/>
              </a:ext>
            </a:extLst>
          </p:cNvPr>
          <p:cNvSpPr/>
          <p:nvPr/>
        </p:nvSpPr>
        <p:spPr>
          <a:xfrm>
            <a:off x="6959256" y="5932817"/>
            <a:ext cx="84189" cy="163191"/>
          </a:xfrm>
          <a:custGeom>
            <a:avLst/>
            <a:gdLst>
              <a:gd name="connsiteX0" fmla="*/ 344 w 84189"/>
              <a:gd name="connsiteY0" fmla="*/ 1258 h 163191"/>
              <a:gd name="connsiteX1" fmla="*/ 79719 w 84189"/>
              <a:gd name="connsiteY1" fmla="*/ 140958 h 163191"/>
              <a:gd name="connsiteX2" fmla="*/ 67019 w 84189"/>
              <a:gd name="connsiteY2" fmla="*/ 121908 h 163191"/>
              <a:gd name="connsiteX3" fmla="*/ 6694 w 84189"/>
              <a:gd name="connsiteY3" fmla="*/ 163183 h 163191"/>
              <a:gd name="connsiteX4" fmla="*/ 67019 w 84189"/>
              <a:gd name="connsiteY4" fmla="*/ 125083 h 163191"/>
              <a:gd name="connsiteX5" fmla="*/ 51144 w 84189"/>
              <a:gd name="connsiteY5" fmla="*/ 74283 h 163191"/>
              <a:gd name="connsiteX6" fmla="*/ 344 w 84189"/>
              <a:gd name="connsiteY6" fmla="*/ 1258 h 16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189" h="163191">
                <a:moveTo>
                  <a:pt x="344" y="1258"/>
                </a:moveTo>
                <a:cubicBezTo>
                  <a:pt x="5106" y="12370"/>
                  <a:pt x="79719" y="140958"/>
                  <a:pt x="79719" y="140958"/>
                </a:cubicBezTo>
                <a:cubicBezTo>
                  <a:pt x="90831" y="161066"/>
                  <a:pt x="79190" y="118204"/>
                  <a:pt x="67019" y="121908"/>
                </a:cubicBezTo>
                <a:cubicBezTo>
                  <a:pt x="54848" y="125612"/>
                  <a:pt x="6694" y="162654"/>
                  <a:pt x="6694" y="163183"/>
                </a:cubicBezTo>
                <a:cubicBezTo>
                  <a:pt x="6694" y="163712"/>
                  <a:pt x="59611" y="139900"/>
                  <a:pt x="67019" y="125083"/>
                </a:cubicBezTo>
                <a:cubicBezTo>
                  <a:pt x="74427" y="110266"/>
                  <a:pt x="60669" y="92804"/>
                  <a:pt x="51144" y="74283"/>
                </a:cubicBezTo>
                <a:cubicBezTo>
                  <a:pt x="41619" y="55762"/>
                  <a:pt x="-4418" y="-9854"/>
                  <a:pt x="344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54A02DF3-9968-B49E-F08A-FB5B59EE709E}"/>
              </a:ext>
            </a:extLst>
          </p:cNvPr>
          <p:cNvSpPr/>
          <p:nvPr/>
        </p:nvSpPr>
        <p:spPr>
          <a:xfrm>
            <a:off x="6035675" y="5948559"/>
            <a:ext cx="502682" cy="113349"/>
          </a:xfrm>
          <a:custGeom>
            <a:avLst/>
            <a:gdLst>
              <a:gd name="connsiteX0" fmla="*/ 0 w 502682"/>
              <a:gd name="connsiteY0" fmla="*/ 74416 h 113349"/>
              <a:gd name="connsiteX1" fmla="*/ 307975 w 502682"/>
              <a:gd name="connsiteY1" fmla="*/ 7741 h 113349"/>
              <a:gd name="connsiteX2" fmla="*/ 295275 w 502682"/>
              <a:gd name="connsiteY2" fmla="*/ 1391 h 113349"/>
              <a:gd name="connsiteX3" fmla="*/ 419100 w 502682"/>
              <a:gd name="connsiteY3" fmla="*/ 61716 h 113349"/>
              <a:gd name="connsiteX4" fmla="*/ 406400 w 502682"/>
              <a:gd name="connsiteY4" fmla="*/ 39491 h 113349"/>
              <a:gd name="connsiteX5" fmla="*/ 501650 w 502682"/>
              <a:gd name="connsiteY5" fmla="*/ 112516 h 113349"/>
              <a:gd name="connsiteX6" fmla="*/ 447675 w 502682"/>
              <a:gd name="connsiteY6" fmla="*/ 74416 h 113349"/>
              <a:gd name="connsiteX7" fmla="*/ 307975 w 502682"/>
              <a:gd name="connsiteY7" fmla="*/ 4566 h 113349"/>
              <a:gd name="connsiteX8" fmla="*/ 266700 w 502682"/>
              <a:gd name="connsiteY8" fmla="*/ 23616 h 113349"/>
              <a:gd name="connsiteX9" fmla="*/ 307975 w 502682"/>
              <a:gd name="connsiteY9" fmla="*/ 23616 h 113349"/>
              <a:gd name="connsiteX10" fmla="*/ 0 w 502682"/>
              <a:gd name="connsiteY10" fmla="*/ 74416 h 113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682" h="113349">
                <a:moveTo>
                  <a:pt x="0" y="74416"/>
                </a:moveTo>
                <a:cubicBezTo>
                  <a:pt x="0" y="71770"/>
                  <a:pt x="307975" y="7741"/>
                  <a:pt x="307975" y="7741"/>
                </a:cubicBezTo>
                <a:cubicBezTo>
                  <a:pt x="357188" y="-4430"/>
                  <a:pt x="295275" y="1391"/>
                  <a:pt x="295275" y="1391"/>
                </a:cubicBezTo>
                <a:cubicBezTo>
                  <a:pt x="313796" y="10387"/>
                  <a:pt x="400579" y="55366"/>
                  <a:pt x="419100" y="61716"/>
                </a:cubicBezTo>
                <a:cubicBezTo>
                  <a:pt x="437621" y="68066"/>
                  <a:pt x="392642" y="31024"/>
                  <a:pt x="406400" y="39491"/>
                </a:cubicBezTo>
                <a:cubicBezTo>
                  <a:pt x="420158" y="47958"/>
                  <a:pt x="494771" y="106695"/>
                  <a:pt x="501650" y="112516"/>
                </a:cubicBezTo>
                <a:cubicBezTo>
                  <a:pt x="508529" y="118337"/>
                  <a:pt x="479954" y="92408"/>
                  <a:pt x="447675" y="74416"/>
                </a:cubicBezTo>
                <a:cubicBezTo>
                  <a:pt x="415396" y="56424"/>
                  <a:pt x="338138" y="13033"/>
                  <a:pt x="307975" y="4566"/>
                </a:cubicBezTo>
                <a:cubicBezTo>
                  <a:pt x="277813" y="-3901"/>
                  <a:pt x="266700" y="20441"/>
                  <a:pt x="266700" y="23616"/>
                </a:cubicBezTo>
                <a:cubicBezTo>
                  <a:pt x="266700" y="26791"/>
                  <a:pt x="351367" y="15678"/>
                  <a:pt x="307975" y="23616"/>
                </a:cubicBezTo>
                <a:cubicBezTo>
                  <a:pt x="264583" y="31554"/>
                  <a:pt x="0" y="77062"/>
                  <a:pt x="0" y="74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13B3C9A3-870C-90F3-62E6-B4AC9ADB1483}"/>
              </a:ext>
            </a:extLst>
          </p:cNvPr>
          <p:cNvSpPr/>
          <p:nvPr/>
        </p:nvSpPr>
        <p:spPr>
          <a:xfrm>
            <a:off x="6505233" y="6019506"/>
            <a:ext cx="517904" cy="140861"/>
          </a:xfrm>
          <a:custGeom>
            <a:avLst/>
            <a:gdLst>
              <a:gd name="connsiteX0" fmla="*/ 25742 w 517904"/>
              <a:gd name="connsiteY0" fmla="*/ 25694 h 140861"/>
              <a:gd name="connsiteX1" fmla="*/ 355942 w 517904"/>
              <a:gd name="connsiteY1" fmla="*/ 294 h 140861"/>
              <a:gd name="connsiteX2" fmla="*/ 327367 w 517904"/>
              <a:gd name="connsiteY2" fmla="*/ 16169 h 140861"/>
              <a:gd name="connsiteX3" fmla="*/ 409917 w 517904"/>
              <a:gd name="connsiteY3" fmla="*/ 76494 h 140861"/>
              <a:gd name="connsiteX4" fmla="*/ 390867 w 517904"/>
              <a:gd name="connsiteY4" fmla="*/ 47919 h 140861"/>
              <a:gd name="connsiteX5" fmla="*/ 511517 w 517904"/>
              <a:gd name="connsiteY5" fmla="*/ 136819 h 140861"/>
              <a:gd name="connsiteX6" fmla="*/ 479767 w 517904"/>
              <a:gd name="connsiteY6" fmla="*/ 114594 h 140861"/>
              <a:gd name="connsiteX7" fmla="*/ 298792 w 517904"/>
              <a:gd name="connsiteY7" fmla="*/ 16169 h 140861"/>
              <a:gd name="connsiteX8" fmla="*/ 324192 w 517904"/>
              <a:gd name="connsiteY8" fmla="*/ 9819 h 140861"/>
              <a:gd name="connsiteX9" fmla="*/ 181317 w 517904"/>
              <a:gd name="connsiteY9" fmla="*/ 9819 h 140861"/>
              <a:gd name="connsiteX10" fmla="*/ 222592 w 517904"/>
              <a:gd name="connsiteY10" fmla="*/ 12994 h 140861"/>
              <a:gd name="connsiteX11" fmla="*/ 89242 w 517904"/>
              <a:gd name="connsiteY11" fmla="*/ 22519 h 140861"/>
              <a:gd name="connsiteX12" fmla="*/ 342 w 517904"/>
              <a:gd name="connsiteY12" fmla="*/ 105069 h 140861"/>
              <a:gd name="connsiteX13" fmla="*/ 120992 w 517904"/>
              <a:gd name="connsiteY13" fmla="*/ 9819 h 140861"/>
              <a:gd name="connsiteX14" fmla="*/ 25742 w 517904"/>
              <a:gd name="connsiteY14" fmla="*/ 25694 h 140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7904" h="140861">
                <a:moveTo>
                  <a:pt x="25742" y="25694"/>
                </a:moveTo>
                <a:cubicBezTo>
                  <a:pt x="64900" y="24107"/>
                  <a:pt x="305671" y="1881"/>
                  <a:pt x="355942" y="294"/>
                </a:cubicBezTo>
                <a:cubicBezTo>
                  <a:pt x="406213" y="-1293"/>
                  <a:pt x="318371" y="3469"/>
                  <a:pt x="327367" y="16169"/>
                </a:cubicBezTo>
                <a:cubicBezTo>
                  <a:pt x="336363" y="28869"/>
                  <a:pt x="399334" y="71202"/>
                  <a:pt x="409917" y="76494"/>
                </a:cubicBezTo>
                <a:cubicBezTo>
                  <a:pt x="420500" y="81786"/>
                  <a:pt x="373934" y="37865"/>
                  <a:pt x="390867" y="47919"/>
                </a:cubicBezTo>
                <a:cubicBezTo>
                  <a:pt x="407800" y="57973"/>
                  <a:pt x="496701" y="125707"/>
                  <a:pt x="511517" y="136819"/>
                </a:cubicBezTo>
                <a:cubicBezTo>
                  <a:pt x="526333" y="147931"/>
                  <a:pt x="515221" y="134702"/>
                  <a:pt x="479767" y="114594"/>
                </a:cubicBezTo>
                <a:cubicBezTo>
                  <a:pt x="444313" y="94486"/>
                  <a:pt x="324721" y="33631"/>
                  <a:pt x="298792" y="16169"/>
                </a:cubicBezTo>
                <a:cubicBezTo>
                  <a:pt x="272863" y="-1293"/>
                  <a:pt x="343771" y="10877"/>
                  <a:pt x="324192" y="9819"/>
                </a:cubicBezTo>
                <a:cubicBezTo>
                  <a:pt x="304613" y="8761"/>
                  <a:pt x="198250" y="9290"/>
                  <a:pt x="181317" y="9819"/>
                </a:cubicBezTo>
                <a:cubicBezTo>
                  <a:pt x="164384" y="10348"/>
                  <a:pt x="237938" y="10877"/>
                  <a:pt x="222592" y="12994"/>
                </a:cubicBezTo>
                <a:cubicBezTo>
                  <a:pt x="207246" y="15111"/>
                  <a:pt x="126284" y="7173"/>
                  <a:pt x="89242" y="22519"/>
                </a:cubicBezTo>
                <a:cubicBezTo>
                  <a:pt x="52200" y="37865"/>
                  <a:pt x="-4950" y="107186"/>
                  <a:pt x="342" y="105069"/>
                </a:cubicBezTo>
                <a:cubicBezTo>
                  <a:pt x="5634" y="102952"/>
                  <a:pt x="114113" y="22519"/>
                  <a:pt x="120992" y="9819"/>
                </a:cubicBezTo>
                <a:cubicBezTo>
                  <a:pt x="127871" y="-2881"/>
                  <a:pt x="-13416" y="27281"/>
                  <a:pt x="25742" y="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3D54C4F1-C6A5-C248-0779-058BE77E792E}"/>
              </a:ext>
            </a:extLst>
          </p:cNvPr>
          <p:cNvSpPr/>
          <p:nvPr/>
        </p:nvSpPr>
        <p:spPr>
          <a:xfrm>
            <a:off x="3674007" y="959259"/>
            <a:ext cx="2462633" cy="1665000"/>
          </a:xfrm>
          <a:custGeom>
            <a:avLst/>
            <a:gdLst>
              <a:gd name="connsiteX0" fmla="*/ 2462633 w 2462633"/>
              <a:gd name="connsiteY0" fmla="*/ 41391 h 1665000"/>
              <a:gd name="connsiteX1" fmla="*/ 1192633 w 2462633"/>
              <a:gd name="connsiteY1" fmla="*/ 244591 h 1665000"/>
              <a:gd name="connsiteX2" fmla="*/ 1324713 w 2462633"/>
              <a:gd name="connsiteY2" fmla="*/ 285231 h 1665000"/>
              <a:gd name="connsiteX3" fmla="*/ 481433 w 2462633"/>
              <a:gd name="connsiteY3" fmla="*/ 569711 h 1665000"/>
              <a:gd name="connsiteX4" fmla="*/ 857353 w 2462633"/>
              <a:gd name="connsiteY4" fmla="*/ 539231 h 1665000"/>
              <a:gd name="connsiteX5" fmla="*/ 1233273 w 2462633"/>
              <a:gd name="connsiteY5" fmla="*/ 417311 h 1665000"/>
              <a:gd name="connsiteX6" fmla="*/ 928473 w 2462633"/>
              <a:gd name="connsiteY6" fmla="*/ 630671 h 1665000"/>
              <a:gd name="connsiteX7" fmla="*/ 532233 w 2462633"/>
              <a:gd name="connsiteY7" fmla="*/ 1026911 h 1665000"/>
              <a:gd name="connsiteX8" fmla="*/ 654153 w 2462633"/>
              <a:gd name="connsiteY8" fmla="*/ 894831 h 1665000"/>
              <a:gd name="connsiteX9" fmla="*/ 3913 w 2462633"/>
              <a:gd name="connsiteY9" fmla="*/ 1656831 h 1665000"/>
              <a:gd name="connsiteX10" fmla="*/ 440793 w 2462633"/>
              <a:gd name="connsiteY10" fmla="*/ 1230111 h 1665000"/>
              <a:gd name="connsiteX11" fmla="*/ 1568553 w 2462633"/>
              <a:gd name="connsiteY11" fmla="*/ 203951 h 1665000"/>
              <a:gd name="connsiteX12" fmla="*/ 1954633 w 2462633"/>
              <a:gd name="connsiteY12" fmla="*/ 751 h 1665000"/>
              <a:gd name="connsiteX13" fmla="*/ 1792073 w 2462633"/>
              <a:gd name="connsiteY13" fmla="*/ 132831 h 1665000"/>
              <a:gd name="connsiteX14" fmla="*/ 2462633 w 2462633"/>
              <a:gd name="connsiteY14" fmla="*/ 41391 h 166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2633" h="1665000">
                <a:moveTo>
                  <a:pt x="2462633" y="41391"/>
                </a:moveTo>
                <a:cubicBezTo>
                  <a:pt x="2362726" y="60018"/>
                  <a:pt x="1382286" y="203951"/>
                  <a:pt x="1192633" y="244591"/>
                </a:cubicBezTo>
                <a:cubicBezTo>
                  <a:pt x="1002980" y="285231"/>
                  <a:pt x="1443246" y="231044"/>
                  <a:pt x="1324713" y="285231"/>
                </a:cubicBezTo>
                <a:cubicBezTo>
                  <a:pt x="1206180" y="339418"/>
                  <a:pt x="559326" y="527378"/>
                  <a:pt x="481433" y="569711"/>
                </a:cubicBezTo>
                <a:cubicBezTo>
                  <a:pt x="403540" y="612044"/>
                  <a:pt x="732046" y="564631"/>
                  <a:pt x="857353" y="539231"/>
                </a:cubicBezTo>
                <a:cubicBezTo>
                  <a:pt x="982660" y="513831"/>
                  <a:pt x="1221420" y="402071"/>
                  <a:pt x="1233273" y="417311"/>
                </a:cubicBezTo>
                <a:cubicBezTo>
                  <a:pt x="1245126" y="432551"/>
                  <a:pt x="1045313" y="529071"/>
                  <a:pt x="928473" y="630671"/>
                </a:cubicBezTo>
                <a:cubicBezTo>
                  <a:pt x="811633" y="732271"/>
                  <a:pt x="577953" y="982884"/>
                  <a:pt x="532233" y="1026911"/>
                </a:cubicBezTo>
                <a:cubicBezTo>
                  <a:pt x="486513" y="1070938"/>
                  <a:pt x="742206" y="789844"/>
                  <a:pt x="654153" y="894831"/>
                </a:cubicBezTo>
                <a:cubicBezTo>
                  <a:pt x="566100" y="999818"/>
                  <a:pt x="39473" y="1600951"/>
                  <a:pt x="3913" y="1656831"/>
                </a:cubicBezTo>
                <a:cubicBezTo>
                  <a:pt x="-31647" y="1712711"/>
                  <a:pt x="180020" y="1472258"/>
                  <a:pt x="440793" y="1230111"/>
                </a:cubicBezTo>
                <a:cubicBezTo>
                  <a:pt x="701566" y="987964"/>
                  <a:pt x="1316246" y="408844"/>
                  <a:pt x="1568553" y="203951"/>
                </a:cubicBezTo>
                <a:cubicBezTo>
                  <a:pt x="1820860" y="-942"/>
                  <a:pt x="1917380" y="12604"/>
                  <a:pt x="1954633" y="751"/>
                </a:cubicBezTo>
                <a:cubicBezTo>
                  <a:pt x="1991886" y="-11102"/>
                  <a:pt x="1709100" y="120978"/>
                  <a:pt x="1792073" y="132831"/>
                </a:cubicBezTo>
                <a:lnTo>
                  <a:pt x="2462633" y="4139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73A62E58-68ED-831E-A6AA-93B2AC7C892B}"/>
              </a:ext>
            </a:extLst>
          </p:cNvPr>
          <p:cNvSpPr/>
          <p:nvPr/>
        </p:nvSpPr>
        <p:spPr>
          <a:xfrm>
            <a:off x="3331028" y="2632958"/>
            <a:ext cx="377549" cy="2143094"/>
          </a:xfrm>
          <a:custGeom>
            <a:avLst/>
            <a:gdLst>
              <a:gd name="connsiteX0" fmla="*/ 377372 w 377549"/>
              <a:gd name="connsiteY0" fmla="*/ 8642 h 2143094"/>
              <a:gd name="connsiteX1" fmla="*/ 174172 w 377549"/>
              <a:gd name="connsiteY1" fmla="*/ 293122 h 2143094"/>
              <a:gd name="connsiteX2" fmla="*/ 255452 w 377549"/>
              <a:gd name="connsiteY2" fmla="*/ 211842 h 2143094"/>
              <a:gd name="connsiteX3" fmla="*/ 21772 w 377549"/>
              <a:gd name="connsiteY3" fmla="*/ 953522 h 2143094"/>
              <a:gd name="connsiteX4" fmla="*/ 245292 w 377549"/>
              <a:gd name="connsiteY4" fmla="*/ 811282 h 2143094"/>
              <a:gd name="connsiteX5" fmla="*/ 1452 w 377549"/>
              <a:gd name="connsiteY5" fmla="*/ 2142242 h 2143094"/>
              <a:gd name="connsiteX6" fmla="*/ 153852 w 377549"/>
              <a:gd name="connsiteY6" fmla="*/ 1004322 h 2143094"/>
              <a:gd name="connsiteX7" fmla="*/ 357052 w 377549"/>
              <a:gd name="connsiteY7" fmla="*/ 445522 h 2143094"/>
              <a:gd name="connsiteX8" fmla="*/ 133532 w 377549"/>
              <a:gd name="connsiteY8" fmla="*/ 679202 h 2143094"/>
              <a:gd name="connsiteX9" fmla="*/ 377372 w 377549"/>
              <a:gd name="connsiteY9" fmla="*/ 8642 h 21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7549" h="2143094">
                <a:moveTo>
                  <a:pt x="377372" y="8642"/>
                </a:moveTo>
                <a:cubicBezTo>
                  <a:pt x="384145" y="-55705"/>
                  <a:pt x="194492" y="259255"/>
                  <a:pt x="174172" y="293122"/>
                </a:cubicBezTo>
                <a:cubicBezTo>
                  <a:pt x="153852" y="326989"/>
                  <a:pt x="280852" y="101775"/>
                  <a:pt x="255452" y="211842"/>
                </a:cubicBezTo>
                <a:cubicBezTo>
                  <a:pt x="230052" y="321909"/>
                  <a:pt x="23465" y="853615"/>
                  <a:pt x="21772" y="953522"/>
                </a:cubicBezTo>
                <a:cubicBezTo>
                  <a:pt x="20079" y="1053429"/>
                  <a:pt x="248679" y="613162"/>
                  <a:pt x="245292" y="811282"/>
                </a:cubicBezTo>
                <a:cubicBezTo>
                  <a:pt x="241905" y="1009402"/>
                  <a:pt x="16692" y="2110069"/>
                  <a:pt x="1452" y="2142242"/>
                </a:cubicBezTo>
                <a:cubicBezTo>
                  <a:pt x="-13788" y="2174415"/>
                  <a:pt x="94585" y="1287109"/>
                  <a:pt x="153852" y="1004322"/>
                </a:cubicBezTo>
                <a:cubicBezTo>
                  <a:pt x="213119" y="721535"/>
                  <a:pt x="360439" y="499709"/>
                  <a:pt x="357052" y="445522"/>
                </a:cubicBezTo>
                <a:cubicBezTo>
                  <a:pt x="353665" y="391335"/>
                  <a:pt x="131839" y="748629"/>
                  <a:pt x="133532" y="679202"/>
                </a:cubicBezTo>
                <a:cubicBezTo>
                  <a:pt x="135225" y="609775"/>
                  <a:pt x="370599" y="72989"/>
                  <a:pt x="377372" y="8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3EC6509E-BA0D-ECF6-E8A5-A9CE6AB3D85D}"/>
              </a:ext>
            </a:extLst>
          </p:cNvPr>
          <p:cNvSpPr/>
          <p:nvPr/>
        </p:nvSpPr>
        <p:spPr>
          <a:xfrm>
            <a:off x="6727754" y="2712436"/>
            <a:ext cx="92229" cy="461551"/>
          </a:xfrm>
          <a:custGeom>
            <a:avLst/>
            <a:gdLst>
              <a:gd name="connsiteX0" fmla="*/ 50 w 92229"/>
              <a:gd name="connsiteY0" fmla="*/ 486 h 461551"/>
              <a:gd name="connsiteX1" fmla="*/ 72718 w 92229"/>
              <a:gd name="connsiteY1" fmla="*/ 357768 h 461551"/>
              <a:gd name="connsiteX2" fmla="*/ 90884 w 92229"/>
              <a:gd name="connsiteY2" fmla="*/ 291156 h 461551"/>
              <a:gd name="connsiteX3" fmla="*/ 90884 w 92229"/>
              <a:gd name="connsiteY3" fmla="*/ 460714 h 461551"/>
              <a:gd name="connsiteX4" fmla="*/ 90884 w 92229"/>
              <a:gd name="connsiteY4" fmla="*/ 351712 h 461551"/>
              <a:gd name="connsiteX5" fmla="*/ 72718 w 92229"/>
              <a:gd name="connsiteY5" fmla="*/ 248767 h 461551"/>
              <a:gd name="connsiteX6" fmla="*/ 84829 w 92229"/>
              <a:gd name="connsiteY6" fmla="*/ 279045 h 461551"/>
              <a:gd name="connsiteX7" fmla="*/ 50 w 92229"/>
              <a:gd name="connsiteY7" fmla="*/ 486 h 461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29" h="461551">
                <a:moveTo>
                  <a:pt x="50" y="486"/>
                </a:moveTo>
                <a:cubicBezTo>
                  <a:pt x="-1968" y="13606"/>
                  <a:pt x="57579" y="309323"/>
                  <a:pt x="72718" y="357768"/>
                </a:cubicBezTo>
                <a:cubicBezTo>
                  <a:pt x="87857" y="406213"/>
                  <a:pt x="87856" y="273998"/>
                  <a:pt x="90884" y="291156"/>
                </a:cubicBezTo>
                <a:cubicBezTo>
                  <a:pt x="93912" y="308314"/>
                  <a:pt x="90884" y="460714"/>
                  <a:pt x="90884" y="460714"/>
                </a:cubicBezTo>
                <a:cubicBezTo>
                  <a:pt x="90884" y="470807"/>
                  <a:pt x="93912" y="387036"/>
                  <a:pt x="90884" y="351712"/>
                </a:cubicBezTo>
                <a:cubicBezTo>
                  <a:pt x="87856" y="316388"/>
                  <a:pt x="73727" y="260878"/>
                  <a:pt x="72718" y="248767"/>
                </a:cubicBezTo>
                <a:cubicBezTo>
                  <a:pt x="71709" y="236656"/>
                  <a:pt x="94922" y="314370"/>
                  <a:pt x="84829" y="279045"/>
                </a:cubicBezTo>
                <a:cubicBezTo>
                  <a:pt x="74736" y="243721"/>
                  <a:pt x="2068" y="-12634"/>
                  <a:pt x="50" y="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60383C26-506F-8081-A9CB-BD46844D42F5}"/>
              </a:ext>
            </a:extLst>
          </p:cNvPr>
          <p:cNvSpPr/>
          <p:nvPr/>
        </p:nvSpPr>
        <p:spPr>
          <a:xfrm>
            <a:off x="6467178" y="3542390"/>
            <a:ext cx="72957" cy="146497"/>
          </a:xfrm>
          <a:custGeom>
            <a:avLst/>
            <a:gdLst>
              <a:gd name="connsiteX0" fmla="*/ 234 w 72957"/>
              <a:gd name="connsiteY0" fmla="*/ 153 h 146497"/>
              <a:gd name="connsiteX1" fmla="*/ 48679 w 72957"/>
              <a:gd name="connsiteY1" fmla="*/ 97043 h 146497"/>
              <a:gd name="connsiteX2" fmla="*/ 18401 w 72957"/>
              <a:gd name="connsiteY2" fmla="*/ 145488 h 146497"/>
              <a:gd name="connsiteX3" fmla="*/ 72901 w 72957"/>
              <a:gd name="connsiteY3" fmla="*/ 121266 h 146497"/>
              <a:gd name="connsiteX4" fmla="*/ 234 w 72957"/>
              <a:gd name="connsiteY4" fmla="*/ 153 h 146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957" h="146497">
                <a:moveTo>
                  <a:pt x="234" y="153"/>
                </a:moveTo>
                <a:cubicBezTo>
                  <a:pt x="-3803" y="-3884"/>
                  <a:pt x="45651" y="72821"/>
                  <a:pt x="48679" y="97043"/>
                </a:cubicBezTo>
                <a:cubicBezTo>
                  <a:pt x="51707" y="121265"/>
                  <a:pt x="14364" y="141451"/>
                  <a:pt x="18401" y="145488"/>
                </a:cubicBezTo>
                <a:cubicBezTo>
                  <a:pt x="22438" y="149525"/>
                  <a:pt x="74919" y="141451"/>
                  <a:pt x="72901" y="121266"/>
                </a:cubicBezTo>
                <a:cubicBezTo>
                  <a:pt x="70883" y="101081"/>
                  <a:pt x="4271" y="4190"/>
                  <a:pt x="234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8EDC4F3D-F6A6-52E2-B679-AC23550937BD}"/>
              </a:ext>
            </a:extLst>
          </p:cNvPr>
          <p:cNvSpPr/>
          <p:nvPr/>
        </p:nvSpPr>
        <p:spPr>
          <a:xfrm>
            <a:off x="6782305" y="2500651"/>
            <a:ext cx="442365" cy="354713"/>
          </a:xfrm>
          <a:custGeom>
            <a:avLst/>
            <a:gdLst>
              <a:gd name="connsiteX0" fmla="*/ 0 w 442365"/>
              <a:gd name="connsiteY0" fmla="*/ 85103 h 354713"/>
              <a:gd name="connsiteX1" fmla="*/ 254336 w 442365"/>
              <a:gd name="connsiteY1" fmla="*/ 224382 h 354713"/>
              <a:gd name="connsiteX2" fmla="*/ 218002 w 442365"/>
              <a:gd name="connsiteY2" fmla="*/ 151715 h 354713"/>
              <a:gd name="connsiteX3" fmla="*/ 436005 w 442365"/>
              <a:gd name="connsiteY3" fmla="*/ 351550 h 354713"/>
              <a:gd name="connsiteX4" fmla="*/ 363337 w 442365"/>
              <a:gd name="connsiteY4" fmla="*/ 254660 h 354713"/>
              <a:gd name="connsiteX5" fmla="*/ 151390 w 442365"/>
              <a:gd name="connsiteY5" fmla="*/ 324 h 354713"/>
              <a:gd name="connsiteX6" fmla="*/ 272503 w 442365"/>
              <a:gd name="connsiteY6" fmla="*/ 200160 h 354713"/>
              <a:gd name="connsiteX7" fmla="*/ 151390 w 442365"/>
              <a:gd name="connsiteY7" fmla="*/ 145659 h 354713"/>
              <a:gd name="connsiteX8" fmla="*/ 0 w 442365"/>
              <a:gd name="connsiteY8" fmla="*/ 85103 h 3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365" h="354713">
                <a:moveTo>
                  <a:pt x="0" y="85103"/>
                </a:moveTo>
                <a:cubicBezTo>
                  <a:pt x="109001" y="149191"/>
                  <a:pt x="218002" y="213280"/>
                  <a:pt x="254336" y="224382"/>
                </a:cubicBezTo>
                <a:cubicBezTo>
                  <a:pt x="290670" y="235484"/>
                  <a:pt x="187724" y="130520"/>
                  <a:pt x="218002" y="151715"/>
                </a:cubicBezTo>
                <a:cubicBezTo>
                  <a:pt x="248280" y="172910"/>
                  <a:pt x="411783" y="334393"/>
                  <a:pt x="436005" y="351550"/>
                </a:cubicBezTo>
                <a:cubicBezTo>
                  <a:pt x="460227" y="368707"/>
                  <a:pt x="410773" y="313198"/>
                  <a:pt x="363337" y="254660"/>
                </a:cubicBezTo>
                <a:cubicBezTo>
                  <a:pt x="315901" y="196122"/>
                  <a:pt x="166529" y="9407"/>
                  <a:pt x="151390" y="324"/>
                </a:cubicBezTo>
                <a:cubicBezTo>
                  <a:pt x="136251" y="-8759"/>
                  <a:pt x="272503" y="175938"/>
                  <a:pt x="272503" y="200160"/>
                </a:cubicBezTo>
                <a:cubicBezTo>
                  <a:pt x="272503" y="224382"/>
                  <a:pt x="151390" y="145659"/>
                  <a:pt x="151390" y="145659"/>
                </a:cubicBezTo>
                <a:lnTo>
                  <a:pt x="0" y="851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3E28F974-DBA9-5EB2-DF46-34AED10C11DB}"/>
              </a:ext>
            </a:extLst>
          </p:cNvPr>
          <p:cNvSpPr/>
          <p:nvPr/>
        </p:nvSpPr>
        <p:spPr>
          <a:xfrm>
            <a:off x="5557271" y="3015703"/>
            <a:ext cx="44288" cy="393625"/>
          </a:xfrm>
          <a:custGeom>
            <a:avLst/>
            <a:gdLst>
              <a:gd name="connsiteX0" fmla="*/ 19963 w 44288"/>
              <a:gd name="connsiteY0" fmla="*/ 0 h 393625"/>
              <a:gd name="connsiteX1" fmla="*/ 13908 w 44288"/>
              <a:gd name="connsiteY1" fmla="*/ 163502 h 393625"/>
              <a:gd name="connsiteX2" fmla="*/ 44186 w 44288"/>
              <a:gd name="connsiteY2" fmla="*/ 163502 h 393625"/>
              <a:gd name="connsiteX3" fmla="*/ 1797 w 44288"/>
              <a:gd name="connsiteY3" fmla="*/ 272504 h 393625"/>
              <a:gd name="connsiteX4" fmla="*/ 7852 w 44288"/>
              <a:gd name="connsiteY4" fmla="*/ 393616 h 393625"/>
              <a:gd name="connsiteX5" fmla="*/ 7852 w 44288"/>
              <a:gd name="connsiteY5" fmla="*/ 266448 h 393625"/>
              <a:gd name="connsiteX6" fmla="*/ 7852 w 44288"/>
              <a:gd name="connsiteY6" fmla="*/ 169558 h 393625"/>
              <a:gd name="connsiteX7" fmla="*/ 19963 w 44288"/>
              <a:gd name="connsiteY7" fmla="*/ 0 h 39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88" h="393625">
                <a:moveTo>
                  <a:pt x="19963" y="0"/>
                </a:moveTo>
                <a:lnTo>
                  <a:pt x="13908" y="163502"/>
                </a:lnTo>
                <a:cubicBezTo>
                  <a:pt x="17945" y="190752"/>
                  <a:pt x="46204" y="145335"/>
                  <a:pt x="44186" y="163502"/>
                </a:cubicBezTo>
                <a:cubicBezTo>
                  <a:pt x="42168" y="181669"/>
                  <a:pt x="7853" y="234152"/>
                  <a:pt x="1797" y="272504"/>
                </a:cubicBezTo>
                <a:cubicBezTo>
                  <a:pt x="-4259" y="310856"/>
                  <a:pt x="6843" y="394625"/>
                  <a:pt x="7852" y="393616"/>
                </a:cubicBezTo>
                <a:lnTo>
                  <a:pt x="7852" y="266448"/>
                </a:lnTo>
                <a:lnTo>
                  <a:pt x="7852" y="169558"/>
                </a:lnTo>
                <a:lnTo>
                  <a:pt x="1996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47B3E7B7-0F7D-446D-7D3A-5F0DF1D5B2E3}"/>
              </a:ext>
            </a:extLst>
          </p:cNvPr>
          <p:cNvSpPr/>
          <p:nvPr/>
        </p:nvSpPr>
        <p:spPr>
          <a:xfrm>
            <a:off x="6313929" y="2733416"/>
            <a:ext cx="130208" cy="328039"/>
          </a:xfrm>
          <a:custGeom>
            <a:avLst/>
            <a:gdLst>
              <a:gd name="connsiteX0" fmla="*/ 129260 w 130208"/>
              <a:gd name="connsiteY0" fmla="*/ 3728 h 328039"/>
              <a:gd name="connsiteX1" fmla="*/ 2092 w 130208"/>
              <a:gd name="connsiteY1" fmla="*/ 324677 h 328039"/>
              <a:gd name="connsiteX2" fmla="*/ 56593 w 130208"/>
              <a:gd name="connsiteY2" fmla="*/ 161175 h 328039"/>
              <a:gd name="connsiteX3" fmla="*/ 129260 w 130208"/>
              <a:gd name="connsiteY3" fmla="*/ 3728 h 32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208" h="328039">
                <a:moveTo>
                  <a:pt x="129260" y="3728"/>
                </a:moveTo>
                <a:cubicBezTo>
                  <a:pt x="120177" y="30978"/>
                  <a:pt x="14203" y="298436"/>
                  <a:pt x="2092" y="324677"/>
                </a:cubicBezTo>
                <a:cubicBezTo>
                  <a:pt x="-10019" y="350918"/>
                  <a:pt x="33380" y="216685"/>
                  <a:pt x="56593" y="161175"/>
                </a:cubicBezTo>
                <a:cubicBezTo>
                  <a:pt x="79806" y="105665"/>
                  <a:pt x="138343" y="-23522"/>
                  <a:pt x="129260" y="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A3BFC79D-AE4F-C3EF-9B23-070B7B5F967F}"/>
              </a:ext>
            </a:extLst>
          </p:cNvPr>
          <p:cNvSpPr/>
          <p:nvPr/>
        </p:nvSpPr>
        <p:spPr>
          <a:xfrm>
            <a:off x="6830272" y="2281442"/>
            <a:ext cx="727511" cy="545442"/>
          </a:xfrm>
          <a:custGeom>
            <a:avLst/>
            <a:gdLst>
              <a:gd name="connsiteX0" fmla="*/ 6533 w 727511"/>
              <a:gd name="connsiteY0" fmla="*/ 1530 h 545442"/>
              <a:gd name="connsiteX1" fmla="*/ 593929 w 727511"/>
              <a:gd name="connsiteY1" fmla="*/ 243755 h 545442"/>
              <a:gd name="connsiteX2" fmla="*/ 406205 w 727511"/>
              <a:gd name="connsiteY2" fmla="*/ 183199 h 545442"/>
              <a:gd name="connsiteX3" fmla="*/ 515206 w 727511"/>
              <a:gd name="connsiteY3" fmla="*/ 340645 h 545442"/>
              <a:gd name="connsiteX4" fmla="*/ 484928 w 727511"/>
              <a:gd name="connsiteY4" fmla="*/ 298256 h 545442"/>
              <a:gd name="connsiteX5" fmla="*/ 678708 w 727511"/>
              <a:gd name="connsiteY5" fmla="*/ 540481 h 545442"/>
              <a:gd name="connsiteX6" fmla="*/ 599985 w 727511"/>
              <a:gd name="connsiteY6" fmla="*/ 443591 h 545442"/>
              <a:gd name="connsiteX7" fmla="*/ 466761 w 727511"/>
              <a:gd name="connsiteY7" fmla="*/ 231644 h 545442"/>
              <a:gd name="connsiteX8" fmla="*/ 612096 w 727511"/>
              <a:gd name="connsiteY8" fmla="*/ 310367 h 545442"/>
              <a:gd name="connsiteX9" fmla="*/ 708986 w 727511"/>
              <a:gd name="connsiteY9" fmla="*/ 389090 h 545442"/>
              <a:gd name="connsiteX10" fmla="*/ 696875 w 727511"/>
              <a:gd name="connsiteY10" fmla="*/ 358812 h 545442"/>
              <a:gd name="connsiteX11" fmla="*/ 727153 w 727511"/>
              <a:gd name="connsiteY11" fmla="*/ 540481 h 545442"/>
              <a:gd name="connsiteX12" fmla="*/ 672653 w 727511"/>
              <a:gd name="connsiteY12" fmla="*/ 364868 h 545442"/>
              <a:gd name="connsiteX13" fmla="*/ 406205 w 727511"/>
              <a:gd name="connsiteY13" fmla="*/ 158977 h 545442"/>
              <a:gd name="connsiteX14" fmla="*/ 188202 w 727511"/>
              <a:gd name="connsiteY14" fmla="*/ 158977 h 545442"/>
              <a:gd name="connsiteX15" fmla="*/ 272981 w 727511"/>
              <a:gd name="connsiteY15" fmla="*/ 140810 h 545442"/>
              <a:gd name="connsiteX16" fmla="*/ 6533 w 727511"/>
              <a:gd name="connsiteY16" fmla="*/ 1530 h 5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511" h="545442">
                <a:moveTo>
                  <a:pt x="6533" y="1530"/>
                </a:moveTo>
                <a:cubicBezTo>
                  <a:pt x="60024" y="18688"/>
                  <a:pt x="527317" y="213477"/>
                  <a:pt x="593929" y="243755"/>
                </a:cubicBezTo>
                <a:cubicBezTo>
                  <a:pt x="660541" y="274033"/>
                  <a:pt x="419325" y="167051"/>
                  <a:pt x="406205" y="183199"/>
                </a:cubicBezTo>
                <a:cubicBezTo>
                  <a:pt x="393085" y="199347"/>
                  <a:pt x="502086" y="321469"/>
                  <a:pt x="515206" y="340645"/>
                </a:cubicBezTo>
                <a:cubicBezTo>
                  <a:pt x="528326" y="359821"/>
                  <a:pt x="457678" y="264950"/>
                  <a:pt x="484928" y="298256"/>
                </a:cubicBezTo>
                <a:cubicBezTo>
                  <a:pt x="512178" y="331562"/>
                  <a:pt x="659532" y="516259"/>
                  <a:pt x="678708" y="540481"/>
                </a:cubicBezTo>
                <a:cubicBezTo>
                  <a:pt x="697884" y="564703"/>
                  <a:pt x="635309" y="495064"/>
                  <a:pt x="599985" y="443591"/>
                </a:cubicBezTo>
                <a:cubicBezTo>
                  <a:pt x="564661" y="392118"/>
                  <a:pt x="464743" y="253848"/>
                  <a:pt x="466761" y="231644"/>
                </a:cubicBezTo>
                <a:cubicBezTo>
                  <a:pt x="468780" y="209440"/>
                  <a:pt x="571725" y="284126"/>
                  <a:pt x="612096" y="310367"/>
                </a:cubicBezTo>
                <a:cubicBezTo>
                  <a:pt x="652467" y="336608"/>
                  <a:pt x="708986" y="389090"/>
                  <a:pt x="708986" y="389090"/>
                </a:cubicBezTo>
                <a:cubicBezTo>
                  <a:pt x="723116" y="397164"/>
                  <a:pt x="693847" y="333580"/>
                  <a:pt x="696875" y="358812"/>
                </a:cubicBezTo>
                <a:cubicBezTo>
                  <a:pt x="699903" y="384044"/>
                  <a:pt x="731190" y="539472"/>
                  <a:pt x="727153" y="540481"/>
                </a:cubicBezTo>
                <a:cubicBezTo>
                  <a:pt x="723116" y="541490"/>
                  <a:pt x="726144" y="428452"/>
                  <a:pt x="672653" y="364868"/>
                </a:cubicBezTo>
                <a:cubicBezTo>
                  <a:pt x="619162" y="301284"/>
                  <a:pt x="486947" y="193292"/>
                  <a:pt x="406205" y="158977"/>
                </a:cubicBezTo>
                <a:cubicBezTo>
                  <a:pt x="325463" y="124662"/>
                  <a:pt x="210406" y="162005"/>
                  <a:pt x="188202" y="158977"/>
                </a:cubicBezTo>
                <a:cubicBezTo>
                  <a:pt x="165998" y="155949"/>
                  <a:pt x="301240" y="165033"/>
                  <a:pt x="272981" y="140810"/>
                </a:cubicBezTo>
                <a:cubicBezTo>
                  <a:pt x="244722" y="116587"/>
                  <a:pt x="-46958" y="-15628"/>
                  <a:pt x="6533" y="1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E9F6EDC0-8C05-8358-BB3C-3908D5666CB5}"/>
              </a:ext>
            </a:extLst>
          </p:cNvPr>
          <p:cNvSpPr/>
          <p:nvPr/>
        </p:nvSpPr>
        <p:spPr>
          <a:xfrm>
            <a:off x="5806755" y="2478920"/>
            <a:ext cx="749610" cy="243579"/>
          </a:xfrm>
          <a:custGeom>
            <a:avLst/>
            <a:gdLst>
              <a:gd name="connsiteX0" fmla="*/ 740095 w 749610"/>
              <a:gd name="connsiteY0" fmla="*/ 3930 h 243579"/>
              <a:gd name="connsiteX1" fmla="*/ 6670 w 749610"/>
              <a:gd name="connsiteY1" fmla="*/ 242055 h 243579"/>
              <a:gd name="connsiteX2" fmla="*/ 397195 w 749610"/>
              <a:gd name="connsiteY2" fmla="*/ 102355 h 243579"/>
              <a:gd name="connsiteX3" fmla="*/ 740095 w 749610"/>
              <a:gd name="connsiteY3" fmla="*/ 3930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610" h="243579">
                <a:moveTo>
                  <a:pt x="740095" y="3930"/>
                </a:moveTo>
                <a:cubicBezTo>
                  <a:pt x="675008" y="27213"/>
                  <a:pt x="63820" y="225651"/>
                  <a:pt x="6670" y="242055"/>
                </a:cubicBezTo>
                <a:cubicBezTo>
                  <a:pt x="-50480" y="258459"/>
                  <a:pt x="274958" y="137809"/>
                  <a:pt x="397195" y="102355"/>
                </a:cubicBezTo>
                <a:cubicBezTo>
                  <a:pt x="519432" y="66901"/>
                  <a:pt x="805182" y="-19353"/>
                  <a:pt x="740095" y="3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CF89555E-5B60-B295-31FD-361833E6DD9A}"/>
              </a:ext>
            </a:extLst>
          </p:cNvPr>
          <p:cNvSpPr/>
          <p:nvPr/>
        </p:nvSpPr>
        <p:spPr>
          <a:xfrm>
            <a:off x="5748634" y="2771716"/>
            <a:ext cx="87305" cy="284553"/>
          </a:xfrm>
          <a:custGeom>
            <a:avLst/>
            <a:gdLst>
              <a:gd name="connsiteX0" fmla="*/ 87016 w 87305"/>
              <a:gd name="connsiteY0" fmla="*/ 59 h 284553"/>
              <a:gd name="connsiteX1" fmla="*/ 39391 w 87305"/>
              <a:gd name="connsiteY1" fmla="*/ 130234 h 284553"/>
              <a:gd name="connsiteX2" fmla="*/ 36216 w 87305"/>
              <a:gd name="connsiteY2" fmla="*/ 276284 h 284553"/>
              <a:gd name="connsiteX3" fmla="*/ 33041 w 87305"/>
              <a:gd name="connsiteY3" fmla="*/ 247709 h 284553"/>
              <a:gd name="connsiteX4" fmla="*/ 1291 w 87305"/>
              <a:gd name="connsiteY4" fmla="*/ 92134 h 284553"/>
              <a:gd name="connsiteX5" fmla="*/ 13991 w 87305"/>
              <a:gd name="connsiteY5" fmla="*/ 146109 h 284553"/>
              <a:gd name="connsiteX6" fmla="*/ 87016 w 87305"/>
              <a:gd name="connsiteY6" fmla="*/ 59 h 28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05" h="284553">
                <a:moveTo>
                  <a:pt x="87016" y="59"/>
                </a:moveTo>
                <a:cubicBezTo>
                  <a:pt x="91249" y="-2587"/>
                  <a:pt x="47858" y="84197"/>
                  <a:pt x="39391" y="130234"/>
                </a:cubicBezTo>
                <a:cubicBezTo>
                  <a:pt x="30924" y="176271"/>
                  <a:pt x="37274" y="256705"/>
                  <a:pt x="36216" y="276284"/>
                </a:cubicBezTo>
                <a:cubicBezTo>
                  <a:pt x="35158" y="295863"/>
                  <a:pt x="38862" y="278401"/>
                  <a:pt x="33041" y="247709"/>
                </a:cubicBezTo>
                <a:cubicBezTo>
                  <a:pt x="27220" y="217017"/>
                  <a:pt x="4466" y="109067"/>
                  <a:pt x="1291" y="92134"/>
                </a:cubicBezTo>
                <a:cubicBezTo>
                  <a:pt x="-1884" y="75201"/>
                  <a:pt x="233" y="156692"/>
                  <a:pt x="13991" y="146109"/>
                </a:cubicBezTo>
                <a:cubicBezTo>
                  <a:pt x="27749" y="135526"/>
                  <a:pt x="82783" y="2705"/>
                  <a:pt x="87016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FF7386E0-8CD8-DA7F-48D7-8BA5F795D24C}"/>
              </a:ext>
            </a:extLst>
          </p:cNvPr>
          <p:cNvSpPr/>
          <p:nvPr/>
        </p:nvSpPr>
        <p:spPr>
          <a:xfrm>
            <a:off x="7028852" y="2472434"/>
            <a:ext cx="394202" cy="893131"/>
          </a:xfrm>
          <a:custGeom>
            <a:avLst/>
            <a:gdLst>
              <a:gd name="connsiteX0" fmla="*/ 598 w 394202"/>
              <a:gd name="connsiteY0" fmla="*/ 891 h 893131"/>
              <a:gd name="connsiteX1" fmla="*/ 260948 w 394202"/>
              <a:gd name="connsiteY1" fmla="*/ 267591 h 893131"/>
              <a:gd name="connsiteX2" fmla="*/ 264123 w 394202"/>
              <a:gd name="connsiteY2" fmla="*/ 254891 h 893131"/>
              <a:gd name="connsiteX3" fmla="*/ 381598 w 394202"/>
              <a:gd name="connsiteY3" fmla="*/ 461266 h 893131"/>
              <a:gd name="connsiteX4" fmla="*/ 372073 w 394202"/>
              <a:gd name="connsiteY4" fmla="*/ 416816 h 893131"/>
              <a:gd name="connsiteX5" fmla="*/ 356198 w 394202"/>
              <a:gd name="connsiteY5" fmla="*/ 712091 h 893131"/>
              <a:gd name="connsiteX6" fmla="*/ 378423 w 394202"/>
              <a:gd name="connsiteY6" fmla="*/ 610491 h 893131"/>
              <a:gd name="connsiteX7" fmla="*/ 279998 w 394202"/>
              <a:gd name="connsiteY7" fmla="*/ 893066 h 893131"/>
              <a:gd name="connsiteX8" fmla="*/ 387948 w 394202"/>
              <a:gd name="connsiteY8" fmla="*/ 635891 h 893131"/>
              <a:gd name="connsiteX9" fmla="*/ 381598 w 394202"/>
              <a:gd name="connsiteY9" fmla="*/ 531116 h 893131"/>
              <a:gd name="connsiteX10" fmla="*/ 384773 w 394202"/>
              <a:gd name="connsiteY10" fmla="*/ 623191 h 893131"/>
              <a:gd name="connsiteX11" fmla="*/ 378423 w 394202"/>
              <a:gd name="connsiteY11" fmla="*/ 512066 h 893131"/>
              <a:gd name="connsiteX12" fmla="*/ 257773 w 394202"/>
              <a:gd name="connsiteY12" fmla="*/ 327916 h 893131"/>
              <a:gd name="connsiteX13" fmla="*/ 359373 w 394202"/>
              <a:gd name="connsiteY13" fmla="*/ 410466 h 893131"/>
              <a:gd name="connsiteX14" fmla="*/ 286348 w 394202"/>
              <a:gd name="connsiteY14" fmla="*/ 280291 h 893131"/>
              <a:gd name="connsiteX15" fmla="*/ 159348 w 394202"/>
              <a:gd name="connsiteY15" fmla="*/ 121541 h 893131"/>
              <a:gd name="connsiteX16" fmla="*/ 187923 w 394202"/>
              <a:gd name="connsiteY16" fmla="*/ 178691 h 893131"/>
              <a:gd name="connsiteX17" fmla="*/ 598 w 394202"/>
              <a:gd name="connsiteY17" fmla="*/ 891 h 893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4202" h="893131">
                <a:moveTo>
                  <a:pt x="598" y="891"/>
                </a:moveTo>
                <a:cubicBezTo>
                  <a:pt x="12769" y="15708"/>
                  <a:pt x="260948" y="267591"/>
                  <a:pt x="260948" y="267591"/>
                </a:cubicBezTo>
                <a:cubicBezTo>
                  <a:pt x="304869" y="309924"/>
                  <a:pt x="244015" y="222612"/>
                  <a:pt x="264123" y="254891"/>
                </a:cubicBezTo>
                <a:cubicBezTo>
                  <a:pt x="284231" y="287170"/>
                  <a:pt x="363606" y="434279"/>
                  <a:pt x="381598" y="461266"/>
                </a:cubicBezTo>
                <a:cubicBezTo>
                  <a:pt x="399590" y="488253"/>
                  <a:pt x="376306" y="375012"/>
                  <a:pt x="372073" y="416816"/>
                </a:cubicBezTo>
                <a:cubicBezTo>
                  <a:pt x="367840" y="458620"/>
                  <a:pt x="355140" y="679812"/>
                  <a:pt x="356198" y="712091"/>
                </a:cubicBezTo>
                <a:cubicBezTo>
                  <a:pt x="357256" y="744370"/>
                  <a:pt x="391123" y="580329"/>
                  <a:pt x="378423" y="610491"/>
                </a:cubicBezTo>
                <a:cubicBezTo>
                  <a:pt x="365723" y="640654"/>
                  <a:pt x="278411" y="888833"/>
                  <a:pt x="279998" y="893066"/>
                </a:cubicBezTo>
                <a:cubicBezTo>
                  <a:pt x="281585" y="897299"/>
                  <a:pt x="371015" y="696216"/>
                  <a:pt x="387948" y="635891"/>
                </a:cubicBezTo>
                <a:cubicBezTo>
                  <a:pt x="404881" y="575566"/>
                  <a:pt x="382127" y="533233"/>
                  <a:pt x="381598" y="531116"/>
                </a:cubicBezTo>
                <a:cubicBezTo>
                  <a:pt x="381069" y="528999"/>
                  <a:pt x="385302" y="626366"/>
                  <a:pt x="384773" y="623191"/>
                </a:cubicBezTo>
                <a:cubicBezTo>
                  <a:pt x="384244" y="620016"/>
                  <a:pt x="399590" y="561278"/>
                  <a:pt x="378423" y="512066"/>
                </a:cubicBezTo>
                <a:cubicBezTo>
                  <a:pt x="357256" y="462854"/>
                  <a:pt x="260948" y="344849"/>
                  <a:pt x="257773" y="327916"/>
                </a:cubicBezTo>
                <a:cubicBezTo>
                  <a:pt x="254598" y="310983"/>
                  <a:pt x="354611" y="418404"/>
                  <a:pt x="359373" y="410466"/>
                </a:cubicBezTo>
                <a:cubicBezTo>
                  <a:pt x="364136" y="402529"/>
                  <a:pt x="319686" y="328445"/>
                  <a:pt x="286348" y="280291"/>
                </a:cubicBezTo>
                <a:cubicBezTo>
                  <a:pt x="253011" y="232137"/>
                  <a:pt x="175752" y="138474"/>
                  <a:pt x="159348" y="121541"/>
                </a:cubicBezTo>
                <a:cubicBezTo>
                  <a:pt x="142944" y="104608"/>
                  <a:pt x="210148" y="196683"/>
                  <a:pt x="187923" y="178691"/>
                </a:cubicBezTo>
                <a:cubicBezTo>
                  <a:pt x="165698" y="160699"/>
                  <a:pt x="-11573" y="-13926"/>
                  <a:pt x="598" y="8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B18BBAFE-BA81-7CF9-9314-8CB258A8ED7A}"/>
              </a:ext>
            </a:extLst>
          </p:cNvPr>
          <p:cNvSpPr/>
          <p:nvPr/>
        </p:nvSpPr>
        <p:spPr>
          <a:xfrm>
            <a:off x="3277035" y="9207036"/>
            <a:ext cx="1776131" cy="2883545"/>
          </a:xfrm>
          <a:custGeom>
            <a:avLst/>
            <a:gdLst>
              <a:gd name="connsiteX0" fmla="*/ 1739465 w 1776131"/>
              <a:gd name="connsiteY0" fmla="*/ 927564 h 2883545"/>
              <a:gd name="connsiteX1" fmla="*/ 939365 w 1776131"/>
              <a:gd name="connsiteY1" fmla="*/ 1930864 h 2883545"/>
              <a:gd name="connsiteX2" fmla="*/ 1155265 w 1776131"/>
              <a:gd name="connsiteY2" fmla="*/ 1562564 h 2883545"/>
              <a:gd name="connsiteX3" fmla="*/ 12265 w 1776131"/>
              <a:gd name="connsiteY3" fmla="*/ 2413464 h 2883545"/>
              <a:gd name="connsiteX4" fmla="*/ 520265 w 1776131"/>
              <a:gd name="connsiteY4" fmla="*/ 2019764 h 2883545"/>
              <a:gd name="connsiteX5" fmla="*/ 545665 w 1776131"/>
              <a:gd name="connsiteY5" fmla="*/ 2095964 h 2883545"/>
              <a:gd name="connsiteX6" fmla="*/ 12265 w 1776131"/>
              <a:gd name="connsiteY6" fmla="*/ 2883364 h 2883545"/>
              <a:gd name="connsiteX7" fmla="*/ 571065 w 1776131"/>
              <a:gd name="connsiteY7" fmla="*/ 2019764 h 2883545"/>
              <a:gd name="connsiteX8" fmla="*/ 964765 w 1776131"/>
              <a:gd name="connsiteY8" fmla="*/ 1778464 h 2883545"/>
              <a:gd name="connsiteX9" fmla="*/ 532965 w 1776131"/>
              <a:gd name="connsiteY9" fmla="*/ 1968964 h 2883545"/>
              <a:gd name="connsiteX10" fmla="*/ 901265 w 1776131"/>
              <a:gd name="connsiteY10" fmla="*/ 1270464 h 2883545"/>
              <a:gd name="connsiteX11" fmla="*/ 151965 w 1776131"/>
              <a:gd name="connsiteY11" fmla="*/ 1994364 h 2883545"/>
              <a:gd name="connsiteX12" fmla="*/ 596465 w 1776131"/>
              <a:gd name="connsiteY12" fmla="*/ 1384764 h 2883545"/>
              <a:gd name="connsiteX13" fmla="*/ 698065 w 1776131"/>
              <a:gd name="connsiteY13" fmla="*/ 889464 h 2883545"/>
              <a:gd name="connsiteX14" fmla="*/ 1256865 w 1776131"/>
              <a:gd name="connsiteY14" fmla="*/ 13164 h 2883545"/>
              <a:gd name="connsiteX15" fmla="*/ 253565 w 1776131"/>
              <a:gd name="connsiteY15" fmla="*/ 1626064 h 2883545"/>
              <a:gd name="connsiteX16" fmla="*/ 926665 w 1776131"/>
              <a:gd name="connsiteY16" fmla="*/ 1067264 h 2883545"/>
              <a:gd name="connsiteX17" fmla="*/ 380565 w 1776131"/>
              <a:gd name="connsiteY17" fmla="*/ 2146764 h 2883545"/>
              <a:gd name="connsiteX18" fmla="*/ 1510865 w 1776131"/>
              <a:gd name="connsiteY18" fmla="*/ 1194264 h 2883545"/>
              <a:gd name="connsiteX19" fmla="*/ 1739465 w 1776131"/>
              <a:gd name="connsiteY19" fmla="*/ 927564 h 288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76131" h="2883545">
                <a:moveTo>
                  <a:pt x="1739465" y="927564"/>
                </a:moveTo>
                <a:cubicBezTo>
                  <a:pt x="1644215" y="1050331"/>
                  <a:pt x="1036732" y="1825031"/>
                  <a:pt x="939365" y="1930864"/>
                </a:cubicBezTo>
                <a:cubicBezTo>
                  <a:pt x="841998" y="2036697"/>
                  <a:pt x="1309782" y="1482131"/>
                  <a:pt x="1155265" y="1562564"/>
                </a:cubicBezTo>
                <a:cubicBezTo>
                  <a:pt x="1000748" y="1642997"/>
                  <a:pt x="118098" y="2337264"/>
                  <a:pt x="12265" y="2413464"/>
                </a:cubicBezTo>
                <a:cubicBezTo>
                  <a:pt x="-93568" y="2489664"/>
                  <a:pt x="520265" y="2019764"/>
                  <a:pt x="520265" y="2019764"/>
                </a:cubicBezTo>
                <a:cubicBezTo>
                  <a:pt x="609165" y="1966847"/>
                  <a:pt x="630332" y="1952031"/>
                  <a:pt x="545665" y="2095964"/>
                </a:cubicBezTo>
                <a:cubicBezTo>
                  <a:pt x="460998" y="2239897"/>
                  <a:pt x="8032" y="2896064"/>
                  <a:pt x="12265" y="2883364"/>
                </a:cubicBezTo>
                <a:cubicBezTo>
                  <a:pt x="16498" y="2870664"/>
                  <a:pt x="412315" y="2203914"/>
                  <a:pt x="571065" y="2019764"/>
                </a:cubicBezTo>
                <a:cubicBezTo>
                  <a:pt x="729815" y="1835614"/>
                  <a:pt x="971115" y="1786931"/>
                  <a:pt x="964765" y="1778464"/>
                </a:cubicBezTo>
                <a:cubicBezTo>
                  <a:pt x="958415" y="1769997"/>
                  <a:pt x="543548" y="2053631"/>
                  <a:pt x="532965" y="1968964"/>
                </a:cubicBezTo>
                <a:cubicBezTo>
                  <a:pt x="522382" y="1884297"/>
                  <a:pt x="964765" y="1266231"/>
                  <a:pt x="901265" y="1270464"/>
                </a:cubicBezTo>
                <a:cubicBezTo>
                  <a:pt x="837765" y="1274697"/>
                  <a:pt x="202765" y="1975314"/>
                  <a:pt x="151965" y="1994364"/>
                </a:cubicBezTo>
                <a:cubicBezTo>
                  <a:pt x="101165" y="2013414"/>
                  <a:pt x="505448" y="1568914"/>
                  <a:pt x="596465" y="1384764"/>
                </a:cubicBezTo>
                <a:cubicBezTo>
                  <a:pt x="687482" y="1200614"/>
                  <a:pt x="587998" y="1118064"/>
                  <a:pt x="698065" y="889464"/>
                </a:cubicBezTo>
                <a:cubicBezTo>
                  <a:pt x="808132" y="660864"/>
                  <a:pt x="1330948" y="-109603"/>
                  <a:pt x="1256865" y="13164"/>
                </a:cubicBezTo>
                <a:cubicBezTo>
                  <a:pt x="1182782" y="135931"/>
                  <a:pt x="308598" y="1450381"/>
                  <a:pt x="253565" y="1626064"/>
                </a:cubicBezTo>
                <a:cubicBezTo>
                  <a:pt x="198532" y="1801747"/>
                  <a:pt x="905498" y="980481"/>
                  <a:pt x="926665" y="1067264"/>
                </a:cubicBezTo>
                <a:cubicBezTo>
                  <a:pt x="947832" y="1154047"/>
                  <a:pt x="283198" y="2125597"/>
                  <a:pt x="380565" y="2146764"/>
                </a:cubicBezTo>
                <a:cubicBezTo>
                  <a:pt x="477932" y="2167931"/>
                  <a:pt x="1282265" y="1399581"/>
                  <a:pt x="1510865" y="1194264"/>
                </a:cubicBezTo>
                <a:cubicBezTo>
                  <a:pt x="1739465" y="988947"/>
                  <a:pt x="1834715" y="804797"/>
                  <a:pt x="1739465" y="927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3717C973-0494-C27B-73D7-8A91B094A938}"/>
              </a:ext>
            </a:extLst>
          </p:cNvPr>
          <p:cNvSpPr/>
          <p:nvPr/>
        </p:nvSpPr>
        <p:spPr>
          <a:xfrm>
            <a:off x="6519827" y="10625352"/>
            <a:ext cx="714463" cy="734644"/>
          </a:xfrm>
          <a:custGeom>
            <a:avLst/>
            <a:gdLst>
              <a:gd name="connsiteX0" fmla="*/ 714309 w 714463"/>
              <a:gd name="connsiteY0" fmla="*/ 495 h 734644"/>
              <a:gd name="connsiteX1" fmla="*/ 328445 w 714463"/>
              <a:gd name="connsiteY1" fmla="*/ 415542 h 734644"/>
              <a:gd name="connsiteX2" fmla="*/ 377084 w 714463"/>
              <a:gd name="connsiteY2" fmla="*/ 370146 h 734644"/>
              <a:gd name="connsiteX3" fmla="*/ 179288 w 714463"/>
              <a:gd name="connsiteY3" fmla="*/ 567942 h 734644"/>
              <a:gd name="connsiteX4" fmla="*/ 224684 w 714463"/>
              <a:gd name="connsiteY4" fmla="*/ 538759 h 734644"/>
              <a:gd name="connsiteX5" fmla="*/ 7433 w 714463"/>
              <a:gd name="connsiteY5" fmla="*/ 726827 h 734644"/>
              <a:gd name="connsiteX6" fmla="*/ 539211 w 714463"/>
              <a:gd name="connsiteY6" fmla="*/ 233959 h 734644"/>
              <a:gd name="connsiteX7" fmla="*/ 179288 w 714463"/>
              <a:gd name="connsiteY7" fmla="*/ 525788 h 734644"/>
              <a:gd name="connsiteX8" fmla="*/ 542454 w 714463"/>
              <a:gd name="connsiteY8" fmla="*/ 78316 h 734644"/>
              <a:gd name="connsiteX9" fmla="*/ 195501 w 714463"/>
              <a:gd name="connsiteY9" fmla="*/ 477150 h 734644"/>
              <a:gd name="connsiteX10" fmla="*/ 500301 w 714463"/>
              <a:gd name="connsiteY10" fmla="*/ 208018 h 734644"/>
              <a:gd name="connsiteX11" fmla="*/ 377084 w 714463"/>
              <a:gd name="connsiteY11" fmla="*/ 327993 h 734644"/>
              <a:gd name="connsiteX12" fmla="*/ 714309 w 714463"/>
              <a:gd name="connsiteY12" fmla="*/ 495 h 73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4463" h="734644">
                <a:moveTo>
                  <a:pt x="714309" y="495"/>
                </a:moveTo>
                <a:cubicBezTo>
                  <a:pt x="706203" y="15086"/>
                  <a:pt x="384649" y="353934"/>
                  <a:pt x="328445" y="415542"/>
                </a:cubicBezTo>
                <a:cubicBezTo>
                  <a:pt x="272241" y="477151"/>
                  <a:pt x="401943" y="344746"/>
                  <a:pt x="377084" y="370146"/>
                </a:cubicBezTo>
                <a:cubicBezTo>
                  <a:pt x="352224" y="395546"/>
                  <a:pt x="204688" y="539840"/>
                  <a:pt x="179288" y="567942"/>
                </a:cubicBezTo>
                <a:cubicBezTo>
                  <a:pt x="153888" y="596044"/>
                  <a:pt x="253326" y="512278"/>
                  <a:pt x="224684" y="538759"/>
                </a:cubicBezTo>
                <a:cubicBezTo>
                  <a:pt x="196041" y="565240"/>
                  <a:pt x="-44988" y="777627"/>
                  <a:pt x="7433" y="726827"/>
                </a:cubicBezTo>
                <a:cubicBezTo>
                  <a:pt x="59854" y="676027"/>
                  <a:pt x="510568" y="267466"/>
                  <a:pt x="539211" y="233959"/>
                </a:cubicBezTo>
                <a:cubicBezTo>
                  <a:pt x="567854" y="200452"/>
                  <a:pt x="178747" y="551729"/>
                  <a:pt x="179288" y="525788"/>
                </a:cubicBezTo>
                <a:cubicBezTo>
                  <a:pt x="179828" y="499848"/>
                  <a:pt x="539752" y="86422"/>
                  <a:pt x="542454" y="78316"/>
                </a:cubicBezTo>
                <a:cubicBezTo>
                  <a:pt x="545156" y="70210"/>
                  <a:pt x="202527" y="455533"/>
                  <a:pt x="195501" y="477150"/>
                </a:cubicBezTo>
                <a:cubicBezTo>
                  <a:pt x="188475" y="498767"/>
                  <a:pt x="470037" y="232877"/>
                  <a:pt x="500301" y="208018"/>
                </a:cubicBezTo>
                <a:cubicBezTo>
                  <a:pt x="530565" y="183159"/>
                  <a:pt x="344659" y="357716"/>
                  <a:pt x="377084" y="327993"/>
                </a:cubicBezTo>
                <a:cubicBezTo>
                  <a:pt x="409509" y="298270"/>
                  <a:pt x="722415" y="-14096"/>
                  <a:pt x="714309" y="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78E73660-EAB7-90AE-D642-1A49A9E97F85}"/>
              </a:ext>
            </a:extLst>
          </p:cNvPr>
          <p:cNvSpPr/>
          <p:nvPr/>
        </p:nvSpPr>
        <p:spPr>
          <a:xfrm>
            <a:off x="5690560" y="11265290"/>
            <a:ext cx="903030" cy="417631"/>
          </a:xfrm>
          <a:custGeom>
            <a:avLst/>
            <a:gdLst>
              <a:gd name="connsiteX0" fmla="*/ 895066 w 903030"/>
              <a:gd name="connsiteY0" fmla="*/ 2582 h 417631"/>
              <a:gd name="connsiteX1" fmla="*/ 499474 w 903030"/>
              <a:gd name="connsiteY1" fmla="*/ 239289 h 417631"/>
              <a:gd name="connsiteX2" fmla="*/ 587023 w 903030"/>
              <a:gd name="connsiteY2" fmla="*/ 206863 h 417631"/>
              <a:gd name="connsiteX3" fmla="*/ 269253 w 903030"/>
              <a:gd name="connsiteY3" fmla="*/ 362506 h 417631"/>
              <a:gd name="connsiteX4" fmla="*/ 337346 w 903030"/>
              <a:gd name="connsiteY4" fmla="*/ 326838 h 417631"/>
              <a:gd name="connsiteX5" fmla="*/ 121 w 903030"/>
              <a:gd name="connsiteY5" fmla="*/ 417629 h 417631"/>
              <a:gd name="connsiteX6" fmla="*/ 379500 w 903030"/>
              <a:gd name="connsiteY6" fmla="*/ 323595 h 417631"/>
              <a:gd name="connsiteX7" fmla="*/ 272495 w 903030"/>
              <a:gd name="connsiteY7" fmla="*/ 391689 h 417631"/>
              <a:gd name="connsiteX8" fmla="*/ 826972 w 903030"/>
              <a:gd name="connsiteY8" fmla="*/ 119314 h 417631"/>
              <a:gd name="connsiteX9" fmla="*/ 548112 w 903030"/>
              <a:gd name="connsiteY9" fmla="*/ 226319 h 417631"/>
              <a:gd name="connsiteX10" fmla="*/ 745908 w 903030"/>
              <a:gd name="connsiteY10" fmla="*/ 119314 h 417631"/>
              <a:gd name="connsiteX11" fmla="*/ 895066 w 903030"/>
              <a:gd name="connsiteY11" fmla="*/ 2582 h 41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030" h="417631">
                <a:moveTo>
                  <a:pt x="895066" y="2582"/>
                </a:moveTo>
                <a:cubicBezTo>
                  <a:pt x="853994" y="22578"/>
                  <a:pt x="550814" y="205242"/>
                  <a:pt x="499474" y="239289"/>
                </a:cubicBezTo>
                <a:cubicBezTo>
                  <a:pt x="448133" y="273336"/>
                  <a:pt x="625393" y="186327"/>
                  <a:pt x="587023" y="206863"/>
                </a:cubicBezTo>
                <a:cubicBezTo>
                  <a:pt x="548653" y="227399"/>
                  <a:pt x="310866" y="342510"/>
                  <a:pt x="269253" y="362506"/>
                </a:cubicBezTo>
                <a:cubicBezTo>
                  <a:pt x="227640" y="382502"/>
                  <a:pt x="382201" y="317651"/>
                  <a:pt x="337346" y="326838"/>
                </a:cubicBezTo>
                <a:cubicBezTo>
                  <a:pt x="292491" y="336025"/>
                  <a:pt x="-6905" y="418169"/>
                  <a:pt x="121" y="417629"/>
                </a:cubicBezTo>
                <a:cubicBezTo>
                  <a:pt x="7147" y="417089"/>
                  <a:pt x="334104" y="327918"/>
                  <a:pt x="379500" y="323595"/>
                </a:cubicBezTo>
                <a:cubicBezTo>
                  <a:pt x="424896" y="319272"/>
                  <a:pt x="197916" y="425736"/>
                  <a:pt x="272495" y="391689"/>
                </a:cubicBezTo>
                <a:cubicBezTo>
                  <a:pt x="347074" y="357642"/>
                  <a:pt x="781036" y="146876"/>
                  <a:pt x="826972" y="119314"/>
                </a:cubicBezTo>
                <a:cubicBezTo>
                  <a:pt x="872908" y="91752"/>
                  <a:pt x="561623" y="226319"/>
                  <a:pt x="548112" y="226319"/>
                </a:cubicBezTo>
                <a:cubicBezTo>
                  <a:pt x="534601" y="226319"/>
                  <a:pt x="683759" y="154442"/>
                  <a:pt x="745908" y="119314"/>
                </a:cubicBezTo>
                <a:cubicBezTo>
                  <a:pt x="808057" y="84186"/>
                  <a:pt x="936138" y="-17414"/>
                  <a:pt x="895066" y="25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C72F41B9-0E36-EA47-15C4-2BCE10A1A5F6}"/>
              </a:ext>
            </a:extLst>
          </p:cNvPr>
          <p:cNvSpPr/>
          <p:nvPr/>
        </p:nvSpPr>
        <p:spPr>
          <a:xfrm>
            <a:off x="4937737" y="11579105"/>
            <a:ext cx="1203140" cy="169831"/>
          </a:xfrm>
          <a:custGeom>
            <a:avLst/>
            <a:gdLst>
              <a:gd name="connsiteX0" fmla="*/ 1200416 w 1203140"/>
              <a:gd name="connsiteY0" fmla="*/ 52 h 169831"/>
              <a:gd name="connsiteX1" fmla="*/ 885889 w 1203140"/>
              <a:gd name="connsiteY1" fmla="*/ 120027 h 169831"/>
              <a:gd name="connsiteX2" fmla="*/ 937769 w 1203140"/>
              <a:gd name="connsiteY2" fmla="*/ 113542 h 169831"/>
              <a:gd name="connsiteX3" fmla="*/ 603786 w 1203140"/>
              <a:gd name="connsiteY3" fmla="*/ 136240 h 169831"/>
              <a:gd name="connsiteX4" fmla="*/ 688093 w 1203140"/>
              <a:gd name="connsiteY4" fmla="*/ 142725 h 169831"/>
              <a:gd name="connsiteX5" fmla="*/ 295744 w 1203140"/>
              <a:gd name="connsiteY5" fmla="*/ 100572 h 169831"/>
              <a:gd name="connsiteX6" fmla="*/ 668637 w 1203140"/>
              <a:gd name="connsiteY6" fmla="*/ 168665 h 169831"/>
              <a:gd name="connsiteX7" fmla="*/ 672 w 1203140"/>
              <a:gd name="connsiteY7" fmla="*/ 32478 h 169831"/>
              <a:gd name="connsiteX8" fmla="*/ 814552 w 1203140"/>
              <a:gd name="connsiteY8" fmla="*/ 145967 h 169831"/>
              <a:gd name="connsiteX9" fmla="*/ 587574 w 1203140"/>
              <a:gd name="connsiteY9" fmla="*/ 113542 h 169831"/>
              <a:gd name="connsiteX10" fmla="*/ 1038289 w 1203140"/>
              <a:gd name="connsiteY10" fmla="*/ 29235 h 169831"/>
              <a:gd name="connsiteX11" fmla="*/ 678365 w 1203140"/>
              <a:gd name="connsiteY11" fmla="*/ 103814 h 169831"/>
              <a:gd name="connsiteX12" fmla="*/ 1200416 w 1203140"/>
              <a:gd name="connsiteY12" fmla="*/ 52 h 169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3140" h="169831">
                <a:moveTo>
                  <a:pt x="1200416" y="52"/>
                </a:moveTo>
                <a:cubicBezTo>
                  <a:pt x="1235003" y="2754"/>
                  <a:pt x="929663" y="101112"/>
                  <a:pt x="885889" y="120027"/>
                </a:cubicBezTo>
                <a:cubicBezTo>
                  <a:pt x="842115" y="138942"/>
                  <a:pt x="984786" y="110840"/>
                  <a:pt x="937769" y="113542"/>
                </a:cubicBezTo>
                <a:cubicBezTo>
                  <a:pt x="890752" y="116244"/>
                  <a:pt x="645399" y="131376"/>
                  <a:pt x="603786" y="136240"/>
                </a:cubicBezTo>
                <a:cubicBezTo>
                  <a:pt x="562173" y="141104"/>
                  <a:pt x="688093" y="142725"/>
                  <a:pt x="688093" y="142725"/>
                </a:cubicBezTo>
                <a:cubicBezTo>
                  <a:pt x="636753" y="136780"/>
                  <a:pt x="298987" y="96249"/>
                  <a:pt x="295744" y="100572"/>
                </a:cubicBezTo>
                <a:cubicBezTo>
                  <a:pt x="292501" y="104895"/>
                  <a:pt x="717816" y="180014"/>
                  <a:pt x="668637" y="168665"/>
                </a:cubicBezTo>
                <a:cubicBezTo>
                  <a:pt x="619458" y="157316"/>
                  <a:pt x="-23647" y="36261"/>
                  <a:pt x="672" y="32478"/>
                </a:cubicBezTo>
                <a:cubicBezTo>
                  <a:pt x="24991" y="28695"/>
                  <a:pt x="814552" y="145967"/>
                  <a:pt x="814552" y="145967"/>
                </a:cubicBezTo>
                <a:cubicBezTo>
                  <a:pt x="912369" y="159478"/>
                  <a:pt x="550284" y="132997"/>
                  <a:pt x="587574" y="113542"/>
                </a:cubicBezTo>
                <a:cubicBezTo>
                  <a:pt x="624863" y="94087"/>
                  <a:pt x="1023157" y="30856"/>
                  <a:pt x="1038289" y="29235"/>
                </a:cubicBezTo>
                <a:cubicBezTo>
                  <a:pt x="1053421" y="27614"/>
                  <a:pt x="649722" y="107597"/>
                  <a:pt x="678365" y="103814"/>
                </a:cubicBezTo>
                <a:cubicBezTo>
                  <a:pt x="707008" y="100031"/>
                  <a:pt x="1165829" y="-2650"/>
                  <a:pt x="1200416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8DA4E133-E80E-DF71-48F2-9B79F8E3683A}"/>
              </a:ext>
            </a:extLst>
          </p:cNvPr>
          <p:cNvSpPr/>
          <p:nvPr/>
        </p:nvSpPr>
        <p:spPr>
          <a:xfrm>
            <a:off x="3969928" y="10896779"/>
            <a:ext cx="1171656" cy="798032"/>
          </a:xfrm>
          <a:custGeom>
            <a:avLst/>
            <a:gdLst>
              <a:gd name="connsiteX0" fmla="*/ 24898 w 1171656"/>
              <a:gd name="connsiteY0" fmla="*/ 20898 h 798032"/>
              <a:gd name="connsiteX1" fmla="*/ 751229 w 1171656"/>
              <a:gd name="connsiteY1" fmla="*/ 607800 h 798032"/>
              <a:gd name="connsiteX2" fmla="*/ 709076 w 1171656"/>
              <a:gd name="connsiteY2" fmla="*/ 568889 h 798032"/>
              <a:gd name="connsiteX3" fmla="*/ 1163034 w 1171656"/>
              <a:gd name="connsiteY3" fmla="*/ 792625 h 798032"/>
              <a:gd name="connsiteX4" fmla="*/ 958753 w 1171656"/>
              <a:gd name="connsiteY4" fmla="*/ 692106 h 798032"/>
              <a:gd name="connsiteX5" fmla="*/ 381578 w 1171656"/>
              <a:gd name="connsiteY5" fmla="*/ 299757 h 798032"/>
              <a:gd name="connsiteX6" fmla="*/ 605315 w 1171656"/>
              <a:gd name="connsiteY6" fmla="*/ 491068 h 798032"/>
              <a:gd name="connsiteX7" fmla="*/ 329698 w 1171656"/>
              <a:gd name="connsiteY7" fmla="*/ 273817 h 798032"/>
              <a:gd name="connsiteX8" fmla="*/ 180540 w 1171656"/>
              <a:gd name="connsiteY8" fmla="*/ 144115 h 798032"/>
              <a:gd name="connsiteX9" fmla="*/ 24898 w 1171656"/>
              <a:gd name="connsiteY9" fmla="*/ 20898 h 79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1656" h="798032">
                <a:moveTo>
                  <a:pt x="24898" y="20898"/>
                </a:moveTo>
                <a:lnTo>
                  <a:pt x="751229" y="607800"/>
                </a:lnTo>
                <a:cubicBezTo>
                  <a:pt x="865259" y="699132"/>
                  <a:pt x="640442" y="538085"/>
                  <a:pt x="709076" y="568889"/>
                </a:cubicBezTo>
                <a:cubicBezTo>
                  <a:pt x="777710" y="599693"/>
                  <a:pt x="1163034" y="792625"/>
                  <a:pt x="1163034" y="792625"/>
                </a:cubicBezTo>
                <a:cubicBezTo>
                  <a:pt x="1204647" y="813161"/>
                  <a:pt x="1088996" y="774251"/>
                  <a:pt x="958753" y="692106"/>
                </a:cubicBezTo>
                <a:cubicBezTo>
                  <a:pt x="828510" y="609961"/>
                  <a:pt x="440484" y="333263"/>
                  <a:pt x="381578" y="299757"/>
                </a:cubicBezTo>
                <a:cubicBezTo>
                  <a:pt x="322672" y="266251"/>
                  <a:pt x="613962" y="495391"/>
                  <a:pt x="605315" y="491068"/>
                </a:cubicBezTo>
                <a:cubicBezTo>
                  <a:pt x="596668" y="486745"/>
                  <a:pt x="400494" y="331642"/>
                  <a:pt x="329698" y="273817"/>
                </a:cubicBezTo>
                <a:cubicBezTo>
                  <a:pt x="258902" y="215992"/>
                  <a:pt x="226476" y="185728"/>
                  <a:pt x="180540" y="144115"/>
                </a:cubicBezTo>
                <a:cubicBezTo>
                  <a:pt x="134604" y="102502"/>
                  <a:pt x="-70217" y="-56383"/>
                  <a:pt x="24898" y="20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976FD57B-5997-D0EC-CD9A-96D1399CEE1E}"/>
              </a:ext>
            </a:extLst>
          </p:cNvPr>
          <p:cNvSpPr/>
          <p:nvPr/>
        </p:nvSpPr>
        <p:spPr>
          <a:xfrm>
            <a:off x="5124978" y="5287591"/>
            <a:ext cx="256804" cy="754301"/>
          </a:xfrm>
          <a:custGeom>
            <a:avLst/>
            <a:gdLst>
              <a:gd name="connsiteX0" fmla="*/ 3613 w 256804"/>
              <a:gd name="connsiteY0" fmla="*/ 26 h 754301"/>
              <a:gd name="connsiteX1" fmla="*/ 43370 w 256804"/>
              <a:gd name="connsiteY1" fmla="*/ 253474 h 754301"/>
              <a:gd name="connsiteX2" fmla="*/ 137792 w 256804"/>
              <a:gd name="connsiteY2" fmla="*/ 496983 h 754301"/>
              <a:gd name="connsiteX3" fmla="*/ 122883 w 256804"/>
              <a:gd name="connsiteY3" fmla="*/ 457226 h 754301"/>
              <a:gd name="connsiteX4" fmla="*/ 247122 w 256804"/>
              <a:gd name="connsiteY4" fmla="*/ 740492 h 754301"/>
              <a:gd name="connsiteX5" fmla="*/ 222274 w 256804"/>
              <a:gd name="connsiteY5" fmla="*/ 675887 h 754301"/>
              <a:gd name="connsiteX6" fmla="*/ 13552 w 256804"/>
              <a:gd name="connsiteY6" fmla="*/ 377713 h 754301"/>
              <a:gd name="connsiteX7" fmla="*/ 83126 w 256804"/>
              <a:gd name="connsiteY7" fmla="*/ 462196 h 754301"/>
              <a:gd name="connsiteX8" fmla="*/ 112944 w 256804"/>
              <a:gd name="connsiteY8" fmla="*/ 487044 h 754301"/>
              <a:gd name="connsiteX9" fmla="*/ 83126 w 256804"/>
              <a:gd name="connsiteY9" fmla="*/ 387652 h 754301"/>
              <a:gd name="connsiteX10" fmla="*/ 3613 w 256804"/>
              <a:gd name="connsiteY10" fmla="*/ 263413 h 754301"/>
              <a:gd name="connsiteX11" fmla="*/ 13552 w 256804"/>
              <a:gd name="connsiteY11" fmla="*/ 268383 h 754301"/>
              <a:gd name="connsiteX12" fmla="*/ 3613 w 256804"/>
              <a:gd name="connsiteY12" fmla="*/ 26 h 75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6804" h="754301">
                <a:moveTo>
                  <a:pt x="3613" y="26"/>
                </a:moveTo>
                <a:cubicBezTo>
                  <a:pt x="8583" y="-2459"/>
                  <a:pt x="21007" y="170648"/>
                  <a:pt x="43370" y="253474"/>
                </a:cubicBezTo>
                <a:cubicBezTo>
                  <a:pt x="65733" y="336300"/>
                  <a:pt x="124540" y="463024"/>
                  <a:pt x="137792" y="496983"/>
                </a:cubicBezTo>
                <a:cubicBezTo>
                  <a:pt x="151044" y="530942"/>
                  <a:pt x="104661" y="416641"/>
                  <a:pt x="122883" y="457226"/>
                </a:cubicBezTo>
                <a:cubicBezTo>
                  <a:pt x="141105" y="497811"/>
                  <a:pt x="230557" y="704048"/>
                  <a:pt x="247122" y="740492"/>
                </a:cubicBezTo>
                <a:cubicBezTo>
                  <a:pt x="263687" y="776936"/>
                  <a:pt x="261202" y="736350"/>
                  <a:pt x="222274" y="675887"/>
                </a:cubicBezTo>
                <a:cubicBezTo>
                  <a:pt x="183346" y="615424"/>
                  <a:pt x="36743" y="413328"/>
                  <a:pt x="13552" y="377713"/>
                </a:cubicBezTo>
                <a:cubicBezTo>
                  <a:pt x="-9639" y="342098"/>
                  <a:pt x="83126" y="462196"/>
                  <a:pt x="83126" y="462196"/>
                </a:cubicBezTo>
                <a:cubicBezTo>
                  <a:pt x="99691" y="480418"/>
                  <a:pt x="112944" y="499468"/>
                  <a:pt x="112944" y="487044"/>
                </a:cubicBezTo>
                <a:cubicBezTo>
                  <a:pt x="112944" y="474620"/>
                  <a:pt x="101348" y="424924"/>
                  <a:pt x="83126" y="387652"/>
                </a:cubicBezTo>
                <a:cubicBezTo>
                  <a:pt x="64904" y="350380"/>
                  <a:pt x="3613" y="263413"/>
                  <a:pt x="3613" y="263413"/>
                </a:cubicBezTo>
                <a:cubicBezTo>
                  <a:pt x="-7983" y="243535"/>
                  <a:pt x="11896" y="307311"/>
                  <a:pt x="13552" y="268383"/>
                </a:cubicBezTo>
                <a:cubicBezTo>
                  <a:pt x="15208" y="229455"/>
                  <a:pt x="-1357" y="2511"/>
                  <a:pt x="3613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AD6BCFDE-0D58-0128-CBAC-CC43FC72B19B}"/>
              </a:ext>
            </a:extLst>
          </p:cNvPr>
          <p:cNvSpPr/>
          <p:nvPr/>
        </p:nvSpPr>
        <p:spPr>
          <a:xfrm>
            <a:off x="7748679" y="5101557"/>
            <a:ext cx="83436" cy="634645"/>
          </a:xfrm>
          <a:custGeom>
            <a:avLst/>
            <a:gdLst>
              <a:gd name="connsiteX0" fmla="*/ 83356 w 83436"/>
              <a:gd name="connsiteY0" fmla="*/ 2186 h 634645"/>
              <a:gd name="connsiteX1" fmla="*/ 3843 w 83436"/>
              <a:gd name="connsiteY1" fmla="*/ 618413 h 634645"/>
              <a:gd name="connsiteX2" fmla="*/ 18751 w 83436"/>
              <a:gd name="connsiteY2" fmla="*/ 419630 h 634645"/>
              <a:gd name="connsiteX3" fmla="*/ 83356 w 83436"/>
              <a:gd name="connsiteY3" fmla="*/ 2186 h 63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36" h="634645">
                <a:moveTo>
                  <a:pt x="83356" y="2186"/>
                </a:moveTo>
                <a:cubicBezTo>
                  <a:pt x="80871" y="35316"/>
                  <a:pt x="14610" y="548839"/>
                  <a:pt x="3843" y="618413"/>
                </a:cubicBezTo>
                <a:cubicBezTo>
                  <a:pt x="-6924" y="687987"/>
                  <a:pt x="7155" y="517365"/>
                  <a:pt x="18751" y="419630"/>
                </a:cubicBezTo>
                <a:cubicBezTo>
                  <a:pt x="30347" y="321895"/>
                  <a:pt x="85841" y="-30944"/>
                  <a:pt x="83356" y="2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583A96C3-F938-9380-F9C1-E18838E17549}"/>
              </a:ext>
            </a:extLst>
          </p:cNvPr>
          <p:cNvSpPr/>
          <p:nvPr/>
        </p:nvSpPr>
        <p:spPr>
          <a:xfrm>
            <a:off x="7489049" y="5619988"/>
            <a:ext cx="64701" cy="205143"/>
          </a:xfrm>
          <a:custGeom>
            <a:avLst/>
            <a:gdLst>
              <a:gd name="connsiteX0" fmla="*/ 64690 w 64701"/>
              <a:gd name="connsiteY0" fmla="*/ 590 h 205143"/>
              <a:gd name="connsiteX1" fmla="*/ 5055 w 64701"/>
              <a:gd name="connsiteY1" fmla="*/ 199373 h 205143"/>
              <a:gd name="connsiteX2" fmla="*/ 10025 w 64701"/>
              <a:gd name="connsiteY2" fmla="*/ 139738 h 205143"/>
              <a:gd name="connsiteX3" fmla="*/ 64690 w 64701"/>
              <a:gd name="connsiteY3" fmla="*/ 590 h 20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701" h="205143">
                <a:moveTo>
                  <a:pt x="64690" y="590"/>
                </a:moveTo>
                <a:cubicBezTo>
                  <a:pt x="63862" y="10529"/>
                  <a:pt x="14166" y="176182"/>
                  <a:pt x="5055" y="199373"/>
                </a:cubicBezTo>
                <a:cubicBezTo>
                  <a:pt x="-4056" y="222564"/>
                  <a:pt x="86" y="170384"/>
                  <a:pt x="10025" y="139738"/>
                </a:cubicBezTo>
                <a:cubicBezTo>
                  <a:pt x="19964" y="109092"/>
                  <a:pt x="65518" y="-9349"/>
                  <a:pt x="64690" y="5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0A26F9DE-5C2F-3430-B5BA-6E0656BD39AC}"/>
              </a:ext>
            </a:extLst>
          </p:cNvPr>
          <p:cNvSpPr/>
          <p:nvPr/>
        </p:nvSpPr>
        <p:spPr>
          <a:xfrm>
            <a:off x="7325113" y="5868444"/>
            <a:ext cx="31868" cy="225532"/>
          </a:xfrm>
          <a:custGeom>
            <a:avLst/>
            <a:gdLst>
              <a:gd name="connsiteX0" fmla="*/ 26 w 31868"/>
              <a:gd name="connsiteY0" fmla="*/ 613 h 225532"/>
              <a:gd name="connsiteX1" fmla="*/ 29844 w 31868"/>
              <a:gd name="connsiteY1" fmla="*/ 219273 h 225532"/>
              <a:gd name="connsiteX2" fmla="*/ 24874 w 31868"/>
              <a:gd name="connsiteY2" fmla="*/ 154669 h 225532"/>
              <a:gd name="connsiteX3" fmla="*/ 26 w 31868"/>
              <a:gd name="connsiteY3" fmla="*/ 613 h 225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868" h="225532">
                <a:moveTo>
                  <a:pt x="26" y="613"/>
                </a:moveTo>
                <a:cubicBezTo>
                  <a:pt x="854" y="11380"/>
                  <a:pt x="25703" y="193597"/>
                  <a:pt x="29844" y="219273"/>
                </a:cubicBezTo>
                <a:cubicBezTo>
                  <a:pt x="33985" y="244949"/>
                  <a:pt x="31500" y="185315"/>
                  <a:pt x="24874" y="154669"/>
                </a:cubicBezTo>
                <a:cubicBezTo>
                  <a:pt x="18248" y="124023"/>
                  <a:pt x="-802" y="-10154"/>
                  <a:pt x="26" y="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FDC3BBD5-81AE-FEC1-82B7-3C10E38587F1}"/>
              </a:ext>
            </a:extLst>
          </p:cNvPr>
          <p:cNvSpPr/>
          <p:nvPr/>
        </p:nvSpPr>
        <p:spPr>
          <a:xfrm>
            <a:off x="6121793" y="5744649"/>
            <a:ext cx="105267" cy="175155"/>
          </a:xfrm>
          <a:custGeom>
            <a:avLst/>
            <a:gdLst>
              <a:gd name="connsiteX0" fmla="*/ 105072 w 105267"/>
              <a:gd name="connsiteY0" fmla="*/ 168 h 175155"/>
              <a:gd name="connsiteX1" fmla="*/ 30529 w 105267"/>
              <a:gd name="connsiteY1" fmla="*/ 64773 h 175155"/>
              <a:gd name="connsiteX2" fmla="*/ 10650 w 105267"/>
              <a:gd name="connsiteY2" fmla="*/ 129377 h 175155"/>
              <a:gd name="connsiteX3" fmla="*/ 10650 w 105267"/>
              <a:gd name="connsiteY3" fmla="*/ 174103 h 175155"/>
              <a:gd name="connsiteX4" fmla="*/ 5681 w 105267"/>
              <a:gd name="connsiteY4" fmla="*/ 84651 h 175155"/>
              <a:gd name="connsiteX5" fmla="*/ 105072 w 105267"/>
              <a:gd name="connsiteY5" fmla="*/ 168 h 17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67" h="175155">
                <a:moveTo>
                  <a:pt x="105072" y="168"/>
                </a:moveTo>
                <a:cubicBezTo>
                  <a:pt x="109213" y="-3145"/>
                  <a:pt x="46266" y="43238"/>
                  <a:pt x="30529" y="64773"/>
                </a:cubicBezTo>
                <a:cubicBezTo>
                  <a:pt x="14792" y="86308"/>
                  <a:pt x="13963" y="111155"/>
                  <a:pt x="10650" y="129377"/>
                </a:cubicBezTo>
                <a:cubicBezTo>
                  <a:pt x="7337" y="147599"/>
                  <a:pt x="11478" y="181557"/>
                  <a:pt x="10650" y="174103"/>
                </a:cubicBezTo>
                <a:cubicBezTo>
                  <a:pt x="9822" y="166649"/>
                  <a:pt x="-9228" y="109499"/>
                  <a:pt x="5681" y="84651"/>
                </a:cubicBezTo>
                <a:cubicBezTo>
                  <a:pt x="20590" y="59803"/>
                  <a:pt x="100931" y="3481"/>
                  <a:pt x="105072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F0D1F219-9E3F-A494-5F46-95E82D03BC33}"/>
              </a:ext>
            </a:extLst>
          </p:cNvPr>
          <p:cNvSpPr/>
          <p:nvPr/>
        </p:nvSpPr>
        <p:spPr>
          <a:xfrm>
            <a:off x="4521548" y="2561275"/>
            <a:ext cx="689002" cy="2889963"/>
          </a:xfrm>
          <a:custGeom>
            <a:avLst/>
            <a:gdLst>
              <a:gd name="connsiteX0" fmla="*/ 685452 w 689002"/>
              <a:gd name="connsiteY0" fmla="*/ 4125 h 2889963"/>
              <a:gd name="connsiteX1" fmla="*/ 367952 w 689002"/>
              <a:gd name="connsiteY1" fmla="*/ 1070925 h 2889963"/>
              <a:gd name="connsiteX2" fmla="*/ 228252 w 689002"/>
              <a:gd name="connsiteY2" fmla="*/ 1807525 h 2889963"/>
              <a:gd name="connsiteX3" fmla="*/ 266352 w 689002"/>
              <a:gd name="connsiteY3" fmla="*/ 1629725 h 2889963"/>
              <a:gd name="connsiteX4" fmla="*/ 152052 w 689002"/>
              <a:gd name="connsiteY4" fmla="*/ 2531425 h 2889963"/>
              <a:gd name="connsiteX5" fmla="*/ 152052 w 689002"/>
              <a:gd name="connsiteY5" fmla="*/ 2201225 h 2889963"/>
              <a:gd name="connsiteX6" fmla="*/ 25052 w 689002"/>
              <a:gd name="connsiteY6" fmla="*/ 2467925 h 2889963"/>
              <a:gd name="connsiteX7" fmla="*/ 12352 w 689002"/>
              <a:gd name="connsiteY7" fmla="*/ 2887025 h 2889963"/>
              <a:gd name="connsiteX8" fmla="*/ 164752 w 689002"/>
              <a:gd name="connsiteY8" fmla="*/ 2239325 h 2889963"/>
              <a:gd name="connsiteX9" fmla="*/ 304452 w 689002"/>
              <a:gd name="connsiteY9" fmla="*/ 867725 h 2889963"/>
              <a:gd name="connsiteX10" fmla="*/ 164752 w 689002"/>
              <a:gd name="connsiteY10" fmla="*/ 1566225 h 2889963"/>
              <a:gd name="connsiteX11" fmla="*/ 418752 w 689002"/>
              <a:gd name="connsiteY11" fmla="*/ 651825 h 2889963"/>
              <a:gd name="connsiteX12" fmla="*/ 139352 w 689002"/>
              <a:gd name="connsiteY12" fmla="*/ 1490025 h 2889963"/>
              <a:gd name="connsiteX13" fmla="*/ 685452 w 689002"/>
              <a:gd name="connsiteY13" fmla="*/ 4125 h 2889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9002" h="2889963">
                <a:moveTo>
                  <a:pt x="685452" y="4125"/>
                </a:moveTo>
                <a:cubicBezTo>
                  <a:pt x="723552" y="-65725"/>
                  <a:pt x="444152" y="770359"/>
                  <a:pt x="367952" y="1070925"/>
                </a:cubicBezTo>
                <a:cubicBezTo>
                  <a:pt x="291752" y="1371491"/>
                  <a:pt x="245185" y="1714392"/>
                  <a:pt x="228252" y="1807525"/>
                </a:cubicBezTo>
                <a:cubicBezTo>
                  <a:pt x="211319" y="1900658"/>
                  <a:pt x="279052" y="1509075"/>
                  <a:pt x="266352" y="1629725"/>
                </a:cubicBezTo>
                <a:cubicBezTo>
                  <a:pt x="253652" y="1750375"/>
                  <a:pt x="171102" y="2436175"/>
                  <a:pt x="152052" y="2531425"/>
                </a:cubicBezTo>
                <a:cubicBezTo>
                  <a:pt x="133002" y="2626675"/>
                  <a:pt x="173219" y="2211808"/>
                  <a:pt x="152052" y="2201225"/>
                </a:cubicBezTo>
                <a:cubicBezTo>
                  <a:pt x="130885" y="2190642"/>
                  <a:pt x="48335" y="2353625"/>
                  <a:pt x="25052" y="2467925"/>
                </a:cubicBezTo>
                <a:cubicBezTo>
                  <a:pt x="1769" y="2582225"/>
                  <a:pt x="-10931" y="2925125"/>
                  <a:pt x="12352" y="2887025"/>
                </a:cubicBezTo>
                <a:cubicBezTo>
                  <a:pt x="35635" y="2848925"/>
                  <a:pt x="116069" y="2575875"/>
                  <a:pt x="164752" y="2239325"/>
                </a:cubicBezTo>
                <a:cubicBezTo>
                  <a:pt x="213435" y="1902775"/>
                  <a:pt x="304452" y="979908"/>
                  <a:pt x="304452" y="867725"/>
                </a:cubicBezTo>
                <a:cubicBezTo>
                  <a:pt x="304452" y="755542"/>
                  <a:pt x="145702" y="1602208"/>
                  <a:pt x="164752" y="1566225"/>
                </a:cubicBezTo>
                <a:cubicBezTo>
                  <a:pt x="183802" y="1530242"/>
                  <a:pt x="422985" y="664525"/>
                  <a:pt x="418752" y="651825"/>
                </a:cubicBezTo>
                <a:cubicBezTo>
                  <a:pt x="414519" y="639125"/>
                  <a:pt x="92785" y="1597975"/>
                  <a:pt x="139352" y="1490025"/>
                </a:cubicBezTo>
                <a:cubicBezTo>
                  <a:pt x="185919" y="1382075"/>
                  <a:pt x="647352" y="73975"/>
                  <a:pt x="685452" y="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4EC8C1A3-FAA6-FE65-8757-5FA7614CE1AB}"/>
              </a:ext>
            </a:extLst>
          </p:cNvPr>
          <p:cNvSpPr/>
          <p:nvPr/>
        </p:nvSpPr>
        <p:spPr>
          <a:xfrm>
            <a:off x="4213834" y="3763992"/>
            <a:ext cx="370878" cy="3484985"/>
          </a:xfrm>
          <a:custGeom>
            <a:avLst/>
            <a:gdLst>
              <a:gd name="connsiteX0" fmla="*/ 370866 w 370878"/>
              <a:gd name="connsiteY0" fmla="*/ 7908 h 3484985"/>
              <a:gd name="connsiteX1" fmla="*/ 78766 w 370878"/>
              <a:gd name="connsiteY1" fmla="*/ 1697008 h 3484985"/>
              <a:gd name="connsiteX2" fmla="*/ 142266 w 370878"/>
              <a:gd name="connsiteY2" fmla="*/ 2471708 h 3484985"/>
              <a:gd name="connsiteX3" fmla="*/ 231166 w 370878"/>
              <a:gd name="connsiteY3" fmla="*/ 2001808 h 3484985"/>
              <a:gd name="connsiteX4" fmla="*/ 193066 w 370878"/>
              <a:gd name="connsiteY4" fmla="*/ 3449608 h 3484985"/>
              <a:gd name="connsiteX5" fmla="*/ 218466 w 370878"/>
              <a:gd name="connsiteY5" fmla="*/ 2992408 h 3484985"/>
              <a:gd name="connsiteX6" fmla="*/ 154966 w 370878"/>
              <a:gd name="connsiteY6" fmla="*/ 2459008 h 3484985"/>
              <a:gd name="connsiteX7" fmla="*/ 15266 w 370878"/>
              <a:gd name="connsiteY7" fmla="*/ 2078008 h 3484985"/>
              <a:gd name="connsiteX8" fmla="*/ 27966 w 370878"/>
              <a:gd name="connsiteY8" fmla="*/ 2179608 h 3484985"/>
              <a:gd name="connsiteX9" fmla="*/ 231166 w 370878"/>
              <a:gd name="connsiteY9" fmla="*/ 719108 h 3484985"/>
              <a:gd name="connsiteX10" fmla="*/ 91466 w 370878"/>
              <a:gd name="connsiteY10" fmla="*/ 1049308 h 3484985"/>
              <a:gd name="connsiteX11" fmla="*/ 370866 w 370878"/>
              <a:gd name="connsiteY11" fmla="*/ 7908 h 3484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0878" h="3484985">
                <a:moveTo>
                  <a:pt x="370866" y="7908"/>
                </a:moveTo>
                <a:cubicBezTo>
                  <a:pt x="368749" y="115858"/>
                  <a:pt x="116866" y="1286375"/>
                  <a:pt x="78766" y="1697008"/>
                </a:cubicBezTo>
                <a:cubicBezTo>
                  <a:pt x="40666" y="2107641"/>
                  <a:pt x="116866" y="2420908"/>
                  <a:pt x="142266" y="2471708"/>
                </a:cubicBezTo>
                <a:cubicBezTo>
                  <a:pt x="167666" y="2522508"/>
                  <a:pt x="222699" y="1838825"/>
                  <a:pt x="231166" y="2001808"/>
                </a:cubicBezTo>
                <a:cubicBezTo>
                  <a:pt x="239633" y="2164791"/>
                  <a:pt x="195183" y="3284508"/>
                  <a:pt x="193066" y="3449608"/>
                </a:cubicBezTo>
                <a:cubicBezTo>
                  <a:pt x="190949" y="3614708"/>
                  <a:pt x="224816" y="3157508"/>
                  <a:pt x="218466" y="2992408"/>
                </a:cubicBezTo>
                <a:cubicBezTo>
                  <a:pt x="212116" y="2827308"/>
                  <a:pt x="188833" y="2611408"/>
                  <a:pt x="154966" y="2459008"/>
                </a:cubicBezTo>
                <a:cubicBezTo>
                  <a:pt x="121099" y="2306608"/>
                  <a:pt x="36433" y="2124575"/>
                  <a:pt x="15266" y="2078008"/>
                </a:cubicBezTo>
                <a:cubicBezTo>
                  <a:pt x="-5901" y="2031441"/>
                  <a:pt x="-8017" y="2406091"/>
                  <a:pt x="27966" y="2179608"/>
                </a:cubicBezTo>
                <a:cubicBezTo>
                  <a:pt x="63949" y="1953125"/>
                  <a:pt x="220583" y="907491"/>
                  <a:pt x="231166" y="719108"/>
                </a:cubicBezTo>
                <a:cubicBezTo>
                  <a:pt x="241749" y="530725"/>
                  <a:pt x="68183" y="1167841"/>
                  <a:pt x="91466" y="1049308"/>
                </a:cubicBezTo>
                <a:cubicBezTo>
                  <a:pt x="114749" y="930775"/>
                  <a:pt x="372983" y="-100042"/>
                  <a:pt x="370866" y="7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1B58C07A-11E5-3DD9-722D-062F422AE351}"/>
              </a:ext>
            </a:extLst>
          </p:cNvPr>
          <p:cNvSpPr/>
          <p:nvPr/>
        </p:nvSpPr>
        <p:spPr>
          <a:xfrm>
            <a:off x="7707019" y="2881665"/>
            <a:ext cx="360286" cy="1949880"/>
          </a:xfrm>
          <a:custGeom>
            <a:avLst/>
            <a:gdLst>
              <a:gd name="connsiteX0" fmla="*/ 344781 w 360286"/>
              <a:gd name="connsiteY0" fmla="*/ 1235 h 1949880"/>
              <a:gd name="connsiteX1" fmla="*/ 128881 w 360286"/>
              <a:gd name="connsiteY1" fmla="*/ 1169635 h 1949880"/>
              <a:gd name="connsiteX2" fmla="*/ 116181 w 360286"/>
              <a:gd name="connsiteY2" fmla="*/ 1487135 h 1949880"/>
              <a:gd name="connsiteX3" fmla="*/ 90781 w 360286"/>
              <a:gd name="connsiteY3" fmla="*/ 1322035 h 1949880"/>
              <a:gd name="connsiteX4" fmla="*/ 357481 w 360286"/>
              <a:gd name="connsiteY4" fmla="*/ 1944335 h 1949880"/>
              <a:gd name="connsiteX5" fmla="*/ 217781 w 360286"/>
              <a:gd name="connsiteY5" fmla="*/ 1601435 h 1949880"/>
              <a:gd name="connsiteX6" fmla="*/ 14581 w 360286"/>
              <a:gd name="connsiteY6" fmla="*/ 1156935 h 1949880"/>
              <a:gd name="connsiteX7" fmla="*/ 27281 w 360286"/>
              <a:gd name="connsiteY7" fmla="*/ 1220435 h 1949880"/>
              <a:gd name="connsiteX8" fmla="*/ 116181 w 360286"/>
              <a:gd name="connsiteY8" fmla="*/ 763235 h 1949880"/>
              <a:gd name="connsiteX9" fmla="*/ 90781 w 360286"/>
              <a:gd name="connsiteY9" fmla="*/ 941035 h 1949880"/>
              <a:gd name="connsiteX10" fmla="*/ 344781 w 360286"/>
              <a:gd name="connsiteY10" fmla="*/ 1235 h 194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0286" h="1949880">
                <a:moveTo>
                  <a:pt x="344781" y="1235"/>
                </a:moveTo>
                <a:cubicBezTo>
                  <a:pt x="351131" y="39335"/>
                  <a:pt x="166981" y="921985"/>
                  <a:pt x="128881" y="1169635"/>
                </a:cubicBezTo>
                <a:cubicBezTo>
                  <a:pt x="90781" y="1417285"/>
                  <a:pt x="122531" y="1461735"/>
                  <a:pt x="116181" y="1487135"/>
                </a:cubicBezTo>
                <a:cubicBezTo>
                  <a:pt x="109831" y="1512535"/>
                  <a:pt x="50564" y="1245835"/>
                  <a:pt x="90781" y="1322035"/>
                </a:cubicBezTo>
                <a:cubicBezTo>
                  <a:pt x="130998" y="1398235"/>
                  <a:pt x="336314" y="1897768"/>
                  <a:pt x="357481" y="1944335"/>
                </a:cubicBezTo>
                <a:cubicBezTo>
                  <a:pt x="378648" y="1990902"/>
                  <a:pt x="274931" y="1732668"/>
                  <a:pt x="217781" y="1601435"/>
                </a:cubicBezTo>
                <a:cubicBezTo>
                  <a:pt x="160631" y="1470202"/>
                  <a:pt x="46331" y="1220435"/>
                  <a:pt x="14581" y="1156935"/>
                </a:cubicBezTo>
                <a:cubicBezTo>
                  <a:pt x="-17169" y="1093435"/>
                  <a:pt x="10348" y="1286052"/>
                  <a:pt x="27281" y="1220435"/>
                </a:cubicBezTo>
                <a:cubicBezTo>
                  <a:pt x="44214" y="1154818"/>
                  <a:pt x="105598" y="809802"/>
                  <a:pt x="116181" y="763235"/>
                </a:cubicBezTo>
                <a:cubicBezTo>
                  <a:pt x="126764" y="716668"/>
                  <a:pt x="50564" y="1063802"/>
                  <a:pt x="90781" y="941035"/>
                </a:cubicBezTo>
                <a:cubicBezTo>
                  <a:pt x="130998" y="818268"/>
                  <a:pt x="338431" y="-36865"/>
                  <a:pt x="344781" y="12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D885AB52-22C7-DCA5-2CCE-CFEDD939FB9D}"/>
              </a:ext>
            </a:extLst>
          </p:cNvPr>
          <p:cNvSpPr/>
          <p:nvPr/>
        </p:nvSpPr>
        <p:spPr>
          <a:xfrm>
            <a:off x="4900564" y="3008689"/>
            <a:ext cx="319207" cy="2701760"/>
          </a:xfrm>
          <a:custGeom>
            <a:avLst/>
            <a:gdLst>
              <a:gd name="connsiteX0" fmla="*/ 319136 w 319207"/>
              <a:gd name="connsiteY0" fmla="*/ 1211 h 2701760"/>
              <a:gd name="connsiteX1" fmla="*/ 103236 w 319207"/>
              <a:gd name="connsiteY1" fmla="*/ 1068011 h 2701760"/>
              <a:gd name="connsiteX2" fmla="*/ 103236 w 319207"/>
              <a:gd name="connsiteY2" fmla="*/ 2058611 h 2701760"/>
              <a:gd name="connsiteX3" fmla="*/ 141336 w 319207"/>
              <a:gd name="connsiteY3" fmla="*/ 1753811 h 2701760"/>
              <a:gd name="connsiteX4" fmla="*/ 166736 w 319207"/>
              <a:gd name="connsiteY4" fmla="*/ 2680911 h 2701760"/>
              <a:gd name="connsiteX5" fmla="*/ 179436 w 319207"/>
              <a:gd name="connsiteY5" fmla="*/ 2287211 h 2701760"/>
              <a:gd name="connsiteX6" fmla="*/ 14336 w 319207"/>
              <a:gd name="connsiteY6" fmla="*/ 1029911 h 2701760"/>
              <a:gd name="connsiteX7" fmla="*/ 14336 w 319207"/>
              <a:gd name="connsiteY7" fmla="*/ 1144211 h 2701760"/>
              <a:gd name="connsiteX8" fmla="*/ 65136 w 319207"/>
              <a:gd name="connsiteY8" fmla="*/ 674311 h 2701760"/>
              <a:gd name="connsiteX9" fmla="*/ 77836 w 319207"/>
              <a:gd name="connsiteY9" fmla="*/ 852111 h 2701760"/>
              <a:gd name="connsiteX10" fmla="*/ 319136 w 319207"/>
              <a:gd name="connsiteY10" fmla="*/ 1211 h 270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9207" h="2701760">
                <a:moveTo>
                  <a:pt x="319136" y="1211"/>
                </a:moveTo>
                <a:cubicBezTo>
                  <a:pt x="323369" y="37194"/>
                  <a:pt x="139219" y="725111"/>
                  <a:pt x="103236" y="1068011"/>
                </a:cubicBezTo>
                <a:cubicBezTo>
                  <a:pt x="67253" y="1410911"/>
                  <a:pt x="96886" y="1944311"/>
                  <a:pt x="103236" y="2058611"/>
                </a:cubicBezTo>
                <a:cubicBezTo>
                  <a:pt x="109586" y="2172911"/>
                  <a:pt x="130753" y="1650094"/>
                  <a:pt x="141336" y="1753811"/>
                </a:cubicBezTo>
                <a:cubicBezTo>
                  <a:pt x="151919" y="1857528"/>
                  <a:pt x="160386" y="2592011"/>
                  <a:pt x="166736" y="2680911"/>
                </a:cubicBezTo>
                <a:cubicBezTo>
                  <a:pt x="173086" y="2769811"/>
                  <a:pt x="204836" y="2562378"/>
                  <a:pt x="179436" y="2287211"/>
                </a:cubicBezTo>
                <a:cubicBezTo>
                  <a:pt x="154036" y="2012044"/>
                  <a:pt x="41853" y="1220411"/>
                  <a:pt x="14336" y="1029911"/>
                </a:cubicBezTo>
                <a:cubicBezTo>
                  <a:pt x="-13181" y="839411"/>
                  <a:pt x="5869" y="1203478"/>
                  <a:pt x="14336" y="1144211"/>
                </a:cubicBezTo>
                <a:cubicBezTo>
                  <a:pt x="22803" y="1084944"/>
                  <a:pt x="54553" y="722994"/>
                  <a:pt x="65136" y="674311"/>
                </a:cubicBezTo>
                <a:cubicBezTo>
                  <a:pt x="75719" y="625628"/>
                  <a:pt x="37619" y="962178"/>
                  <a:pt x="77836" y="852111"/>
                </a:cubicBezTo>
                <a:cubicBezTo>
                  <a:pt x="118053" y="742044"/>
                  <a:pt x="314903" y="-34772"/>
                  <a:pt x="319136" y="1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FB58D52C-BEC5-418F-506D-99B2A24C674F}"/>
              </a:ext>
            </a:extLst>
          </p:cNvPr>
          <p:cNvSpPr/>
          <p:nvPr/>
        </p:nvSpPr>
        <p:spPr>
          <a:xfrm>
            <a:off x="5160205" y="6106025"/>
            <a:ext cx="360567" cy="784365"/>
          </a:xfrm>
          <a:custGeom>
            <a:avLst/>
            <a:gdLst>
              <a:gd name="connsiteX0" fmla="*/ 9324 w 360567"/>
              <a:gd name="connsiteY0" fmla="*/ 5064 h 784365"/>
              <a:gd name="connsiteX1" fmla="*/ 280928 w 360567"/>
              <a:gd name="connsiteY1" fmla="*/ 557325 h 784365"/>
              <a:gd name="connsiteX2" fmla="*/ 244714 w 360567"/>
              <a:gd name="connsiteY2" fmla="*/ 512058 h 784365"/>
              <a:gd name="connsiteX3" fmla="*/ 348829 w 360567"/>
              <a:gd name="connsiteY3" fmla="*/ 638807 h 784365"/>
              <a:gd name="connsiteX4" fmla="*/ 353355 w 360567"/>
              <a:gd name="connsiteY4" fmla="*/ 783662 h 784365"/>
              <a:gd name="connsiteX5" fmla="*/ 353355 w 360567"/>
              <a:gd name="connsiteY5" fmla="*/ 688601 h 784365"/>
              <a:gd name="connsiteX6" fmla="*/ 258294 w 360567"/>
              <a:gd name="connsiteY6" fmla="*/ 566379 h 784365"/>
              <a:gd name="connsiteX7" fmla="*/ 270 w 360567"/>
              <a:gd name="connsiteY7" fmla="*/ 308355 h 784365"/>
              <a:gd name="connsiteX8" fmla="*/ 208500 w 360567"/>
              <a:gd name="connsiteY8" fmla="*/ 471318 h 784365"/>
              <a:gd name="connsiteX9" fmla="*/ 190393 w 360567"/>
              <a:gd name="connsiteY9" fmla="*/ 389836 h 784365"/>
              <a:gd name="connsiteX10" fmla="*/ 190393 w 360567"/>
              <a:gd name="connsiteY10" fmla="*/ 149920 h 784365"/>
              <a:gd name="connsiteX11" fmla="*/ 172286 w 360567"/>
              <a:gd name="connsiteY11" fmla="*/ 276668 h 784365"/>
              <a:gd name="connsiteX12" fmla="*/ 9324 w 360567"/>
              <a:gd name="connsiteY12" fmla="*/ 5064 h 78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567" h="784365">
                <a:moveTo>
                  <a:pt x="9324" y="5064"/>
                </a:moveTo>
                <a:cubicBezTo>
                  <a:pt x="27431" y="51840"/>
                  <a:pt x="241696" y="472826"/>
                  <a:pt x="280928" y="557325"/>
                </a:cubicBezTo>
                <a:cubicBezTo>
                  <a:pt x="320160" y="641824"/>
                  <a:pt x="233397" y="498478"/>
                  <a:pt x="244714" y="512058"/>
                </a:cubicBezTo>
                <a:cubicBezTo>
                  <a:pt x="256031" y="525638"/>
                  <a:pt x="330722" y="593540"/>
                  <a:pt x="348829" y="638807"/>
                </a:cubicBezTo>
                <a:cubicBezTo>
                  <a:pt x="366936" y="684074"/>
                  <a:pt x="352601" y="775363"/>
                  <a:pt x="353355" y="783662"/>
                </a:cubicBezTo>
                <a:cubicBezTo>
                  <a:pt x="354109" y="791961"/>
                  <a:pt x="369199" y="724815"/>
                  <a:pt x="353355" y="688601"/>
                </a:cubicBezTo>
                <a:cubicBezTo>
                  <a:pt x="337512" y="652387"/>
                  <a:pt x="317142" y="629753"/>
                  <a:pt x="258294" y="566379"/>
                </a:cubicBezTo>
                <a:cubicBezTo>
                  <a:pt x="199447" y="503005"/>
                  <a:pt x="8569" y="324198"/>
                  <a:pt x="270" y="308355"/>
                </a:cubicBezTo>
                <a:cubicBezTo>
                  <a:pt x="-8029" y="292512"/>
                  <a:pt x="176813" y="457738"/>
                  <a:pt x="208500" y="471318"/>
                </a:cubicBezTo>
                <a:cubicBezTo>
                  <a:pt x="240187" y="484898"/>
                  <a:pt x="193411" y="443402"/>
                  <a:pt x="190393" y="389836"/>
                </a:cubicBezTo>
                <a:cubicBezTo>
                  <a:pt x="187375" y="336270"/>
                  <a:pt x="193411" y="168781"/>
                  <a:pt x="190393" y="149920"/>
                </a:cubicBezTo>
                <a:cubicBezTo>
                  <a:pt x="187375" y="131059"/>
                  <a:pt x="198692" y="303074"/>
                  <a:pt x="172286" y="276668"/>
                </a:cubicBezTo>
                <a:cubicBezTo>
                  <a:pt x="145880" y="250262"/>
                  <a:pt x="-8783" y="-41712"/>
                  <a:pt x="9324" y="50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B7F7ADE3-395A-1233-91EB-B34D2C76B843}"/>
              </a:ext>
            </a:extLst>
          </p:cNvPr>
          <p:cNvSpPr/>
          <p:nvPr/>
        </p:nvSpPr>
        <p:spPr>
          <a:xfrm>
            <a:off x="3585634" y="3179362"/>
            <a:ext cx="543561" cy="3792720"/>
          </a:xfrm>
          <a:custGeom>
            <a:avLst/>
            <a:gdLst>
              <a:gd name="connsiteX0" fmla="*/ 491066 w 543561"/>
              <a:gd name="connsiteY0" fmla="*/ 236938 h 3792720"/>
              <a:gd name="connsiteX1" fmla="*/ 491066 w 543561"/>
              <a:gd name="connsiteY1" fmla="*/ 287738 h 3792720"/>
              <a:gd name="connsiteX2" fmla="*/ 33866 w 543561"/>
              <a:gd name="connsiteY2" fmla="*/ 2992838 h 3792720"/>
              <a:gd name="connsiteX3" fmla="*/ 33866 w 543561"/>
              <a:gd name="connsiteY3" fmla="*/ 2764238 h 3792720"/>
              <a:gd name="connsiteX4" fmla="*/ 33866 w 543561"/>
              <a:gd name="connsiteY4" fmla="*/ 3716738 h 3792720"/>
              <a:gd name="connsiteX5" fmla="*/ 33866 w 543561"/>
              <a:gd name="connsiteY5" fmla="*/ 3513538 h 3792720"/>
              <a:gd name="connsiteX6" fmla="*/ 71966 w 543561"/>
              <a:gd name="connsiteY6" fmla="*/ 1773638 h 3792720"/>
              <a:gd name="connsiteX7" fmla="*/ 46566 w 543561"/>
              <a:gd name="connsiteY7" fmla="*/ 2180038 h 3792720"/>
              <a:gd name="connsiteX8" fmla="*/ 224366 w 543561"/>
              <a:gd name="connsiteY8" fmla="*/ 1202138 h 3792720"/>
              <a:gd name="connsiteX9" fmla="*/ 110066 w 543561"/>
              <a:gd name="connsiteY9" fmla="*/ 1697438 h 3792720"/>
              <a:gd name="connsiteX10" fmla="*/ 491066 w 543561"/>
              <a:gd name="connsiteY10" fmla="*/ 236938 h 379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561" h="3792720">
                <a:moveTo>
                  <a:pt x="491066" y="236938"/>
                </a:moveTo>
                <a:cubicBezTo>
                  <a:pt x="554566" y="1988"/>
                  <a:pt x="567266" y="-171579"/>
                  <a:pt x="491066" y="287738"/>
                </a:cubicBezTo>
                <a:cubicBezTo>
                  <a:pt x="414866" y="747055"/>
                  <a:pt x="110066" y="2580088"/>
                  <a:pt x="33866" y="2992838"/>
                </a:cubicBezTo>
                <a:cubicBezTo>
                  <a:pt x="-42334" y="3405588"/>
                  <a:pt x="33866" y="2764238"/>
                  <a:pt x="33866" y="2764238"/>
                </a:cubicBezTo>
                <a:lnTo>
                  <a:pt x="33866" y="3716738"/>
                </a:lnTo>
                <a:cubicBezTo>
                  <a:pt x="33866" y="3841621"/>
                  <a:pt x="27516" y="3837388"/>
                  <a:pt x="33866" y="3513538"/>
                </a:cubicBezTo>
                <a:cubicBezTo>
                  <a:pt x="40216" y="3189688"/>
                  <a:pt x="69849" y="1995888"/>
                  <a:pt x="71966" y="1773638"/>
                </a:cubicBezTo>
                <a:cubicBezTo>
                  <a:pt x="74083" y="1551388"/>
                  <a:pt x="21166" y="2275288"/>
                  <a:pt x="46566" y="2180038"/>
                </a:cubicBezTo>
                <a:cubicBezTo>
                  <a:pt x="71966" y="2084788"/>
                  <a:pt x="213783" y="1282571"/>
                  <a:pt x="224366" y="1202138"/>
                </a:cubicBezTo>
                <a:cubicBezTo>
                  <a:pt x="234949" y="1121705"/>
                  <a:pt x="69849" y="1856188"/>
                  <a:pt x="110066" y="1697438"/>
                </a:cubicBezTo>
                <a:cubicBezTo>
                  <a:pt x="150283" y="1538688"/>
                  <a:pt x="427566" y="471888"/>
                  <a:pt x="491066" y="2369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EC745F30-1124-98ED-2C07-BA06CF3B9586}"/>
              </a:ext>
            </a:extLst>
          </p:cNvPr>
          <p:cNvSpPr/>
          <p:nvPr/>
        </p:nvSpPr>
        <p:spPr>
          <a:xfrm>
            <a:off x="5932634" y="5342506"/>
            <a:ext cx="69445" cy="175916"/>
          </a:xfrm>
          <a:custGeom>
            <a:avLst/>
            <a:gdLst>
              <a:gd name="connsiteX0" fmla="*/ 69445 w 69445"/>
              <a:gd name="connsiteY0" fmla="*/ 354 h 175916"/>
              <a:gd name="connsiteX1" fmla="*/ 58813 w 69445"/>
              <a:gd name="connsiteY1" fmla="*/ 122629 h 175916"/>
              <a:gd name="connsiteX2" fmla="*/ 53496 w 69445"/>
              <a:gd name="connsiteY2" fmla="*/ 106680 h 175916"/>
              <a:gd name="connsiteX3" fmla="*/ 333 w 69445"/>
              <a:gd name="connsiteY3" fmla="*/ 175792 h 175916"/>
              <a:gd name="connsiteX4" fmla="*/ 32231 w 69445"/>
              <a:gd name="connsiteY4" fmla="*/ 122629 h 175916"/>
              <a:gd name="connsiteX5" fmla="*/ 58813 w 69445"/>
              <a:gd name="connsiteY5" fmla="*/ 85415 h 175916"/>
              <a:gd name="connsiteX6" fmla="*/ 69445 w 69445"/>
              <a:gd name="connsiteY6" fmla="*/ 354 h 17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445" h="175916">
                <a:moveTo>
                  <a:pt x="69445" y="354"/>
                </a:moveTo>
                <a:cubicBezTo>
                  <a:pt x="69445" y="6556"/>
                  <a:pt x="58813" y="122629"/>
                  <a:pt x="58813" y="122629"/>
                </a:cubicBezTo>
                <a:cubicBezTo>
                  <a:pt x="56155" y="140350"/>
                  <a:pt x="63243" y="97820"/>
                  <a:pt x="53496" y="106680"/>
                </a:cubicBezTo>
                <a:cubicBezTo>
                  <a:pt x="43749" y="115540"/>
                  <a:pt x="3877" y="173134"/>
                  <a:pt x="333" y="175792"/>
                </a:cubicBezTo>
                <a:cubicBezTo>
                  <a:pt x="-3211" y="178450"/>
                  <a:pt x="22484" y="137692"/>
                  <a:pt x="32231" y="122629"/>
                </a:cubicBezTo>
                <a:cubicBezTo>
                  <a:pt x="41978" y="107566"/>
                  <a:pt x="54383" y="99592"/>
                  <a:pt x="58813" y="85415"/>
                </a:cubicBezTo>
                <a:cubicBezTo>
                  <a:pt x="63243" y="71238"/>
                  <a:pt x="69445" y="-5848"/>
                  <a:pt x="69445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4FF75997-819A-F33A-2F12-C8ABDB21BCF4}"/>
              </a:ext>
            </a:extLst>
          </p:cNvPr>
          <p:cNvSpPr/>
          <p:nvPr/>
        </p:nvSpPr>
        <p:spPr>
          <a:xfrm>
            <a:off x="7187253" y="5241689"/>
            <a:ext cx="70724" cy="133234"/>
          </a:xfrm>
          <a:custGeom>
            <a:avLst/>
            <a:gdLst>
              <a:gd name="connsiteX0" fmla="*/ 356 w 70724"/>
              <a:gd name="connsiteY0" fmla="*/ 162 h 133234"/>
              <a:gd name="connsiteX1" fmla="*/ 69468 w 70724"/>
              <a:gd name="connsiteY1" fmla="*/ 127753 h 133234"/>
              <a:gd name="connsiteX2" fmla="*/ 42887 w 70724"/>
              <a:gd name="connsiteY2" fmla="*/ 101171 h 133234"/>
              <a:gd name="connsiteX3" fmla="*/ 356 w 70724"/>
              <a:gd name="connsiteY3" fmla="*/ 162 h 13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4" h="133234">
                <a:moveTo>
                  <a:pt x="356" y="162"/>
                </a:moveTo>
                <a:cubicBezTo>
                  <a:pt x="4786" y="4592"/>
                  <a:pt x="69468" y="127753"/>
                  <a:pt x="69468" y="127753"/>
                </a:cubicBezTo>
                <a:cubicBezTo>
                  <a:pt x="76556" y="144588"/>
                  <a:pt x="51748" y="118892"/>
                  <a:pt x="42887" y="101171"/>
                </a:cubicBezTo>
                <a:cubicBezTo>
                  <a:pt x="34027" y="83450"/>
                  <a:pt x="-4074" y="-4268"/>
                  <a:pt x="356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1CFCC5EF-D7FA-FCFB-1DCA-CE1C9DC66A49}"/>
              </a:ext>
            </a:extLst>
          </p:cNvPr>
          <p:cNvSpPr/>
          <p:nvPr/>
        </p:nvSpPr>
        <p:spPr>
          <a:xfrm>
            <a:off x="5709666" y="5752205"/>
            <a:ext cx="31936" cy="127621"/>
          </a:xfrm>
          <a:custGeom>
            <a:avLst/>
            <a:gdLst>
              <a:gd name="connsiteX0" fmla="*/ 26599 w 31936"/>
              <a:gd name="connsiteY0" fmla="*/ 9 h 127621"/>
              <a:gd name="connsiteX1" fmla="*/ 5334 w 31936"/>
              <a:gd name="connsiteY1" fmla="*/ 79753 h 127621"/>
              <a:gd name="connsiteX2" fmla="*/ 31915 w 31936"/>
              <a:gd name="connsiteY2" fmla="*/ 127600 h 127621"/>
              <a:gd name="connsiteX3" fmla="*/ 18 w 31936"/>
              <a:gd name="connsiteY3" fmla="*/ 85069 h 127621"/>
              <a:gd name="connsiteX4" fmla="*/ 26599 w 31936"/>
              <a:gd name="connsiteY4" fmla="*/ 9 h 127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6" h="127621">
                <a:moveTo>
                  <a:pt x="26599" y="9"/>
                </a:moveTo>
                <a:cubicBezTo>
                  <a:pt x="27485" y="-877"/>
                  <a:pt x="4448" y="58488"/>
                  <a:pt x="5334" y="79753"/>
                </a:cubicBezTo>
                <a:cubicBezTo>
                  <a:pt x="6220" y="101018"/>
                  <a:pt x="32801" y="126714"/>
                  <a:pt x="31915" y="127600"/>
                </a:cubicBezTo>
                <a:cubicBezTo>
                  <a:pt x="31029" y="128486"/>
                  <a:pt x="-868" y="101904"/>
                  <a:pt x="18" y="85069"/>
                </a:cubicBezTo>
                <a:cubicBezTo>
                  <a:pt x="904" y="68234"/>
                  <a:pt x="25713" y="895"/>
                  <a:pt x="2659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F516C00B-5015-8805-A034-8E0FEF0815FC}"/>
              </a:ext>
            </a:extLst>
          </p:cNvPr>
          <p:cNvSpPr/>
          <p:nvPr/>
        </p:nvSpPr>
        <p:spPr>
          <a:xfrm>
            <a:off x="7198231" y="5565942"/>
            <a:ext cx="62255" cy="155346"/>
          </a:xfrm>
          <a:custGeom>
            <a:avLst/>
            <a:gdLst>
              <a:gd name="connsiteX0" fmla="*/ 11 w 62255"/>
              <a:gd name="connsiteY0" fmla="*/ 202 h 155346"/>
              <a:gd name="connsiteX1" fmla="*/ 58490 w 62255"/>
              <a:gd name="connsiteY1" fmla="*/ 149058 h 155346"/>
              <a:gd name="connsiteX2" fmla="*/ 53174 w 62255"/>
              <a:gd name="connsiteY2" fmla="*/ 117160 h 155346"/>
              <a:gd name="connsiteX3" fmla="*/ 11 w 62255"/>
              <a:gd name="connsiteY3" fmla="*/ 202 h 15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255" h="155346">
                <a:moveTo>
                  <a:pt x="11" y="202"/>
                </a:moveTo>
                <a:cubicBezTo>
                  <a:pt x="897" y="5518"/>
                  <a:pt x="58490" y="149058"/>
                  <a:pt x="58490" y="149058"/>
                </a:cubicBezTo>
                <a:cubicBezTo>
                  <a:pt x="67350" y="168551"/>
                  <a:pt x="58490" y="138425"/>
                  <a:pt x="53174" y="117160"/>
                </a:cubicBezTo>
                <a:cubicBezTo>
                  <a:pt x="47858" y="95895"/>
                  <a:pt x="-875" y="-5114"/>
                  <a:pt x="11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32C142D5-5B75-2115-5D59-C1369A478FFE}"/>
              </a:ext>
            </a:extLst>
          </p:cNvPr>
          <p:cNvSpPr/>
          <p:nvPr/>
        </p:nvSpPr>
        <p:spPr>
          <a:xfrm>
            <a:off x="5501781" y="5608645"/>
            <a:ext cx="32466" cy="133221"/>
          </a:xfrm>
          <a:custGeom>
            <a:avLst/>
            <a:gdLst>
              <a:gd name="connsiteX0" fmla="*/ 32466 w 32466"/>
              <a:gd name="connsiteY0" fmla="*/ 29 h 133221"/>
              <a:gd name="connsiteX1" fmla="*/ 568 w 32466"/>
              <a:gd name="connsiteY1" fmla="*/ 106355 h 133221"/>
              <a:gd name="connsiteX2" fmla="*/ 11200 w 32466"/>
              <a:gd name="connsiteY2" fmla="*/ 132936 h 133221"/>
              <a:gd name="connsiteX3" fmla="*/ 568 w 32466"/>
              <a:gd name="connsiteY3" fmla="*/ 95722 h 133221"/>
              <a:gd name="connsiteX4" fmla="*/ 32466 w 32466"/>
              <a:gd name="connsiteY4" fmla="*/ 29 h 13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66" h="133221">
                <a:moveTo>
                  <a:pt x="32466" y="29"/>
                </a:moveTo>
                <a:cubicBezTo>
                  <a:pt x="32466" y="1801"/>
                  <a:pt x="568" y="106355"/>
                  <a:pt x="568" y="106355"/>
                </a:cubicBezTo>
                <a:cubicBezTo>
                  <a:pt x="-2976" y="128506"/>
                  <a:pt x="11200" y="134708"/>
                  <a:pt x="11200" y="132936"/>
                </a:cubicBezTo>
                <a:cubicBezTo>
                  <a:pt x="11200" y="131164"/>
                  <a:pt x="-2976" y="113443"/>
                  <a:pt x="568" y="95722"/>
                </a:cubicBezTo>
                <a:cubicBezTo>
                  <a:pt x="4112" y="78001"/>
                  <a:pt x="32466" y="-1743"/>
                  <a:pt x="32466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BDD0FEA2-4B8E-031F-68FE-4DB96D43DFD5}"/>
              </a:ext>
            </a:extLst>
          </p:cNvPr>
          <p:cNvSpPr/>
          <p:nvPr/>
        </p:nvSpPr>
        <p:spPr>
          <a:xfrm>
            <a:off x="7866844" y="4658355"/>
            <a:ext cx="277435" cy="1117955"/>
          </a:xfrm>
          <a:custGeom>
            <a:avLst/>
            <a:gdLst>
              <a:gd name="connsiteX0" fmla="*/ 806 w 277435"/>
              <a:gd name="connsiteY0" fmla="*/ 2545 h 1117955"/>
              <a:gd name="connsiteX1" fmla="*/ 194481 w 277435"/>
              <a:gd name="connsiteY1" fmla="*/ 424820 h 1117955"/>
              <a:gd name="connsiteX2" fmla="*/ 204006 w 277435"/>
              <a:gd name="connsiteY2" fmla="*/ 389895 h 1117955"/>
              <a:gd name="connsiteX3" fmla="*/ 207181 w 277435"/>
              <a:gd name="connsiteY3" fmla="*/ 710570 h 1117955"/>
              <a:gd name="connsiteX4" fmla="*/ 216706 w 277435"/>
              <a:gd name="connsiteY4" fmla="*/ 631195 h 1117955"/>
              <a:gd name="connsiteX5" fmla="*/ 124631 w 277435"/>
              <a:gd name="connsiteY5" fmla="*/ 834395 h 1117955"/>
              <a:gd name="connsiteX6" fmla="*/ 121456 w 277435"/>
              <a:gd name="connsiteY6" fmla="*/ 828045 h 1117955"/>
              <a:gd name="connsiteX7" fmla="*/ 70656 w 277435"/>
              <a:gd name="connsiteY7" fmla="*/ 1116970 h 1117955"/>
              <a:gd name="connsiteX8" fmla="*/ 86531 w 277435"/>
              <a:gd name="connsiteY8" fmla="*/ 926470 h 1117955"/>
              <a:gd name="connsiteX9" fmla="*/ 3981 w 277435"/>
              <a:gd name="connsiteY9" fmla="*/ 1037595 h 1117955"/>
              <a:gd name="connsiteX10" fmla="*/ 191306 w 277435"/>
              <a:gd name="connsiteY10" fmla="*/ 701045 h 1117955"/>
              <a:gd name="connsiteX11" fmla="*/ 219881 w 277435"/>
              <a:gd name="connsiteY11" fmla="*/ 596270 h 1117955"/>
              <a:gd name="connsiteX12" fmla="*/ 277031 w 277435"/>
              <a:gd name="connsiteY12" fmla="*/ 294645 h 1117955"/>
              <a:gd name="connsiteX13" fmla="*/ 188131 w 277435"/>
              <a:gd name="connsiteY13" fmla="*/ 466095 h 1117955"/>
              <a:gd name="connsiteX14" fmla="*/ 165906 w 277435"/>
              <a:gd name="connsiteY14" fmla="*/ 383545 h 1117955"/>
              <a:gd name="connsiteX15" fmla="*/ 57956 w 277435"/>
              <a:gd name="connsiteY15" fmla="*/ 669295 h 1117955"/>
              <a:gd name="connsiteX16" fmla="*/ 153206 w 277435"/>
              <a:gd name="connsiteY16" fmla="*/ 412120 h 1117955"/>
              <a:gd name="connsiteX17" fmla="*/ 175431 w 277435"/>
              <a:gd name="connsiteY17" fmla="*/ 139070 h 1117955"/>
              <a:gd name="connsiteX18" fmla="*/ 134156 w 277435"/>
              <a:gd name="connsiteY18" fmla="*/ 304170 h 1117955"/>
              <a:gd name="connsiteX19" fmla="*/ 124631 w 277435"/>
              <a:gd name="connsiteY19" fmla="*/ 250195 h 1117955"/>
              <a:gd name="connsiteX20" fmla="*/ 806 w 277435"/>
              <a:gd name="connsiteY20" fmla="*/ 2545 h 111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7435" h="1117955">
                <a:moveTo>
                  <a:pt x="806" y="2545"/>
                </a:moveTo>
                <a:cubicBezTo>
                  <a:pt x="12448" y="31649"/>
                  <a:pt x="160614" y="360262"/>
                  <a:pt x="194481" y="424820"/>
                </a:cubicBezTo>
                <a:cubicBezTo>
                  <a:pt x="228348" y="489378"/>
                  <a:pt x="201889" y="342270"/>
                  <a:pt x="204006" y="389895"/>
                </a:cubicBezTo>
                <a:cubicBezTo>
                  <a:pt x="206123" y="437520"/>
                  <a:pt x="205064" y="670353"/>
                  <a:pt x="207181" y="710570"/>
                </a:cubicBezTo>
                <a:cubicBezTo>
                  <a:pt x="209298" y="750787"/>
                  <a:pt x="230464" y="610557"/>
                  <a:pt x="216706" y="631195"/>
                </a:cubicBezTo>
                <a:cubicBezTo>
                  <a:pt x="202948" y="651833"/>
                  <a:pt x="140506" y="801587"/>
                  <a:pt x="124631" y="834395"/>
                </a:cubicBezTo>
                <a:cubicBezTo>
                  <a:pt x="108756" y="867203"/>
                  <a:pt x="130452" y="780949"/>
                  <a:pt x="121456" y="828045"/>
                </a:cubicBezTo>
                <a:cubicBezTo>
                  <a:pt x="112460" y="875141"/>
                  <a:pt x="76477" y="1100566"/>
                  <a:pt x="70656" y="1116970"/>
                </a:cubicBezTo>
                <a:cubicBezTo>
                  <a:pt x="64835" y="1133374"/>
                  <a:pt x="97643" y="939699"/>
                  <a:pt x="86531" y="926470"/>
                </a:cubicBezTo>
                <a:cubicBezTo>
                  <a:pt x="75419" y="913241"/>
                  <a:pt x="-13481" y="1075166"/>
                  <a:pt x="3981" y="1037595"/>
                </a:cubicBezTo>
                <a:cubicBezTo>
                  <a:pt x="21443" y="1000024"/>
                  <a:pt x="155323" y="774599"/>
                  <a:pt x="191306" y="701045"/>
                </a:cubicBezTo>
                <a:cubicBezTo>
                  <a:pt x="227289" y="627491"/>
                  <a:pt x="205594" y="664003"/>
                  <a:pt x="219881" y="596270"/>
                </a:cubicBezTo>
                <a:cubicBezTo>
                  <a:pt x="234168" y="528537"/>
                  <a:pt x="282323" y="316341"/>
                  <a:pt x="277031" y="294645"/>
                </a:cubicBezTo>
                <a:cubicBezTo>
                  <a:pt x="271739" y="272949"/>
                  <a:pt x="206652" y="451278"/>
                  <a:pt x="188131" y="466095"/>
                </a:cubicBezTo>
                <a:cubicBezTo>
                  <a:pt x="169610" y="480912"/>
                  <a:pt x="187602" y="349678"/>
                  <a:pt x="165906" y="383545"/>
                </a:cubicBezTo>
                <a:cubicBezTo>
                  <a:pt x="144210" y="417412"/>
                  <a:pt x="60073" y="664533"/>
                  <a:pt x="57956" y="669295"/>
                </a:cubicBezTo>
                <a:cubicBezTo>
                  <a:pt x="55839" y="674057"/>
                  <a:pt x="133627" y="500491"/>
                  <a:pt x="153206" y="412120"/>
                </a:cubicBezTo>
                <a:cubicBezTo>
                  <a:pt x="172785" y="323749"/>
                  <a:pt x="178606" y="157062"/>
                  <a:pt x="175431" y="139070"/>
                </a:cubicBezTo>
                <a:cubicBezTo>
                  <a:pt x="172256" y="121078"/>
                  <a:pt x="142623" y="285649"/>
                  <a:pt x="134156" y="304170"/>
                </a:cubicBezTo>
                <a:cubicBezTo>
                  <a:pt x="125689" y="322691"/>
                  <a:pt x="142094" y="297820"/>
                  <a:pt x="124631" y="250195"/>
                </a:cubicBezTo>
                <a:cubicBezTo>
                  <a:pt x="107169" y="202570"/>
                  <a:pt x="-10836" y="-26559"/>
                  <a:pt x="806" y="2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6432CA8E-DC8A-0DDB-CA2F-F1F4EF5E1E8F}"/>
              </a:ext>
            </a:extLst>
          </p:cNvPr>
          <p:cNvSpPr/>
          <p:nvPr/>
        </p:nvSpPr>
        <p:spPr>
          <a:xfrm>
            <a:off x="7804888" y="3819026"/>
            <a:ext cx="479141" cy="1395259"/>
          </a:xfrm>
          <a:custGeom>
            <a:avLst/>
            <a:gdLst>
              <a:gd name="connsiteX0" fmla="*/ 169 w 479141"/>
              <a:gd name="connsiteY0" fmla="*/ 1860 h 1395259"/>
              <a:gd name="connsiteX1" fmla="*/ 174341 w 479141"/>
              <a:gd name="connsiteY1" fmla="*/ 829174 h 1395259"/>
              <a:gd name="connsiteX2" fmla="*/ 174341 w 479141"/>
              <a:gd name="connsiteY2" fmla="*/ 687660 h 1395259"/>
              <a:gd name="connsiteX3" fmla="*/ 413826 w 479141"/>
              <a:gd name="connsiteY3" fmla="*/ 1286374 h 1395259"/>
              <a:gd name="connsiteX4" fmla="*/ 370283 w 479141"/>
              <a:gd name="connsiteY4" fmla="*/ 1036003 h 1395259"/>
              <a:gd name="connsiteX5" fmla="*/ 479141 w 479141"/>
              <a:gd name="connsiteY5" fmla="*/ 1395231 h 1395259"/>
              <a:gd name="connsiteX6" fmla="*/ 370283 w 479141"/>
              <a:gd name="connsiteY6" fmla="*/ 1014231 h 1395259"/>
              <a:gd name="connsiteX7" fmla="*/ 370283 w 479141"/>
              <a:gd name="connsiteY7" fmla="*/ 1123088 h 1395259"/>
              <a:gd name="connsiteX8" fmla="*/ 130798 w 479141"/>
              <a:gd name="connsiteY8" fmla="*/ 698545 h 1395259"/>
              <a:gd name="connsiteX9" fmla="*/ 141683 w 479141"/>
              <a:gd name="connsiteY9" fmla="*/ 502603 h 1395259"/>
              <a:gd name="connsiteX10" fmla="*/ 141683 w 479141"/>
              <a:gd name="connsiteY10" fmla="*/ 600574 h 1395259"/>
              <a:gd name="connsiteX11" fmla="*/ 169 w 479141"/>
              <a:gd name="connsiteY11" fmla="*/ 1860 h 1395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9141" h="1395259">
                <a:moveTo>
                  <a:pt x="169" y="1860"/>
                </a:moveTo>
                <a:cubicBezTo>
                  <a:pt x="5612" y="39960"/>
                  <a:pt x="145312" y="714874"/>
                  <a:pt x="174341" y="829174"/>
                </a:cubicBezTo>
                <a:cubicBezTo>
                  <a:pt x="203370" y="943474"/>
                  <a:pt x="134427" y="611460"/>
                  <a:pt x="174341" y="687660"/>
                </a:cubicBezTo>
                <a:cubicBezTo>
                  <a:pt x="214255" y="763860"/>
                  <a:pt x="381169" y="1228317"/>
                  <a:pt x="413826" y="1286374"/>
                </a:cubicBezTo>
                <a:cubicBezTo>
                  <a:pt x="446483" y="1344431"/>
                  <a:pt x="359397" y="1017860"/>
                  <a:pt x="370283" y="1036003"/>
                </a:cubicBezTo>
                <a:cubicBezTo>
                  <a:pt x="381169" y="1054146"/>
                  <a:pt x="479141" y="1398860"/>
                  <a:pt x="479141" y="1395231"/>
                </a:cubicBezTo>
                <a:cubicBezTo>
                  <a:pt x="479141" y="1391602"/>
                  <a:pt x="388426" y="1059588"/>
                  <a:pt x="370283" y="1014231"/>
                </a:cubicBezTo>
                <a:cubicBezTo>
                  <a:pt x="352140" y="968874"/>
                  <a:pt x="410197" y="1175702"/>
                  <a:pt x="370283" y="1123088"/>
                </a:cubicBezTo>
                <a:cubicBezTo>
                  <a:pt x="330369" y="1070474"/>
                  <a:pt x="168898" y="801959"/>
                  <a:pt x="130798" y="698545"/>
                </a:cubicBezTo>
                <a:cubicBezTo>
                  <a:pt x="92698" y="595131"/>
                  <a:pt x="139869" y="518932"/>
                  <a:pt x="141683" y="502603"/>
                </a:cubicBezTo>
                <a:cubicBezTo>
                  <a:pt x="143497" y="486274"/>
                  <a:pt x="161640" y="678588"/>
                  <a:pt x="141683" y="600574"/>
                </a:cubicBezTo>
                <a:cubicBezTo>
                  <a:pt x="121726" y="522560"/>
                  <a:pt x="-5274" y="-36240"/>
                  <a:pt x="169" y="1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4ABD64BD-C0E2-C053-B9FA-5D81D725E823}"/>
              </a:ext>
            </a:extLst>
          </p:cNvPr>
          <p:cNvSpPr/>
          <p:nvPr/>
        </p:nvSpPr>
        <p:spPr>
          <a:xfrm>
            <a:off x="4812245" y="4677322"/>
            <a:ext cx="164309" cy="1508714"/>
          </a:xfrm>
          <a:custGeom>
            <a:avLst/>
            <a:gdLst>
              <a:gd name="connsiteX0" fmla="*/ 162526 w 164309"/>
              <a:gd name="connsiteY0" fmla="*/ 3535 h 1508714"/>
              <a:gd name="connsiteX1" fmla="*/ 64555 w 164309"/>
              <a:gd name="connsiteY1" fmla="*/ 645792 h 1508714"/>
              <a:gd name="connsiteX2" fmla="*/ 75441 w 164309"/>
              <a:gd name="connsiteY2" fmla="*/ 591364 h 1508714"/>
              <a:gd name="connsiteX3" fmla="*/ 53669 w 164309"/>
              <a:gd name="connsiteY3" fmla="*/ 1168307 h 1508714"/>
              <a:gd name="connsiteX4" fmla="*/ 86326 w 164309"/>
              <a:gd name="connsiteY4" fmla="*/ 961478 h 1508714"/>
              <a:gd name="connsiteX5" fmla="*/ 151641 w 164309"/>
              <a:gd name="connsiteY5" fmla="*/ 1494878 h 1508714"/>
              <a:gd name="connsiteX6" fmla="*/ 140755 w 164309"/>
              <a:gd name="connsiteY6" fmla="*/ 1298935 h 1508714"/>
              <a:gd name="connsiteX7" fmla="*/ 10126 w 164309"/>
              <a:gd name="connsiteY7" fmla="*/ 732878 h 1508714"/>
              <a:gd name="connsiteX8" fmla="*/ 21012 w 164309"/>
              <a:gd name="connsiteY8" fmla="*/ 819964 h 1508714"/>
              <a:gd name="connsiteX9" fmla="*/ 118984 w 164309"/>
              <a:gd name="connsiteY9" fmla="*/ 406307 h 1508714"/>
              <a:gd name="connsiteX10" fmla="*/ 162526 w 164309"/>
              <a:gd name="connsiteY10" fmla="*/ 3535 h 150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309" h="1508714">
                <a:moveTo>
                  <a:pt x="162526" y="3535"/>
                </a:moveTo>
                <a:cubicBezTo>
                  <a:pt x="153455" y="43449"/>
                  <a:pt x="64555" y="645792"/>
                  <a:pt x="64555" y="645792"/>
                </a:cubicBezTo>
                <a:cubicBezTo>
                  <a:pt x="50041" y="743764"/>
                  <a:pt x="77255" y="504278"/>
                  <a:pt x="75441" y="591364"/>
                </a:cubicBezTo>
                <a:cubicBezTo>
                  <a:pt x="73627" y="678450"/>
                  <a:pt x="51855" y="1106621"/>
                  <a:pt x="53669" y="1168307"/>
                </a:cubicBezTo>
                <a:cubicBezTo>
                  <a:pt x="55483" y="1229993"/>
                  <a:pt x="69997" y="907050"/>
                  <a:pt x="86326" y="961478"/>
                </a:cubicBezTo>
                <a:cubicBezTo>
                  <a:pt x="102655" y="1015906"/>
                  <a:pt x="142570" y="1438635"/>
                  <a:pt x="151641" y="1494878"/>
                </a:cubicBezTo>
                <a:cubicBezTo>
                  <a:pt x="160712" y="1551121"/>
                  <a:pt x="164341" y="1425935"/>
                  <a:pt x="140755" y="1298935"/>
                </a:cubicBezTo>
                <a:cubicBezTo>
                  <a:pt x="117169" y="1171935"/>
                  <a:pt x="30083" y="812707"/>
                  <a:pt x="10126" y="732878"/>
                </a:cubicBezTo>
                <a:cubicBezTo>
                  <a:pt x="-9831" y="653049"/>
                  <a:pt x="2869" y="874392"/>
                  <a:pt x="21012" y="819964"/>
                </a:cubicBezTo>
                <a:cubicBezTo>
                  <a:pt x="39155" y="765536"/>
                  <a:pt x="93584" y="540564"/>
                  <a:pt x="118984" y="406307"/>
                </a:cubicBezTo>
                <a:cubicBezTo>
                  <a:pt x="144384" y="272050"/>
                  <a:pt x="171597" y="-36379"/>
                  <a:pt x="162526" y="3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39868FA5-1050-A4F2-7EF6-22D035C37C2F}"/>
              </a:ext>
            </a:extLst>
          </p:cNvPr>
          <p:cNvSpPr/>
          <p:nvPr/>
        </p:nvSpPr>
        <p:spPr>
          <a:xfrm>
            <a:off x="8476278" y="8667504"/>
            <a:ext cx="1093442" cy="420253"/>
          </a:xfrm>
          <a:custGeom>
            <a:avLst/>
            <a:gdLst>
              <a:gd name="connsiteX0" fmla="*/ 972 w 1093442"/>
              <a:gd name="connsiteY0" fmla="*/ 246 h 420253"/>
              <a:gd name="connsiteX1" fmla="*/ 1055072 w 1093442"/>
              <a:gd name="connsiteY1" fmla="*/ 384421 h 420253"/>
              <a:gd name="connsiteX2" fmla="*/ 877272 w 1093442"/>
              <a:gd name="connsiteY2" fmla="*/ 374896 h 420253"/>
              <a:gd name="connsiteX3" fmla="*/ 1016972 w 1093442"/>
              <a:gd name="connsiteY3" fmla="*/ 419346 h 420253"/>
              <a:gd name="connsiteX4" fmla="*/ 867747 w 1093442"/>
              <a:gd name="connsiteY4" fmla="*/ 327271 h 420253"/>
              <a:gd name="connsiteX5" fmla="*/ 972 w 1093442"/>
              <a:gd name="connsiteY5" fmla="*/ 246 h 42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3442" h="420253">
                <a:moveTo>
                  <a:pt x="972" y="246"/>
                </a:moveTo>
                <a:cubicBezTo>
                  <a:pt x="32193" y="9771"/>
                  <a:pt x="909022" y="321979"/>
                  <a:pt x="1055072" y="384421"/>
                </a:cubicBezTo>
                <a:cubicBezTo>
                  <a:pt x="1201122" y="446863"/>
                  <a:pt x="883622" y="369075"/>
                  <a:pt x="877272" y="374896"/>
                </a:cubicBezTo>
                <a:cubicBezTo>
                  <a:pt x="870922" y="380717"/>
                  <a:pt x="1018560" y="427284"/>
                  <a:pt x="1016972" y="419346"/>
                </a:cubicBezTo>
                <a:cubicBezTo>
                  <a:pt x="1015384" y="411408"/>
                  <a:pt x="1036022" y="395004"/>
                  <a:pt x="867747" y="327271"/>
                </a:cubicBezTo>
                <a:cubicBezTo>
                  <a:pt x="699472" y="259538"/>
                  <a:pt x="-30249" y="-9279"/>
                  <a:pt x="972" y="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BDF19F59-5CDA-6511-4E02-D1D0BA2AAD20}"/>
              </a:ext>
            </a:extLst>
          </p:cNvPr>
          <p:cNvSpPr/>
          <p:nvPr/>
        </p:nvSpPr>
        <p:spPr>
          <a:xfrm>
            <a:off x="9349695" y="10857956"/>
            <a:ext cx="125736" cy="1014142"/>
          </a:xfrm>
          <a:custGeom>
            <a:avLst/>
            <a:gdLst>
              <a:gd name="connsiteX0" fmla="*/ 89580 w 125736"/>
              <a:gd name="connsiteY0" fmla="*/ 25944 h 1014142"/>
              <a:gd name="connsiteX1" fmla="*/ 64180 w 125736"/>
              <a:gd name="connsiteY1" fmla="*/ 552994 h 1014142"/>
              <a:gd name="connsiteX2" fmla="*/ 680 w 125736"/>
              <a:gd name="connsiteY2" fmla="*/ 1007019 h 1014142"/>
              <a:gd name="connsiteX3" fmla="*/ 35605 w 125736"/>
              <a:gd name="connsiteY3" fmla="*/ 794294 h 1014142"/>
              <a:gd name="connsiteX4" fmla="*/ 111805 w 125736"/>
              <a:gd name="connsiteY4" fmla="*/ 318044 h 1014142"/>
              <a:gd name="connsiteX5" fmla="*/ 124505 w 125736"/>
              <a:gd name="connsiteY5" fmla="*/ 997494 h 1014142"/>
              <a:gd name="connsiteX6" fmla="*/ 95930 w 125736"/>
              <a:gd name="connsiteY6" fmla="*/ 175169 h 1014142"/>
              <a:gd name="connsiteX7" fmla="*/ 89580 w 125736"/>
              <a:gd name="connsiteY7" fmla="*/ 25944 h 101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736" h="1014142">
                <a:moveTo>
                  <a:pt x="89580" y="25944"/>
                </a:moveTo>
                <a:cubicBezTo>
                  <a:pt x="84288" y="88915"/>
                  <a:pt x="78997" y="389482"/>
                  <a:pt x="64180" y="552994"/>
                </a:cubicBezTo>
                <a:cubicBezTo>
                  <a:pt x="49363" y="716507"/>
                  <a:pt x="5442" y="966802"/>
                  <a:pt x="680" y="1007019"/>
                </a:cubicBezTo>
                <a:cubicBezTo>
                  <a:pt x="-4083" y="1047236"/>
                  <a:pt x="17084" y="909123"/>
                  <a:pt x="35605" y="794294"/>
                </a:cubicBezTo>
                <a:cubicBezTo>
                  <a:pt x="54126" y="679465"/>
                  <a:pt x="96988" y="284177"/>
                  <a:pt x="111805" y="318044"/>
                </a:cubicBezTo>
                <a:cubicBezTo>
                  <a:pt x="126622" y="351911"/>
                  <a:pt x="127151" y="1021306"/>
                  <a:pt x="124505" y="997494"/>
                </a:cubicBezTo>
                <a:cubicBezTo>
                  <a:pt x="121859" y="973682"/>
                  <a:pt x="100163" y="334977"/>
                  <a:pt x="95930" y="175169"/>
                </a:cubicBezTo>
                <a:cubicBezTo>
                  <a:pt x="91697" y="15361"/>
                  <a:pt x="94872" y="-37027"/>
                  <a:pt x="89580" y="25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4BA3A28D-2858-C2D9-89E9-6A1739A3D05E}"/>
              </a:ext>
            </a:extLst>
          </p:cNvPr>
          <p:cNvSpPr/>
          <p:nvPr/>
        </p:nvSpPr>
        <p:spPr>
          <a:xfrm>
            <a:off x="756641" y="10030633"/>
            <a:ext cx="110271" cy="824919"/>
          </a:xfrm>
          <a:custGeom>
            <a:avLst/>
            <a:gdLst>
              <a:gd name="connsiteX0" fmla="*/ 110134 w 110271"/>
              <a:gd name="connsiteY0" fmla="*/ 2367 h 824919"/>
              <a:gd name="connsiteX1" fmla="*/ 5359 w 110271"/>
              <a:gd name="connsiteY1" fmla="*/ 577042 h 824919"/>
              <a:gd name="connsiteX2" fmla="*/ 14884 w 110271"/>
              <a:gd name="connsiteY2" fmla="*/ 821517 h 824919"/>
              <a:gd name="connsiteX3" fmla="*/ 11709 w 110271"/>
              <a:gd name="connsiteY3" fmla="*/ 684992 h 824919"/>
              <a:gd name="connsiteX4" fmla="*/ 8534 w 110271"/>
              <a:gd name="connsiteY4" fmla="*/ 221442 h 824919"/>
              <a:gd name="connsiteX5" fmla="*/ 27584 w 110271"/>
              <a:gd name="connsiteY5" fmla="*/ 367492 h 824919"/>
              <a:gd name="connsiteX6" fmla="*/ 110134 w 110271"/>
              <a:gd name="connsiteY6" fmla="*/ 2367 h 82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271" h="824919">
                <a:moveTo>
                  <a:pt x="110134" y="2367"/>
                </a:moveTo>
                <a:cubicBezTo>
                  <a:pt x="106430" y="37292"/>
                  <a:pt x="21234" y="440517"/>
                  <a:pt x="5359" y="577042"/>
                </a:cubicBezTo>
                <a:cubicBezTo>
                  <a:pt x="-10516" y="713567"/>
                  <a:pt x="13826" y="803526"/>
                  <a:pt x="14884" y="821517"/>
                </a:cubicBezTo>
                <a:cubicBezTo>
                  <a:pt x="15942" y="839508"/>
                  <a:pt x="12767" y="785004"/>
                  <a:pt x="11709" y="684992"/>
                </a:cubicBezTo>
                <a:cubicBezTo>
                  <a:pt x="10651" y="584980"/>
                  <a:pt x="5888" y="274358"/>
                  <a:pt x="8534" y="221442"/>
                </a:cubicBezTo>
                <a:cubicBezTo>
                  <a:pt x="11180" y="168526"/>
                  <a:pt x="13826" y="405063"/>
                  <a:pt x="27584" y="367492"/>
                </a:cubicBezTo>
                <a:cubicBezTo>
                  <a:pt x="41342" y="329921"/>
                  <a:pt x="113838" y="-32558"/>
                  <a:pt x="110134" y="23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7C9A9270-AB14-27F3-7565-1F66CFE6DCED}"/>
              </a:ext>
            </a:extLst>
          </p:cNvPr>
          <p:cNvSpPr/>
          <p:nvPr/>
        </p:nvSpPr>
        <p:spPr>
          <a:xfrm>
            <a:off x="466681" y="10633002"/>
            <a:ext cx="241424" cy="1338801"/>
          </a:xfrm>
          <a:custGeom>
            <a:avLst/>
            <a:gdLst>
              <a:gd name="connsiteX0" fmla="*/ 209594 w 241424"/>
              <a:gd name="connsiteY0" fmla="*/ 73 h 1338801"/>
              <a:gd name="connsiteX1" fmla="*/ 88944 w 241424"/>
              <a:gd name="connsiteY1" fmla="*/ 495373 h 1338801"/>
              <a:gd name="connsiteX2" fmla="*/ 79419 w 241424"/>
              <a:gd name="connsiteY2" fmla="*/ 647773 h 1338801"/>
              <a:gd name="connsiteX3" fmla="*/ 88944 w 241424"/>
              <a:gd name="connsiteY3" fmla="*/ 616023 h 1338801"/>
              <a:gd name="connsiteX4" fmla="*/ 44 w 241424"/>
              <a:gd name="connsiteY4" fmla="*/ 1317698 h 1338801"/>
              <a:gd name="connsiteX5" fmla="*/ 79419 w 241424"/>
              <a:gd name="connsiteY5" fmla="*/ 1092273 h 1338801"/>
              <a:gd name="connsiteX6" fmla="*/ 241344 w 241424"/>
              <a:gd name="connsiteY6" fmla="*/ 447748 h 1338801"/>
              <a:gd name="connsiteX7" fmla="*/ 57194 w 241424"/>
              <a:gd name="connsiteY7" fmla="*/ 1108148 h 1338801"/>
              <a:gd name="connsiteX8" fmla="*/ 69894 w 241424"/>
              <a:gd name="connsiteY8" fmla="*/ 463623 h 1338801"/>
              <a:gd name="connsiteX9" fmla="*/ 209594 w 241424"/>
              <a:gd name="connsiteY9" fmla="*/ 73 h 133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1424" h="1338801">
                <a:moveTo>
                  <a:pt x="209594" y="73"/>
                </a:moveTo>
                <a:cubicBezTo>
                  <a:pt x="212769" y="5365"/>
                  <a:pt x="110640" y="387423"/>
                  <a:pt x="88944" y="495373"/>
                </a:cubicBezTo>
                <a:cubicBezTo>
                  <a:pt x="67248" y="603323"/>
                  <a:pt x="79419" y="627665"/>
                  <a:pt x="79419" y="647773"/>
                </a:cubicBezTo>
                <a:cubicBezTo>
                  <a:pt x="79419" y="667881"/>
                  <a:pt x="102173" y="504369"/>
                  <a:pt x="88944" y="616023"/>
                </a:cubicBezTo>
                <a:cubicBezTo>
                  <a:pt x="75715" y="727677"/>
                  <a:pt x="1631" y="1238323"/>
                  <a:pt x="44" y="1317698"/>
                </a:cubicBezTo>
                <a:cubicBezTo>
                  <a:pt x="-1543" y="1397073"/>
                  <a:pt x="39202" y="1237265"/>
                  <a:pt x="79419" y="1092273"/>
                </a:cubicBezTo>
                <a:cubicBezTo>
                  <a:pt x="119636" y="947281"/>
                  <a:pt x="245048" y="445102"/>
                  <a:pt x="241344" y="447748"/>
                </a:cubicBezTo>
                <a:cubicBezTo>
                  <a:pt x="237640" y="450394"/>
                  <a:pt x="85769" y="1105502"/>
                  <a:pt x="57194" y="1108148"/>
                </a:cubicBezTo>
                <a:cubicBezTo>
                  <a:pt x="28619" y="1110794"/>
                  <a:pt x="47140" y="651477"/>
                  <a:pt x="69894" y="463623"/>
                </a:cubicBezTo>
                <a:cubicBezTo>
                  <a:pt x="92648" y="275769"/>
                  <a:pt x="206419" y="-5219"/>
                  <a:pt x="209594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90523987-F252-B75B-0FF0-629EE6641A5B}"/>
              </a:ext>
            </a:extLst>
          </p:cNvPr>
          <p:cNvSpPr/>
          <p:nvPr/>
        </p:nvSpPr>
        <p:spPr>
          <a:xfrm>
            <a:off x="861595" y="10818466"/>
            <a:ext cx="97404" cy="1096043"/>
          </a:xfrm>
          <a:custGeom>
            <a:avLst/>
            <a:gdLst>
              <a:gd name="connsiteX0" fmla="*/ 46455 w 97404"/>
              <a:gd name="connsiteY0" fmla="*/ 1934 h 1096043"/>
              <a:gd name="connsiteX1" fmla="*/ 36930 w 97404"/>
              <a:gd name="connsiteY1" fmla="*/ 570259 h 1096043"/>
              <a:gd name="connsiteX2" fmla="*/ 94080 w 97404"/>
              <a:gd name="connsiteY2" fmla="*/ 1075084 h 1096043"/>
              <a:gd name="connsiteX3" fmla="*/ 81380 w 97404"/>
              <a:gd name="connsiteY3" fmla="*/ 932209 h 1096043"/>
              <a:gd name="connsiteX4" fmla="*/ 5180 w 97404"/>
              <a:gd name="connsiteY4" fmla="*/ 316259 h 1096043"/>
              <a:gd name="connsiteX5" fmla="*/ 11530 w 97404"/>
              <a:gd name="connsiteY5" fmla="*/ 382934 h 1096043"/>
              <a:gd name="connsiteX6" fmla="*/ 46455 w 97404"/>
              <a:gd name="connsiteY6" fmla="*/ 1934 h 109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404" h="1096043">
                <a:moveTo>
                  <a:pt x="46455" y="1934"/>
                </a:moveTo>
                <a:cubicBezTo>
                  <a:pt x="50688" y="33155"/>
                  <a:pt x="28993" y="391401"/>
                  <a:pt x="36930" y="570259"/>
                </a:cubicBezTo>
                <a:cubicBezTo>
                  <a:pt x="44867" y="749117"/>
                  <a:pt x="86672" y="1014759"/>
                  <a:pt x="94080" y="1075084"/>
                </a:cubicBezTo>
                <a:cubicBezTo>
                  <a:pt x="101488" y="1135409"/>
                  <a:pt x="96197" y="1058680"/>
                  <a:pt x="81380" y="932209"/>
                </a:cubicBezTo>
                <a:cubicBezTo>
                  <a:pt x="66563" y="805738"/>
                  <a:pt x="16822" y="407805"/>
                  <a:pt x="5180" y="316259"/>
                </a:cubicBezTo>
                <a:cubicBezTo>
                  <a:pt x="-6462" y="224713"/>
                  <a:pt x="4122" y="439026"/>
                  <a:pt x="11530" y="382934"/>
                </a:cubicBezTo>
                <a:cubicBezTo>
                  <a:pt x="18938" y="326842"/>
                  <a:pt x="42222" y="-29287"/>
                  <a:pt x="46455" y="19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1434ECC7-2521-76D9-5A88-D4F33331CF8E}"/>
              </a:ext>
            </a:extLst>
          </p:cNvPr>
          <p:cNvSpPr/>
          <p:nvPr/>
        </p:nvSpPr>
        <p:spPr>
          <a:xfrm>
            <a:off x="709659" y="10927919"/>
            <a:ext cx="84268" cy="934417"/>
          </a:xfrm>
          <a:custGeom>
            <a:avLst/>
            <a:gdLst>
              <a:gd name="connsiteX0" fmla="*/ 84091 w 84268"/>
              <a:gd name="connsiteY0" fmla="*/ 431 h 934417"/>
              <a:gd name="connsiteX1" fmla="*/ 23766 w 84268"/>
              <a:gd name="connsiteY1" fmla="*/ 460806 h 934417"/>
              <a:gd name="connsiteX2" fmla="*/ 33291 w 84268"/>
              <a:gd name="connsiteY2" fmla="*/ 933881 h 934417"/>
              <a:gd name="connsiteX3" fmla="*/ 1541 w 84268"/>
              <a:gd name="connsiteY3" fmla="*/ 543356 h 934417"/>
              <a:gd name="connsiteX4" fmla="*/ 84091 w 84268"/>
              <a:gd name="connsiteY4" fmla="*/ 431 h 93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268" h="934417">
                <a:moveTo>
                  <a:pt x="84091" y="431"/>
                </a:moveTo>
                <a:cubicBezTo>
                  <a:pt x="87795" y="-13327"/>
                  <a:pt x="32233" y="305231"/>
                  <a:pt x="23766" y="460806"/>
                </a:cubicBezTo>
                <a:cubicBezTo>
                  <a:pt x="15299" y="616381"/>
                  <a:pt x="36995" y="920123"/>
                  <a:pt x="33291" y="933881"/>
                </a:cubicBezTo>
                <a:cubicBezTo>
                  <a:pt x="29587" y="947639"/>
                  <a:pt x="-7984" y="693639"/>
                  <a:pt x="1541" y="543356"/>
                </a:cubicBezTo>
                <a:cubicBezTo>
                  <a:pt x="11066" y="393073"/>
                  <a:pt x="80387" y="14189"/>
                  <a:pt x="84091" y="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D51240DA-C7A6-23D8-6D87-127CD8CAEED2}"/>
              </a:ext>
            </a:extLst>
          </p:cNvPr>
          <p:cNvSpPr/>
          <p:nvPr/>
        </p:nvSpPr>
        <p:spPr>
          <a:xfrm>
            <a:off x="6209825" y="8594342"/>
            <a:ext cx="509089" cy="860981"/>
          </a:xfrm>
          <a:custGeom>
            <a:avLst/>
            <a:gdLst>
              <a:gd name="connsiteX0" fmla="*/ 483075 w 509089"/>
              <a:gd name="connsiteY0" fmla="*/ 383 h 860981"/>
              <a:gd name="connsiteX1" fmla="*/ 451325 w 509089"/>
              <a:gd name="connsiteY1" fmla="*/ 327408 h 860981"/>
              <a:gd name="connsiteX2" fmla="*/ 448150 w 509089"/>
              <a:gd name="connsiteY2" fmla="*/ 492508 h 860981"/>
              <a:gd name="connsiteX3" fmla="*/ 460850 w 509089"/>
              <a:gd name="connsiteY3" fmla="*/ 403608 h 860981"/>
              <a:gd name="connsiteX4" fmla="*/ 289400 w 509089"/>
              <a:gd name="connsiteY4" fmla="*/ 657608 h 860981"/>
              <a:gd name="connsiteX5" fmla="*/ 394175 w 509089"/>
              <a:gd name="connsiteY5" fmla="*/ 530608 h 860981"/>
              <a:gd name="connsiteX6" fmla="*/ 475 w 509089"/>
              <a:gd name="connsiteY6" fmla="*/ 860808 h 860981"/>
              <a:gd name="connsiteX7" fmla="*/ 486250 w 509089"/>
              <a:gd name="connsiteY7" fmla="*/ 479808 h 860981"/>
              <a:gd name="connsiteX8" fmla="*/ 429100 w 509089"/>
              <a:gd name="connsiteY8" fmla="*/ 524258 h 860981"/>
              <a:gd name="connsiteX9" fmla="*/ 422750 w 509089"/>
              <a:gd name="connsiteY9" fmla="*/ 317883 h 860981"/>
              <a:gd name="connsiteX10" fmla="*/ 416400 w 509089"/>
              <a:gd name="connsiteY10" fmla="*/ 397258 h 860981"/>
              <a:gd name="connsiteX11" fmla="*/ 483075 w 509089"/>
              <a:gd name="connsiteY11" fmla="*/ 383 h 860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9089" h="860981">
                <a:moveTo>
                  <a:pt x="483075" y="383"/>
                </a:moveTo>
                <a:cubicBezTo>
                  <a:pt x="488896" y="-11259"/>
                  <a:pt x="457146" y="245387"/>
                  <a:pt x="451325" y="327408"/>
                </a:cubicBezTo>
                <a:cubicBezTo>
                  <a:pt x="445504" y="409429"/>
                  <a:pt x="446563" y="479808"/>
                  <a:pt x="448150" y="492508"/>
                </a:cubicBezTo>
                <a:cubicBezTo>
                  <a:pt x="449737" y="505208"/>
                  <a:pt x="487308" y="376091"/>
                  <a:pt x="460850" y="403608"/>
                </a:cubicBezTo>
                <a:cubicBezTo>
                  <a:pt x="434392" y="431125"/>
                  <a:pt x="300512" y="636441"/>
                  <a:pt x="289400" y="657608"/>
                </a:cubicBezTo>
                <a:cubicBezTo>
                  <a:pt x="278287" y="678775"/>
                  <a:pt x="442329" y="496741"/>
                  <a:pt x="394175" y="530608"/>
                </a:cubicBezTo>
                <a:cubicBezTo>
                  <a:pt x="346021" y="564475"/>
                  <a:pt x="-14871" y="869275"/>
                  <a:pt x="475" y="860808"/>
                </a:cubicBezTo>
                <a:cubicBezTo>
                  <a:pt x="15821" y="852341"/>
                  <a:pt x="414813" y="535900"/>
                  <a:pt x="486250" y="479808"/>
                </a:cubicBezTo>
                <a:cubicBezTo>
                  <a:pt x="557687" y="423716"/>
                  <a:pt x="439683" y="551245"/>
                  <a:pt x="429100" y="524258"/>
                </a:cubicBezTo>
                <a:cubicBezTo>
                  <a:pt x="418517" y="497271"/>
                  <a:pt x="424867" y="339050"/>
                  <a:pt x="422750" y="317883"/>
                </a:cubicBezTo>
                <a:cubicBezTo>
                  <a:pt x="420633" y="296716"/>
                  <a:pt x="407933" y="447000"/>
                  <a:pt x="416400" y="397258"/>
                </a:cubicBezTo>
                <a:cubicBezTo>
                  <a:pt x="424867" y="347516"/>
                  <a:pt x="477254" y="12025"/>
                  <a:pt x="483075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E6E55B6E-2D7B-6936-9D4D-7D851FE608A9}"/>
              </a:ext>
            </a:extLst>
          </p:cNvPr>
          <p:cNvSpPr/>
          <p:nvPr/>
        </p:nvSpPr>
        <p:spPr>
          <a:xfrm>
            <a:off x="6433789" y="9021453"/>
            <a:ext cx="497742" cy="805535"/>
          </a:xfrm>
          <a:custGeom>
            <a:avLst/>
            <a:gdLst>
              <a:gd name="connsiteX0" fmla="*/ 497236 w 497742"/>
              <a:gd name="connsiteY0" fmla="*/ 1897 h 805535"/>
              <a:gd name="connsiteX1" fmla="*/ 59086 w 497742"/>
              <a:gd name="connsiteY1" fmla="*/ 671822 h 805535"/>
              <a:gd name="connsiteX2" fmla="*/ 17811 w 497742"/>
              <a:gd name="connsiteY2" fmla="*/ 786122 h 805535"/>
              <a:gd name="connsiteX3" fmla="*/ 186086 w 497742"/>
              <a:gd name="connsiteY3" fmla="*/ 408297 h 805535"/>
              <a:gd name="connsiteX4" fmla="*/ 147986 w 497742"/>
              <a:gd name="connsiteY4" fmla="*/ 468622 h 805535"/>
              <a:gd name="connsiteX5" fmla="*/ 497236 w 497742"/>
              <a:gd name="connsiteY5" fmla="*/ 1897 h 80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7742" h="805535">
                <a:moveTo>
                  <a:pt x="497236" y="1897"/>
                </a:moveTo>
                <a:cubicBezTo>
                  <a:pt x="482419" y="35764"/>
                  <a:pt x="138990" y="541118"/>
                  <a:pt x="59086" y="671822"/>
                </a:cubicBezTo>
                <a:cubicBezTo>
                  <a:pt x="-20818" y="802526"/>
                  <a:pt x="-3356" y="830043"/>
                  <a:pt x="17811" y="786122"/>
                </a:cubicBezTo>
                <a:cubicBezTo>
                  <a:pt x="38978" y="742201"/>
                  <a:pt x="164390" y="461214"/>
                  <a:pt x="186086" y="408297"/>
                </a:cubicBezTo>
                <a:cubicBezTo>
                  <a:pt x="207782" y="355380"/>
                  <a:pt x="98774" y="539530"/>
                  <a:pt x="147986" y="468622"/>
                </a:cubicBezTo>
                <a:cubicBezTo>
                  <a:pt x="197198" y="397714"/>
                  <a:pt x="512053" y="-31970"/>
                  <a:pt x="497236" y="1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12A8A5AF-FA38-240B-A8C4-60CAB2D0ADEF}"/>
              </a:ext>
            </a:extLst>
          </p:cNvPr>
          <p:cNvSpPr/>
          <p:nvPr/>
        </p:nvSpPr>
        <p:spPr>
          <a:xfrm>
            <a:off x="5756053" y="9589372"/>
            <a:ext cx="131386" cy="1504672"/>
          </a:xfrm>
          <a:custGeom>
            <a:avLst/>
            <a:gdLst>
              <a:gd name="connsiteX0" fmla="*/ 1810 w 131386"/>
              <a:gd name="connsiteY0" fmla="*/ 11828 h 1504672"/>
              <a:gd name="connsiteX1" fmla="*/ 130397 w 131386"/>
              <a:gd name="connsiteY1" fmla="*/ 1483441 h 1504672"/>
              <a:gd name="connsiteX2" fmla="*/ 58960 w 131386"/>
              <a:gd name="connsiteY2" fmla="*/ 826216 h 1504672"/>
              <a:gd name="connsiteX3" fmla="*/ 1810 w 131386"/>
              <a:gd name="connsiteY3" fmla="*/ 11828 h 150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86" h="1504672">
                <a:moveTo>
                  <a:pt x="1810" y="11828"/>
                </a:moveTo>
                <a:cubicBezTo>
                  <a:pt x="13716" y="121365"/>
                  <a:pt x="120872" y="1347710"/>
                  <a:pt x="130397" y="1483441"/>
                </a:cubicBezTo>
                <a:cubicBezTo>
                  <a:pt x="139922" y="1619172"/>
                  <a:pt x="78010" y="1069104"/>
                  <a:pt x="58960" y="826216"/>
                </a:cubicBezTo>
                <a:cubicBezTo>
                  <a:pt x="39910" y="583329"/>
                  <a:pt x="-10096" y="-97709"/>
                  <a:pt x="1810" y="11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26C4A230-9E8F-517A-8491-F3E9FC510555}"/>
              </a:ext>
            </a:extLst>
          </p:cNvPr>
          <p:cNvSpPr/>
          <p:nvPr/>
        </p:nvSpPr>
        <p:spPr>
          <a:xfrm>
            <a:off x="6671492" y="2066125"/>
            <a:ext cx="1078779" cy="996596"/>
          </a:xfrm>
          <a:custGeom>
            <a:avLst/>
            <a:gdLst>
              <a:gd name="connsiteX0" fmla="*/ 350542 w 1078779"/>
              <a:gd name="connsiteY0" fmla="*/ 244306 h 996596"/>
              <a:gd name="connsiteX1" fmla="*/ 155097 w 1078779"/>
              <a:gd name="connsiteY1" fmla="*/ 111683 h 996596"/>
              <a:gd name="connsiteX2" fmla="*/ 308661 w 1078779"/>
              <a:gd name="connsiteY2" fmla="*/ 20941 h 996596"/>
              <a:gd name="connsiteX3" fmla="*/ 8514 w 1078779"/>
              <a:gd name="connsiteY3" fmla="*/ 83762 h 996596"/>
              <a:gd name="connsiteX4" fmla="*/ 706529 w 1078779"/>
              <a:gd name="connsiteY4" fmla="*/ 0 h 996596"/>
              <a:gd name="connsiteX5" fmla="*/ 643708 w 1078779"/>
              <a:gd name="connsiteY5" fmla="*/ 83762 h 996596"/>
              <a:gd name="connsiteX6" fmla="*/ 860093 w 1078779"/>
              <a:gd name="connsiteY6" fmla="*/ 202425 h 996596"/>
              <a:gd name="connsiteX7" fmla="*/ 1041577 w 1078779"/>
              <a:gd name="connsiteY7" fmla="*/ 551432 h 996596"/>
              <a:gd name="connsiteX8" fmla="*/ 985735 w 1078779"/>
              <a:gd name="connsiteY8" fmla="*/ 314107 h 996596"/>
              <a:gd name="connsiteX9" fmla="*/ 1069497 w 1078779"/>
              <a:gd name="connsiteY9" fmla="*/ 963261 h 996596"/>
              <a:gd name="connsiteX10" fmla="*/ 1013656 w 1078779"/>
              <a:gd name="connsiteY10" fmla="*/ 837619 h 996596"/>
              <a:gd name="connsiteX11" fmla="*/ 511085 w 1078779"/>
              <a:gd name="connsiteY11" fmla="*/ 279206 h 996596"/>
              <a:gd name="connsiteX12" fmla="*/ 622768 w 1078779"/>
              <a:gd name="connsiteY12" fmla="*/ 383909 h 996596"/>
              <a:gd name="connsiteX13" fmla="*/ 224899 w 1078779"/>
              <a:gd name="connsiteY13" fmla="*/ 321087 h 996596"/>
              <a:gd name="connsiteX14" fmla="*/ 343561 w 1078779"/>
              <a:gd name="connsiteY14" fmla="*/ 328067 h 996596"/>
              <a:gd name="connsiteX15" fmla="*/ 350542 w 1078779"/>
              <a:gd name="connsiteY15" fmla="*/ 244306 h 99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78779" h="996596">
                <a:moveTo>
                  <a:pt x="350542" y="244306"/>
                </a:moveTo>
                <a:cubicBezTo>
                  <a:pt x="319131" y="208242"/>
                  <a:pt x="162077" y="148910"/>
                  <a:pt x="155097" y="111683"/>
                </a:cubicBezTo>
                <a:cubicBezTo>
                  <a:pt x="148117" y="74456"/>
                  <a:pt x="333091" y="25594"/>
                  <a:pt x="308661" y="20941"/>
                </a:cubicBezTo>
                <a:cubicBezTo>
                  <a:pt x="284230" y="16287"/>
                  <a:pt x="-57797" y="87252"/>
                  <a:pt x="8514" y="83762"/>
                </a:cubicBezTo>
                <a:cubicBezTo>
                  <a:pt x="74825" y="80272"/>
                  <a:pt x="600663" y="0"/>
                  <a:pt x="706529" y="0"/>
                </a:cubicBezTo>
                <a:cubicBezTo>
                  <a:pt x="812395" y="0"/>
                  <a:pt x="618114" y="50024"/>
                  <a:pt x="643708" y="83762"/>
                </a:cubicBezTo>
                <a:cubicBezTo>
                  <a:pt x="669302" y="117499"/>
                  <a:pt x="793782" y="124480"/>
                  <a:pt x="860093" y="202425"/>
                </a:cubicBezTo>
                <a:cubicBezTo>
                  <a:pt x="926404" y="280370"/>
                  <a:pt x="1020637" y="532818"/>
                  <a:pt x="1041577" y="551432"/>
                </a:cubicBezTo>
                <a:cubicBezTo>
                  <a:pt x="1062517" y="570046"/>
                  <a:pt x="981082" y="245469"/>
                  <a:pt x="985735" y="314107"/>
                </a:cubicBezTo>
                <a:cubicBezTo>
                  <a:pt x="990388" y="382745"/>
                  <a:pt x="1064844" y="876009"/>
                  <a:pt x="1069497" y="963261"/>
                </a:cubicBezTo>
                <a:cubicBezTo>
                  <a:pt x="1074150" y="1050513"/>
                  <a:pt x="1106725" y="951628"/>
                  <a:pt x="1013656" y="837619"/>
                </a:cubicBezTo>
                <a:cubicBezTo>
                  <a:pt x="920587" y="723610"/>
                  <a:pt x="576233" y="354824"/>
                  <a:pt x="511085" y="279206"/>
                </a:cubicBezTo>
                <a:cubicBezTo>
                  <a:pt x="445937" y="203588"/>
                  <a:pt x="670466" y="376929"/>
                  <a:pt x="622768" y="383909"/>
                </a:cubicBezTo>
                <a:cubicBezTo>
                  <a:pt x="575070" y="390889"/>
                  <a:pt x="271433" y="330394"/>
                  <a:pt x="224899" y="321087"/>
                </a:cubicBezTo>
                <a:cubicBezTo>
                  <a:pt x="178364" y="311780"/>
                  <a:pt x="327274" y="338537"/>
                  <a:pt x="343561" y="328067"/>
                </a:cubicBezTo>
                <a:cubicBezTo>
                  <a:pt x="359848" y="317597"/>
                  <a:pt x="381953" y="280370"/>
                  <a:pt x="350542" y="244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B0507642-89EA-22FD-90AE-DCE59B2F6D9D}"/>
              </a:ext>
            </a:extLst>
          </p:cNvPr>
          <p:cNvSpPr/>
          <p:nvPr/>
        </p:nvSpPr>
        <p:spPr>
          <a:xfrm>
            <a:off x="5620670" y="2033987"/>
            <a:ext cx="963227" cy="388519"/>
          </a:xfrm>
          <a:custGeom>
            <a:avLst/>
            <a:gdLst>
              <a:gd name="connsiteX0" fmla="*/ 961614 w 963227"/>
              <a:gd name="connsiteY0" fmla="*/ 269463 h 388519"/>
              <a:gd name="connsiteX1" fmla="*/ 256619 w 963227"/>
              <a:gd name="connsiteY1" fmla="*/ 4218 h 388519"/>
              <a:gd name="connsiteX2" fmla="*/ 445083 w 963227"/>
              <a:gd name="connsiteY2" fmla="*/ 122880 h 388519"/>
              <a:gd name="connsiteX3" fmla="*/ 137956 w 963227"/>
              <a:gd name="connsiteY3" fmla="*/ 339265 h 388519"/>
              <a:gd name="connsiteX4" fmla="*/ 5333 w 963227"/>
              <a:gd name="connsiteY4" fmla="*/ 388126 h 388519"/>
              <a:gd name="connsiteX5" fmla="*/ 305480 w 963227"/>
              <a:gd name="connsiteY5" fmla="*/ 325305 h 388519"/>
              <a:gd name="connsiteX6" fmla="*/ 745229 w 963227"/>
              <a:gd name="connsiteY6" fmla="*/ 311344 h 388519"/>
              <a:gd name="connsiteX7" fmla="*/ 459043 w 963227"/>
              <a:gd name="connsiteY7" fmla="*/ 269463 h 388519"/>
              <a:gd name="connsiteX8" fmla="*/ 961614 w 963227"/>
              <a:gd name="connsiteY8" fmla="*/ 269463 h 388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3227" h="388519">
                <a:moveTo>
                  <a:pt x="961614" y="269463"/>
                </a:moveTo>
                <a:cubicBezTo>
                  <a:pt x="927877" y="225255"/>
                  <a:pt x="342707" y="28648"/>
                  <a:pt x="256619" y="4218"/>
                </a:cubicBezTo>
                <a:cubicBezTo>
                  <a:pt x="170530" y="-20213"/>
                  <a:pt x="464860" y="67039"/>
                  <a:pt x="445083" y="122880"/>
                </a:cubicBezTo>
                <a:cubicBezTo>
                  <a:pt x="425306" y="178721"/>
                  <a:pt x="211248" y="295057"/>
                  <a:pt x="137956" y="339265"/>
                </a:cubicBezTo>
                <a:cubicBezTo>
                  <a:pt x="64664" y="383473"/>
                  <a:pt x="-22588" y="390453"/>
                  <a:pt x="5333" y="388126"/>
                </a:cubicBezTo>
                <a:cubicBezTo>
                  <a:pt x="33254" y="385799"/>
                  <a:pt x="182164" y="338102"/>
                  <a:pt x="305480" y="325305"/>
                </a:cubicBezTo>
                <a:cubicBezTo>
                  <a:pt x="428796" y="312508"/>
                  <a:pt x="719635" y="320651"/>
                  <a:pt x="745229" y="311344"/>
                </a:cubicBezTo>
                <a:cubicBezTo>
                  <a:pt x="770823" y="302037"/>
                  <a:pt x="428796" y="276443"/>
                  <a:pt x="459043" y="269463"/>
                </a:cubicBezTo>
                <a:cubicBezTo>
                  <a:pt x="489290" y="262483"/>
                  <a:pt x="995351" y="313671"/>
                  <a:pt x="961614" y="2694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BC9E2B80-53A6-7310-3D36-50695DCAB37E}"/>
              </a:ext>
            </a:extLst>
          </p:cNvPr>
          <p:cNvSpPr/>
          <p:nvPr/>
        </p:nvSpPr>
        <p:spPr>
          <a:xfrm>
            <a:off x="5020674" y="2607780"/>
            <a:ext cx="480015" cy="1584241"/>
          </a:xfrm>
          <a:custGeom>
            <a:avLst/>
            <a:gdLst>
              <a:gd name="connsiteX0" fmla="*/ 479686 w 480015"/>
              <a:gd name="connsiteY0" fmla="*/ 9777 h 1584241"/>
              <a:gd name="connsiteX1" fmla="*/ 5036 w 480015"/>
              <a:gd name="connsiteY1" fmla="*/ 1580312 h 1584241"/>
              <a:gd name="connsiteX2" fmla="*/ 221421 w 480015"/>
              <a:gd name="connsiteY2" fmla="*/ 470467 h 1584241"/>
              <a:gd name="connsiteX3" fmla="*/ 81818 w 480015"/>
              <a:gd name="connsiteY3" fmla="*/ 896257 h 1584241"/>
              <a:gd name="connsiteX4" fmla="*/ 479686 w 480015"/>
              <a:gd name="connsiteY4" fmla="*/ 9777 h 1584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015" h="1584241">
                <a:moveTo>
                  <a:pt x="479686" y="9777"/>
                </a:moveTo>
                <a:cubicBezTo>
                  <a:pt x="466889" y="123786"/>
                  <a:pt x="48080" y="1503530"/>
                  <a:pt x="5036" y="1580312"/>
                </a:cubicBezTo>
                <a:cubicBezTo>
                  <a:pt x="-38008" y="1657094"/>
                  <a:pt x="208624" y="584476"/>
                  <a:pt x="221421" y="470467"/>
                </a:cubicBezTo>
                <a:cubicBezTo>
                  <a:pt x="234218" y="356458"/>
                  <a:pt x="35284" y="977692"/>
                  <a:pt x="81818" y="896257"/>
                </a:cubicBezTo>
                <a:cubicBezTo>
                  <a:pt x="128352" y="814822"/>
                  <a:pt x="492483" y="-104232"/>
                  <a:pt x="479686" y="9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65ABEEF8-C818-5FD4-6701-AA53CBAE54DA}"/>
              </a:ext>
            </a:extLst>
          </p:cNvPr>
          <p:cNvSpPr/>
          <p:nvPr/>
        </p:nvSpPr>
        <p:spPr>
          <a:xfrm>
            <a:off x="4683603" y="3922282"/>
            <a:ext cx="253144" cy="2230390"/>
          </a:xfrm>
          <a:custGeom>
            <a:avLst/>
            <a:gdLst>
              <a:gd name="connsiteX0" fmla="*/ 174583 w 253144"/>
              <a:gd name="connsiteY0" fmla="*/ 564 h 2230390"/>
              <a:gd name="connsiteX1" fmla="*/ 251365 w 253144"/>
              <a:gd name="connsiteY1" fmla="*/ 656698 h 2230390"/>
              <a:gd name="connsiteX2" fmla="*/ 83841 w 253144"/>
              <a:gd name="connsiteY2" fmla="*/ 1298872 h 2230390"/>
              <a:gd name="connsiteX3" fmla="*/ 209484 w 253144"/>
              <a:gd name="connsiteY3" fmla="*/ 1082487 h 2230390"/>
              <a:gd name="connsiteX4" fmla="*/ 174583 w 253144"/>
              <a:gd name="connsiteY4" fmla="*/ 1515257 h 2230390"/>
              <a:gd name="connsiteX5" fmla="*/ 223444 w 253144"/>
              <a:gd name="connsiteY5" fmla="*/ 2213272 h 2230390"/>
              <a:gd name="connsiteX6" fmla="*/ 146663 w 253144"/>
              <a:gd name="connsiteY6" fmla="*/ 1948026 h 2230390"/>
              <a:gd name="connsiteX7" fmla="*/ 79 w 253144"/>
              <a:gd name="connsiteY7" fmla="*/ 1201150 h 2230390"/>
              <a:gd name="connsiteX8" fmla="*/ 167603 w 253144"/>
              <a:gd name="connsiteY8" fmla="*/ 894023 h 2230390"/>
              <a:gd name="connsiteX9" fmla="*/ 153643 w 253144"/>
              <a:gd name="connsiteY9" fmla="*/ 349571 h 2230390"/>
              <a:gd name="connsiteX10" fmla="*/ 216464 w 253144"/>
              <a:gd name="connsiteY10" fmla="*/ 538036 h 2230390"/>
              <a:gd name="connsiteX11" fmla="*/ 174583 w 253144"/>
              <a:gd name="connsiteY11" fmla="*/ 564 h 223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144" h="2230390">
                <a:moveTo>
                  <a:pt x="174583" y="564"/>
                </a:moveTo>
                <a:cubicBezTo>
                  <a:pt x="180400" y="20341"/>
                  <a:pt x="266489" y="440313"/>
                  <a:pt x="251365" y="656698"/>
                </a:cubicBezTo>
                <a:cubicBezTo>
                  <a:pt x="236241" y="873083"/>
                  <a:pt x="90821" y="1227907"/>
                  <a:pt x="83841" y="1298872"/>
                </a:cubicBezTo>
                <a:cubicBezTo>
                  <a:pt x="76861" y="1369837"/>
                  <a:pt x="194360" y="1046423"/>
                  <a:pt x="209484" y="1082487"/>
                </a:cubicBezTo>
                <a:cubicBezTo>
                  <a:pt x="224608" y="1118551"/>
                  <a:pt x="172256" y="1326793"/>
                  <a:pt x="174583" y="1515257"/>
                </a:cubicBezTo>
                <a:cubicBezTo>
                  <a:pt x="176910" y="1703721"/>
                  <a:pt x="228097" y="2141144"/>
                  <a:pt x="223444" y="2213272"/>
                </a:cubicBezTo>
                <a:cubicBezTo>
                  <a:pt x="218791" y="2285400"/>
                  <a:pt x="183890" y="2116713"/>
                  <a:pt x="146663" y="1948026"/>
                </a:cubicBezTo>
                <a:cubicBezTo>
                  <a:pt x="109436" y="1779339"/>
                  <a:pt x="-3411" y="1376817"/>
                  <a:pt x="79" y="1201150"/>
                </a:cubicBezTo>
                <a:cubicBezTo>
                  <a:pt x="3569" y="1025483"/>
                  <a:pt x="142009" y="1035953"/>
                  <a:pt x="167603" y="894023"/>
                </a:cubicBezTo>
                <a:cubicBezTo>
                  <a:pt x="193197" y="752093"/>
                  <a:pt x="145500" y="408902"/>
                  <a:pt x="153643" y="349571"/>
                </a:cubicBezTo>
                <a:cubicBezTo>
                  <a:pt x="161786" y="290240"/>
                  <a:pt x="211811" y="589224"/>
                  <a:pt x="216464" y="538036"/>
                </a:cubicBezTo>
                <a:cubicBezTo>
                  <a:pt x="221117" y="486848"/>
                  <a:pt x="168766" y="-19213"/>
                  <a:pt x="174583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4C736B26-723B-4EE8-DF11-C6E9817FC5F6}"/>
              </a:ext>
            </a:extLst>
          </p:cNvPr>
          <p:cNvSpPr/>
          <p:nvPr/>
        </p:nvSpPr>
        <p:spPr>
          <a:xfrm>
            <a:off x="3948318" y="4379971"/>
            <a:ext cx="626732" cy="2511489"/>
          </a:xfrm>
          <a:custGeom>
            <a:avLst/>
            <a:gdLst>
              <a:gd name="connsiteX0" fmla="*/ 358436 w 626732"/>
              <a:gd name="connsiteY0" fmla="*/ 10545 h 2511489"/>
              <a:gd name="connsiteX1" fmla="*/ 16409 w 626732"/>
              <a:gd name="connsiteY1" fmla="*/ 1518258 h 2511489"/>
              <a:gd name="connsiteX2" fmla="*/ 58290 w 626732"/>
              <a:gd name="connsiteY2" fmla="*/ 1294893 h 2511489"/>
              <a:gd name="connsiteX3" fmla="*/ 93190 w 626732"/>
              <a:gd name="connsiteY3" fmla="*/ 1985928 h 2511489"/>
              <a:gd name="connsiteX4" fmla="*/ 128091 w 626732"/>
              <a:gd name="connsiteY4" fmla="*/ 1518258 h 2511489"/>
              <a:gd name="connsiteX5" fmla="*/ 372397 w 626732"/>
              <a:gd name="connsiteY5" fmla="*/ 2369837 h 2511489"/>
              <a:gd name="connsiteX6" fmla="*/ 386357 w 626732"/>
              <a:gd name="connsiteY6" fmla="*/ 2502460 h 2511489"/>
              <a:gd name="connsiteX7" fmla="*/ 407297 w 626732"/>
              <a:gd name="connsiteY7" fmla="*/ 2279095 h 2511489"/>
              <a:gd name="connsiteX8" fmla="*/ 623682 w 626732"/>
              <a:gd name="connsiteY8" fmla="*/ 1615980 h 2511489"/>
              <a:gd name="connsiteX9" fmla="*/ 532940 w 626732"/>
              <a:gd name="connsiteY9" fmla="*/ 1783504 h 2511489"/>
              <a:gd name="connsiteX10" fmla="*/ 512000 w 626732"/>
              <a:gd name="connsiteY10" fmla="*/ 1176231 h 2511489"/>
              <a:gd name="connsiteX11" fmla="*/ 351456 w 626732"/>
              <a:gd name="connsiteY11" fmla="*/ 1609000 h 2511489"/>
              <a:gd name="connsiteX12" fmla="*/ 539920 w 626732"/>
              <a:gd name="connsiteY12" fmla="*/ 610838 h 2511489"/>
              <a:gd name="connsiteX13" fmla="*/ 323535 w 626732"/>
              <a:gd name="connsiteY13" fmla="*/ 1232072 h 2511489"/>
              <a:gd name="connsiteX14" fmla="*/ 365416 w 626732"/>
              <a:gd name="connsiteY14" fmla="*/ 715540 h 2511489"/>
              <a:gd name="connsiteX15" fmla="*/ 518980 w 626732"/>
              <a:gd name="connsiteY15" fmla="*/ 157128 h 2511489"/>
              <a:gd name="connsiteX16" fmla="*/ 309575 w 626732"/>
              <a:gd name="connsiteY16" fmla="*/ 813263 h 2511489"/>
              <a:gd name="connsiteX17" fmla="*/ 358436 w 626732"/>
              <a:gd name="connsiteY17" fmla="*/ 10545 h 251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6732" h="2511489">
                <a:moveTo>
                  <a:pt x="358436" y="10545"/>
                </a:moveTo>
                <a:cubicBezTo>
                  <a:pt x="309575" y="128044"/>
                  <a:pt x="66433" y="1304200"/>
                  <a:pt x="16409" y="1518258"/>
                </a:cubicBezTo>
                <a:cubicBezTo>
                  <a:pt x="-33615" y="1732316"/>
                  <a:pt x="45493" y="1216948"/>
                  <a:pt x="58290" y="1294893"/>
                </a:cubicBezTo>
                <a:cubicBezTo>
                  <a:pt x="71087" y="1372838"/>
                  <a:pt x="81556" y="1948701"/>
                  <a:pt x="93190" y="1985928"/>
                </a:cubicBezTo>
                <a:cubicBezTo>
                  <a:pt x="104823" y="2023156"/>
                  <a:pt x="81557" y="1454273"/>
                  <a:pt x="128091" y="1518258"/>
                </a:cubicBezTo>
                <a:cubicBezTo>
                  <a:pt x="174625" y="1582243"/>
                  <a:pt x="329353" y="2205803"/>
                  <a:pt x="372397" y="2369837"/>
                </a:cubicBezTo>
                <a:cubicBezTo>
                  <a:pt x="415441" y="2533871"/>
                  <a:pt x="380540" y="2517584"/>
                  <a:pt x="386357" y="2502460"/>
                </a:cubicBezTo>
                <a:cubicBezTo>
                  <a:pt x="392174" y="2487336"/>
                  <a:pt x="367743" y="2426842"/>
                  <a:pt x="407297" y="2279095"/>
                </a:cubicBezTo>
                <a:cubicBezTo>
                  <a:pt x="446851" y="2131348"/>
                  <a:pt x="602741" y="1698579"/>
                  <a:pt x="623682" y="1615980"/>
                </a:cubicBezTo>
                <a:cubicBezTo>
                  <a:pt x="644623" y="1533381"/>
                  <a:pt x="551554" y="1856796"/>
                  <a:pt x="532940" y="1783504"/>
                </a:cubicBezTo>
                <a:cubicBezTo>
                  <a:pt x="514326" y="1710212"/>
                  <a:pt x="542247" y="1205315"/>
                  <a:pt x="512000" y="1176231"/>
                </a:cubicBezTo>
                <a:cubicBezTo>
                  <a:pt x="481753" y="1147147"/>
                  <a:pt x="346803" y="1703232"/>
                  <a:pt x="351456" y="1609000"/>
                </a:cubicBezTo>
                <a:cubicBezTo>
                  <a:pt x="356109" y="1514768"/>
                  <a:pt x="544573" y="673659"/>
                  <a:pt x="539920" y="610838"/>
                </a:cubicBezTo>
                <a:cubicBezTo>
                  <a:pt x="535267" y="548017"/>
                  <a:pt x="352619" y="1214622"/>
                  <a:pt x="323535" y="1232072"/>
                </a:cubicBezTo>
                <a:cubicBezTo>
                  <a:pt x="294451" y="1249522"/>
                  <a:pt x="332842" y="894697"/>
                  <a:pt x="365416" y="715540"/>
                </a:cubicBezTo>
                <a:cubicBezTo>
                  <a:pt x="397990" y="536383"/>
                  <a:pt x="528287" y="140841"/>
                  <a:pt x="518980" y="157128"/>
                </a:cubicBezTo>
                <a:cubicBezTo>
                  <a:pt x="509673" y="173415"/>
                  <a:pt x="336332" y="830713"/>
                  <a:pt x="309575" y="813263"/>
                </a:cubicBezTo>
                <a:cubicBezTo>
                  <a:pt x="282818" y="795813"/>
                  <a:pt x="407297" y="-106954"/>
                  <a:pt x="358436" y="10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C3C03B94-8F03-500E-A5A2-FDCCBDEFC40A}"/>
              </a:ext>
            </a:extLst>
          </p:cNvPr>
          <p:cNvSpPr/>
          <p:nvPr/>
        </p:nvSpPr>
        <p:spPr>
          <a:xfrm>
            <a:off x="3306008" y="3125189"/>
            <a:ext cx="582272" cy="1331120"/>
          </a:xfrm>
          <a:custGeom>
            <a:avLst/>
            <a:gdLst>
              <a:gd name="connsiteX0" fmla="*/ 581937 w 582272"/>
              <a:gd name="connsiteY0" fmla="*/ 1919 h 1331120"/>
              <a:gd name="connsiteX1" fmla="*/ 142187 w 582272"/>
              <a:gd name="connsiteY1" fmla="*/ 818597 h 1331120"/>
              <a:gd name="connsiteX2" fmla="*/ 9565 w 582272"/>
              <a:gd name="connsiteY2" fmla="*/ 1307208 h 1331120"/>
              <a:gd name="connsiteX3" fmla="*/ 16545 w 582272"/>
              <a:gd name="connsiteY3" fmla="*/ 1188545 h 1331120"/>
              <a:gd name="connsiteX4" fmla="*/ 65406 w 582272"/>
              <a:gd name="connsiteY4" fmla="*/ 609193 h 1331120"/>
              <a:gd name="connsiteX5" fmla="*/ 581937 w 582272"/>
              <a:gd name="connsiteY5" fmla="*/ 1919 h 1331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2272" h="1331120">
                <a:moveTo>
                  <a:pt x="581937" y="1919"/>
                </a:moveTo>
                <a:cubicBezTo>
                  <a:pt x="594734" y="36820"/>
                  <a:pt x="237582" y="601049"/>
                  <a:pt x="142187" y="818597"/>
                </a:cubicBezTo>
                <a:cubicBezTo>
                  <a:pt x="46792" y="1036145"/>
                  <a:pt x="30505" y="1245550"/>
                  <a:pt x="9565" y="1307208"/>
                </a:cubicBezTo>
                <a:cubicBezTo>
                  <a:pt x="-11375" y="1368866"/>
                  <a:pt x="7238" y="1304881"/>
                  <a:pt x="16545" y="1188545"/>
                </a:cubicBezTo>
                <a:cubicBezTo>
                  <a:pt x="25852" y="1072209"/>
                  <a:pt x="-25336" y="801147"/>
                  <a:pt x="65406" y="609193"/>
                </a:cubicBezTo>
                <a:cubicBezTo>
                  <a:pt x="156148" y="417239"/>
                  <a:pt x="569140" y="-32982"/>
                  <a:pt x="581937" y="19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3DFE7294-65DE-F25A-C834-46CB6BAB4245}"/>
              </a:ext>
            </a:extLst>
          </p:cNvPr>
          <p:cNvSpPr/>
          <p:nvPr/>
        </p:nvSpPr>
        <p:spPr>
          <a:xfrm>
            <a:off x="3189766" y="5185567"/>
            <a:ext cx="503250" cy="2059238"/>
          </a:xfrm>
          <a:custGeom>
            <a:avLst/>
            <a:gdLst>
              <a:gd name="connsiteX0" fmla="*/ 83926 w 503250"/>
              <a:gd name="connsiteY0" fmla="*/ 686 h 2059238"/>
              <a:gd name="connsiteX1" fmla="*/ 384072 w 503250"/>
              <a:gd name="connsiteY1" fmla="*/ 747563 h 2059238"/>
              <a:gd name="connsiteX2" fmla="*/ 411993 w 503250"/>
              <a:gd name="connsiteY2" fmla="*/ 607960 h 2059238"/>
              <a:gd name="connsiteX3" fmla="*/ 405013 w 503250"/>
              <a:gd name="connsiteY3" fmla="*/ 1529340 h 2059238"/>
              <a:gd name="connsiteX4" fmla="*/ 502735 w 503250"/>
              <a:gd name="connsiteY4" fmla="*/ 2052851 h 2059238"/>
              <a:gd name="connsiteX5" fmla="*/ 356152 w 503250"/>
              <a:gd name="connsiteY5" fmla="*/ 1766665 h 2059238"/>
              <a:gd name="connsiteX6" fmla="*/ 90906 w 503250"/>
              <a:gd name="connsiteY6" fmla="*/ 998848 h 2059238"/>
              <a:gd name="connsiteX7" fmla="*/ 160707 w 503250"/>
              <a:gd name="connsiteY7" fmla="*/ 1180332 h 2059238"/>
              <a:gd name="connsiteX8" fmla="*/ 146747 w 503250"/>
              <a:gd name="connsiteY8" fmla="*/ 524198 h 2059238"/>
              <a:gd name="connsiteX9" fmla="*/ 118826 w 503250"/>
              <a:gd name="connsiteY9" fmla="*/ 363654 h 2059238"/>
              <a:gd name="connsiteX10" fmla="*/ 164 w 503250"/>
              <a:gd name="connsiteY10" fmla="*/ 607960 h 2059238"/>
              <a:gd name="connsiteX11" fmla="*/ 83926 w 503250"/>
              <a:gd name="connsiteY11" fmla="*/ 686 h 2059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3250" h="2059238">
                <a:moveTo>
                  <a:pt x="83926" y="686"/>
                </a:moveTo>
                <a:cubicBezTo>
                  <a:pt x="147911" y="23953"/>
                  <a:pt x="329394" y="646351"/>
                  <a:pt x="384072" y="747563"/>
                </a:cubicBezTo>
                <a:cubicBezTo>
                  <a:pt x="438750" y="848775"/>
                  <a:pt x="408503" y="477664"/>
                  <a:pt x="411993" y="607960"/>
                </a:cubicBezTo>
                <a:cubicBezTo>
                  <a:pt x="415483" y="738256"/>
                  <a:pt x="389889" y="1288525"/>
                  <a:pt x="405013" y="1529340"/>
                </a:cubicBezTo>
                <a:cubicBezTo>
                  <a:pt x="420137" y="1770155"/>
                  <a:pt x="510878" y="2013297"/>
                  <a:pt x="502735" y="2052851"/>
                </a:cubicBezTo>
                <a:cubicBezTo>
                  <a:pt x="494592" y="2092405"/>
                  <a:pt x="424790" y="1942332"/>
                  <a:pt x="356152" y="1766665"/>
                </a:cubicBezTo>
                <a:cubicBezTo>
                  <a:pt x="287514" y="1590998"/>
                  <a:pt x="123480" y="1096570"/>
                  <a:pt x="90906" y="998848"/>
                </a:cubicBezTo>
                <a:cubicBezTo>
                  <a:pt x="58332" y="901126"/>
                  <a:pt x="151400" y="1259440"/>
                  <a:pt x="160707" y="1180332"/>
                </a:cubicBezTo>
                <a:cubicBezTo>
                  <a:pt x="170014" y="1101224"/>
                  <a:pt x="153727" y="660311"/>
                  <a:pt x="146747" y="524198"/>
                </a:cubicBezTo>
                <a:cubicBezTo>
                  <a:pt x="139767" y="388085"/>
                  <a:pt x="143256" y="349694"/>
                  <a:pt x="118826" y="363654"/>
                </a:cubicBezTo>
                <a:cubicBezTo>
                  <a:pt x="94396" y="377614"/>
                  <a:pt x="2491" y="662638"/>
                  <a:pt x="164" y="607960"/>
                </a:cubicBezTo>
                <a:cubicBezTo>
                  <a:pt x="-2163" y="553282"/>
                  <a:pt x="19941" y="-22581"/>
                  <a:pt x="83926" y="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29110C39-8B8E-67DA-060D-C57CACDF04AA}"/>
              </a:ext>
            </a:extLst>
          </p:cNvPr>
          <p:cNvSpPr/>
          <p:nvPr/>
        </p:nvSpPr>
        <p:spPr>
          <a:xfrm>
            <a:off x="4920839" y="4548532"/>
            <a:ext cx="140214" cy="1139678"/>
          </a:xfrm>
          <a:custGeom>
            <a:avLst/>
            <a:gdLst>
              <a:gd name="connsiteX0" fmla="*/ 69970 w 140214"/>
              <a:gd name="connsiteY0" fmla="*/ 9508 h 1139678"/>
              <a:gd name="connsiteX1" fmla="*/ 132792 w 140214"/>
              <a:gd name="connsiteY1" fmla="*/ 658662 h 1139678"/>
              <a:gd name="connsiteX2" fmla="*/ 132792 w 140214"/>
              <a:gd name="connsiteY2" fmla="*/ 526039 h 1139678"/>
              <a:gd name="connsiteX3" fmla="*/ 76950 w 140214"/>
              <a:gd name="connsiteY3" fmla="*/ 1133312 h 1139678"/>
              <a:gd name="connsiteX4" fmla="*/ 76950 w 140214"/>
              <a:gd name="connsiteY4" fmla="*/ 812225 h 1139678"/>
              <a:gd name="connsiteX5" fmla="*/ 169 w 140214"/>
              <a:gd name="connsiteY5" fmla="*/ 309654 h 1139678"/>
              <a:gd name="connsiteX6" fmla="*/ 69970 w 140214"/>
              <a:gd name="connsiteY6" fmla="*/ 9508 h 1139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214" h="1139678">
                <a:moveTo>
                  <a:pt x="69970" y="9508"/>
                </a:moveTo>
                <a:cubicBezTo>
                  <a:pt x="92074" y="67676"/>
                  <a:pt x="122322" y="572574"/>
                  <a:pt x="132792" y="658662"/>
                </a:cubicBezTo>
                <a:cubicBezTo>
                  <a:pt x="143262" y="744751"/>
                  <a:pt x="142099" y="446931"/>
                  <a:pt x="132792" y="526039"/>
                </a:cubicBezTo>
                <a:cubicBezTo>
                  <a:pt x="123485" y="605147"/>
                  <a:pt x="86257" y="1085614"/>
                  <a:pt x="76950" y="1133312"/>
                </a:cubicBezTo>
                <a:cubicBezTo>
                  <a:pt x="67643" y="1181010"/>
                  <a:pt x="89747" y="949501"/>
                  <a:pt x="76950" y="812225"/>
                </a:cubicBezTo>
                <a:cubicBezTo>
                  <a:pt x="64153" y="674949"/>
                  <a:pt x="3659" y="445767"/>
                  <a:pt x="169" y="309654"/>
                </a:cubicBezTo>
                <a:cubicBezTo>
                  <a:pt x="-3321" y="173541"/>
                  <a:pt x="47866" y="-48660"/>
                  <a:pt x="69970" y="95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1BE1D9B9-932E-D81A-6924-DF4950403B00}"/>
              </a:ext>
            </a:extLst>
          </p:cNvPr>
          <p:cNvSpPr/>
          <p:nvPr/>
        </p:nvSpPr>
        <p:spPr>
          <a:xfrm>
            <a:off x="5025627" y="5751573"/>
            <a:ext cx="286535" cy="527913"/>
          </a:xfrm>
          <a:custGeom>
            <a:avLst/>
            <a:gdLst>
              <a:gd name="connsiteX0" fmla="*/ 83 w 286535"/>
              <a:gd name="connsiteY0" fmla="*/ 73 h 527913"/>
              <a:gd name="connsiteX1" fmla="*/ 230428 w 286535"/>
              <a:gd name="connsiteY1" fmla="*/ 300219 h 527913"/>
              <a:gd name="connsiteX2" fmla="*/ 286269 w 286535"/>
              <a:gd name="connsiteY2" fmla="*/ 523584 h 527913"/>
              <a:gd name="connsiteX3" fmla="*/ 244388 w 286535"/>
              <a:gd name="connsiteY3" fmla="*/ 432842 h 527913"/>
              <a:gd name="connsiteX4" fmla="*/ 97805 w 286535"/>
              <a:gd name="connsiteY4" fmla="*/ 251358 h 527913"/>
              <a:gd name="connsiteX5" fmla="*/ 202507 w 286535"/>
              <a:gd name="connsiteY5" fmla="*/ 328140 h 527913"/>
              <a:gd name="connsiteX6" fmla="*/ 83 w 286535"/>
              <a:gd name="connsiteY6" fmla="*/ 73 h 527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6535" h="527913">
                <a:moveTo>
                  <a:pt x="83" y="73"/>
                </a:moveTo>
                <a:cubicBezTo>
                  <a:pt x="4736" y="-4580"/>
                  <a:pt x="182730" y="212967"/>
                  <a:pt x="230428" y="300219"/>
                </a:cubicBezTo>
                <a:cubicBezTo>
                  <a:pt x="278126" y="387471"/>
                  <a:pt x="283942" y="501480"/>
                  <a:pt x="286269" y="523584"/>
                </a:cubicBezTo>
                <a:cubicBezTo>
                  <a:pt x="288596" y="545688"/>
                  <a:pt x="275799" y="478213"/>
                  <a:pt x="244388" y="432842"/>
                </a:cubicBezTo>
                <a:cubicBezTo>
                  <a:pt x="212977" y="387471"/>
                  <a:pt x="104785" y="268808"/>
                  <a:pt x="97805" y="251358"/>
                </a:cubicBezTo>
                <a:cubicBezTo>
                  <a:pt x="90825" y="233908"/>
                  <a:pt x="217631" y="370021"/>
                  <a:pt x="202507" y="328140"/>
                </a:cubicBezTo>
                <a:cubicBezTo>
                  <a:pt x="187383" y="286259"/>
                  <a:pt x="-4570" y="4726"/>
                  <a:pt x="83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53A2329A-7D6A-7790-387E-B9E25ED149A8}"/>
              </a:ext>
            </a:extLst>
          </p:cNvPr>
          <p:cNvSpPr/>
          <p:nvPr/>
        </p:nvSpPr>
        <p:spPr>
          <a:xfrm>
            <a:off x="5883184" y="6477578"/>
            <a:ext cx="1247423" cy="349011"/>
          </a:xfrm>
          <a:custGeom>
            <a:avLst/>
            <a:gdLst>
              <a:gd name="connsiteX0" fmla="*/ 8065 w 1247423"/>
              <a:gd name="connsiteY0" fmla="*/ 4 h 349011"/>
              <a:gd name="connsiteX1" fmla="*/ 629298 w 1247423"/>
              <a:gd name="connsiteY1" fmla="*/ 237329 h 349011"/>
              <a:gd name="connsiteX2" fmla="*/ 538556 w 1247423"/>
              <a:gd name="connsiteY2" fmla="*/ 265249 h 349011"/>
              <a:gd name="connsiteX3" fmla="*/ 964346 w 1247423"/>
              <a:gd name="connsiteY3" fmla="*/ 216388 h 349011"/>
              <a:gd name="connsiteX4" fmla="*/ 873604 w 1247423"/>
              <a:gd name="connsiteY4" fmla="*/ 251289 h 349011"/>
              <a:gd name="connsiteX5" fmla="*/ 1236572 w 1247423"/>
              <a:gd name="connsiteY5" fmla="*/ 69805 h 349011"/>
              <a:gd name="connsiteX6" fmla="*/ 1131869 w 1247423"/>
              <a:gd name="connsiteY6" fmla="*/ 132627 h 349011"/>
              <a:gd name="connsiteX7" fmla="*/ 922465 w 1247423"/>
              <a:gd name="connsiteY7" fmla="*/ 307130 h 349011"/>
              <a:gd name="connsiteX8" fmla="*/ 629298 w 1247423"/>
              <a:gd name="connsiteY8" fmla="*/ 328071 h 349011"/>
              <a:gd name="connsiteX9" fmla="*/ 1069048 w 1247423"/>
              <a:gd name="connsiteY9" fmla="*/ 349011 h 349011"/>
              <a:gd name="connsiteX10" fmla="*/ 524596 w 1247423"/>
              <a:gd name="connsiteY10" fmla="*/ 328071 h 349011"/>
              <a:gd name="connsiteX11" fmla="*/ 231430 w 1247423"/>
              <a:gd name="connsiteY11" fmla="*/ 272230 h 349011"/>
              <a:gd name="connsiteX12" fmla="*/ 371033 w 1247423"/>
              <a:gd name="connsiteY12" fmla="*/ 286190 h 349011"/>
              <a:gd name="connsiteX13" fmla="*/ 161628 w 1247423"/>
              <a:gd name="connsiteY13" fmla="*/ 160547 h 349011"/>
              <a:gd name="connsiteX14" fmla="*/ 266331 w 1247423"/>
              <a:gd name="connsiteY14" fmla="*/ 230349 h 349011"/>
              <a:gd name="connsiteX15" fmla="*/ 8065 w 1247423"/>
              <a:gd name="connsiteY15" fmla="*/ 4 h 34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47423" h="349011">
                <a:moveTo>
                  <a:pt x="8065" y="4"/>
                </a:moveTo>
                <a:cubicBezTo>
                  <a:pt x="68559" y="1167"/>
                  <a:pt x="540883" y="193122"/>
                  <a:pt x="629298" y="237329"/>
                </a:cubicBezTo>
                <a:cubicBezTo>
                  <a:pt x="717713" y="281536"/>
                  <a:pt x="482715" y="268739"/>
                  <a:pt x="538556" y="265249"/>
                </a:cubicBezTo>
                <a:cubicBezTo>
                  <a:pt x="594397" y="261759"/>
                  <a:pt x="908505" y="218715"/>
                  <a:pt x="964346" y="216388"/>
                </a:cubicBezTo>
                <a:cubicBezTo>
                  <a:pt x="1020187" y="214061"/>
                  <a:pt x="828233" y="275720"/>
                  <a:pt x="873604" y="251289"/>
                </a:cubicBezTo>
                <a:cubicBezTo>
                  <a:pt x="918975" y="226858"/>
                  <a:pt x="1193528" y="89582"/>
                  <a:pt x="1236572" y="69805"/>
                </a:cubicBezTo>
                <a:cubicBezTo>
                  <a:pt x="1279616" y="50028"/>
                  <a:pt x="1184220" y="93073"/>
                  <a:pt x="1131869" y="132627"/>
                </a:cubicBezTo>
                <a:cubicBezTo>
                  <a:pt x="1079518" y="172181"/>
                  <a:pt x="1006227" y="274556"/>
                  <a:pt x="922465" y="307130"/>
                </a:cubicBezTo>
                <a:cubicBezTo>
                  <a:pt x="838703" y="339704"/>
                  <a:pt x="604868" y="321091"/>
                  <a:pt x="629298" y="328071"/>
                </a:cubicBezTo>
                <a:cubicBezTo>
                  <a:pt x="653728" y="335051"/>
                  <a:pt x="1086498" y="349011"/>
                  <a:pt x="1069048" y="349011"/>
                </a:cubicBezTo>
                <a:cubicBezTo>
                  <a:pt x="1051598" y="349011"/>
                  <a:pt x="664199" y="340868"/>
                  <a:pt x="524596" y="328071"/>
                </a:cubicBezTo>
                <a:cubicBezTo>
                  <a:pt x="384993" y="315274"/>
                  <a:pt x="257024" y="279210"/>
                  <a:pt x="231430" y="272230"/>
                </a:cubicBezTo>
                <a:cubicBezTo>
                  <a:pt x="205836" y="265250"/>
                  <a:pt x="382667" y="304804"/>
                  <a:pt x="371033" y="286190"/>
                </a:cubicBezTo>
                <a:cubicBezTo>
                  <a:pt x="359399" y="267576"/>
                  <a:pt x="179078" y="169854"/>
                  <a:pt x="161628" y="160547"/>
                </a:cubicBezTo>
                <a:cubicBezTo>
                  <a:pt x="144178" y="151240"/>
                  <a:pt x="286108" y="253616"/>
                  <a:pt x="266331" y="230349"/>
                </a:cubicBezTo>
                <a:cubicBezTo>
                  <a:pt x="246554" y="207082"/>
                  <a:pt x="-52429" y="-1159"/>
                  <a:pt x="8065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1C4A42FE-0D43-7742-459B-CFD3142E4B15}"/>
              </a:ext>
            </a:extLst>
          </p:cNvPr>
          <p:cNvSpPr/>
          <p:nvPr/>
        </p:nvSpPr>
        <p:spPr>
          <a:xfrm>
            <a:off x="7461753" y="5021153"/>
            <a:ext cx="700169" cy="1444043"/>
          </a:xfrm>
          <a:custGeom>
            <a:avLst/>
            <a:gdLst>
              <a:gd name="connsiteX0" fmla="*/ 663145 w 700169"/>
              <a:gd name="connsiteY0" fmla="*/ 4557 h 1444043"/>
              <a:gd name="connsiteX1" fmla="*/ 362998 w 700169"/>
              <a:gd name="connsiteY1" fmla="*/ 639751 h 1444043"/>
              <a:gd name="connsiteX2" fmla="*/ 446760 w 700169"/>
              <a:gd name="connsiteY2" fmla="*/ 472227 h 1444043"/>
              <a:gd name="connsiteX3" fmla="*/ 272256 w 700169"/>
              <a:gd name="connsiteY3" fmla="*/ 932917 h 1444043"/>
              <a:gd name="connsiteX4" fmla="*/ 383939 w 700169"/>
              <a:gd name="connsiteY4" fmla="*/ 716532 h 1444043"/>
              <a:gd name="connsiteX5" fmla="*/ 160574 w 700169"/>
              <a:gd name="connsiteY5" fmla="*/ 1274945 h 1444043"/>
              <a:gd name="connsiteX6" fmla="*/ 230375 w 700169"/>
              <a:gd name="connsiteY6" fmla="*/ 1079500 h 1444043"/>
              <a:gd name="connsiteX7" fmla="*/ 30 w 700169"/>
              <a:gd name="connsiteY7" fmla="*/ 1442468 h 1444043"/>
              <a:gd name="connsiteX8" fmla="*/ 216415 w 700169"/>
              <a:gd name="connsiteY8" fmla="*/ 1191183 h 1444043"/>
              <a:gd name="connsiteX9" fmla="*/ 530522 w 700169"/>
              <a:gd name="connsiteY9" fmla="*/ 723513 h 1444043"/>
              <a:gd name="connsiteX10" fmla="*/ 530522 w 700169"/>
              <a:gd name="connsiteY10" fmla="*/ 779354 h 1444043"/>
              <a:gd name="connsiteX11" fmla="*/ 698045 w 700169"/>
              <a:gd name="connsiteY11" fmla="*/ 172081 h 1444043"/>
              <a:gd name="connsiteX12" fmla="*/ 628244 w 700169"/>
              <a:gd name="connsiteY12" fmla="*/ 346584 h 1444043"/>
              <a:gd name="connsiteX13" fmla="*/ 663145 w 700169"/>
              <a:gd name="connsiteY13" fmla="*/ 4557 h 1444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00169" h="1444043">
                <a:moveTo>
                  <a:pt x="663145" y="4557"/>
                </a:moveTo>
                <a:cubicBezTo>
                  <a:pt x="618937" y="53418"/>
                  <a:pt x="399062" y="561806"/>
                  <a:pt x="362998" y="639751"/>
                </a:cubicBezTo>
                <a:cubicBezTo>
                  <a:pt x="326934" y="717696"/>
                  <a:pt x="461884" y="423366"/>
                  <a:pt x="446760" y="472227"/>
                </a:cubicBezTo>
                <a:cubicBezTo>
                  <a:pt x="431636" y="521088"/>
                  <a:pt x="282726" y="892200"/>
                  <a:pt x="272256" y="932917"/>
                </a:cubicBezTo>
                <a:cubicBezTo>
                  <a:pt x="261786" y="973634"/>
                  <a:pt x="402553" y="659527"/>
                  <a:pt x="383939" y="716532"/>
                </a:cubicBezTo>
                <a:cubicBezTo>
                  <a:pt x="365325" y="773537"/>
                  <a:pt x="186168" y="1214450"/>
                  <a:pt x="160574" y="1274945"/>
                </a:cubicBezTo>
                <a:cubicBezTo>
                  <a:pt x="134980" y="1335440"/>
                  <a:pt x="257132" y="1051580"/>
                  <a:pt x="230375" y="1079500"/>
                </a:cubicBezTo>
                <a:cubicBezTo>
                  <a:pt x="203618" y="1107421"/>
                  <a:pt x="2357" y="1423854"/>
                  <a:pt x="30" y="1442468"/>
                </a:cubicBezTo>
                <a:cubicBezTo>
                  <a:pt x="-2297" y="1461082"/>
                  <a:pt x="128000" y="1311009"/>
                  <a:pt x="216415" y="1191183"/>
                </a:cubicBezTo>
                <a:cubicBezTo>
                  <a:pt x="304830" y="1071357"/>
                  <a:pt x="478171" y="792151"/>
                  <a:pt x="530522" y="723513"/>
                </a:cubicBezTo>
                <a:cubicBezTo>
                  <a:pt x="582873" y="654875"/>
                  <a:pt x="502601" y="871259"/>
                  <a:pt x="530522" y="779354"/>
                </a:cubicBezTo>
                <a:cubicBezTo>
                  <a:pt x="558442" y="687449"/>
                  <a:pt x="681758" y="244209"/>
                  <a:pt x="698045" y="172081"/>
                </a:cubicBezTo>
                <a:cubicBezTo>
                  <a:pt x="714332" y="99953"/>
                  <a:pt x="631734" y="377995"/>
                  <a:pt x="628244" y="346584"/>
                </a:cubicBezTo>
                <a:cubicBezTo>
                  <a:pt x="624754" y="315173"/>
                  <a:pt x="707353" y="-44304"/>
                  <a:pt x="663145" y="4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E772C441-CF42-A4D6-5159-1C36B8C16315}"/>
              </a:ext>
            </a:extLst>
          </p:cNvPr>
          <p:cNvSpPr/>
          <p:nvPr/>
        </p:nvSpPr>
        <p:spPr>
          <a:xfrm>
            <a:off x="7593966" y="3142302"/>
            <a:ext cx="590007" cy="2213148"/>
          </a:xfrm>
          <a:custGeom>
            <a:avLst/>
            <a:gdLst>
              <a:gd name="connsiteX0" fmla="*/ 351689 w 590007"/>
              <a:gd name="connsiteY0" fmla="*/ 346 h 2213148"/>
              <a:gd name="connsiteX1" fmla="*/ 111057 w 590007"/>
              <a:gd name="connsiteY1" fmla="*/ 678927 h 2213148"/>
              <a:gd name="connsiteX2" fmla="*/ 144746 w 590007"/>
              <a:gd name="connsiteY2" fmla="*/ 592300 h 2213148"/>
              <a:gd name="connsiteX3" fmla="*/ 67743 w 590007"/>
              <a:gd name="connsiteY3" fmla="*/ 837744 h 2213148"/>
              <a:gd name="connsiteX4" fmla="*/ 192872 w 590007"/>
              <a:gd name="connsiteY4" fmla="*/ 1107252 h 2213148"/>
              <a:gd name="connsiteX5" fmla="*/ 72556 w 590007"/>
              <a:gd name="connsiteY5" fmla="*/ 933997 h 2213148"/>
              <a:gd name="connsiteX6" fmla="*/ 216935 w 590007"/>
              <a:gd name="connsiteY6" fmla="*/ 1285319 h 2213148"/>
              <a:gd name="connsiteX7" fmla="*/ 367 w 590007"/>
              <a:gd name="connsiteY7" fmla="*/ 1078376 h 2213148"/>
              <a:gd name="connsiteX8" fmla="*/ 279499 w 590007"/>
              <a:gd name="connsiteY8" fmla="*/ 1516325 h 2213148"/>
              <a:gd name="connsiteX9" fmla="*/ 568257 w 590007"/>
              <a:gd name="connsiteY9" fmla="*/ 1930212 h 2213148"/>
              <a:gd name="connsiteX10" fmla="*/ 568257 w 590007"/>
              <a:gd name="connsiteY10" fmla="*/ 1814709 h 2213148"/>
              <a:gd name="connsiteX11" fmla="*/ 558632 w 590007"/>
              <a:gd name="connsiteY11" fmla="*/ 2209344 h 2213148"/>
              <a:gd name="connsiteX12" fmla="*/ 573070 w 590007"/>
              <a:gd name="connsiteY12" fmla="*/ 1535576 h 2213148"/>
              <a:gd name="connsiteX13" fmla="*/ 346876 w 590007"/>
              <a:gd name="connsiteY13" fmla="*/ 553799 h 2213148"/>
              <a:gd name="connsiteX14" fmla="*/ 332438 w 590007"/>
              <a:gd name="connsiteY14" fmla="*/ 731866 h 2213148"/>
              <a:gd name="connsiteX15" fmla="*/ 346876 w 590007"/>
              <a:gd name="connsiteY15" fmla="*/ 356481 h 2213148"/>
              <a:gd name="connsiteX16" fmla="*/ 260249 w 590007"/>
              <a:gd name="connsiteY16" fmla="*/ 582675 h 2213148"/>
              <a:gd name="connsiteX17" fmla="*/ 351689 w 590007"/>
              <a:gd name="connsiteY17" fmla="*/ 346 h 221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90007" h="2213148">
                <a:moveTo>
                  <a:pt x="351689" y="346"/>
                </a:moveTo>
                <a:cubicBezTo>
                  <a:pt x="326824" y="16388"/>
                  <a:pt x="145547" y="580268"/>
                  <a:pt x="111057" y="678927"/>
                </a:cubicBezTo>
                <a:cubicBezTo>
                  <a:pt x="76566" y="777586"/>
                  <a:pt x="151965" y="565830"/>
                  <a:pt x="144746" y="592300"/>
                </a:cubicBezTo>
                <a:cubicBezTo>
                  <a:pt x="137527" y="618770"/>
                  <a:pt x="59722" y="751919"/>
                  <a:pt x="67743" y="837744"/>
                </a:cubicBezTo>
                <a:cubicBezTo>
                  <a:pt x="75764" y="923569"/>
                  <a:pt x="192070" y="1091210"/>
                  <a:pt x="192872" y="1107252"/>
                </a:cubicBezTo>
                <a:cubicBezTo>
                  <a:pt x="193674" y="1123294"/>
                  <a:pt x="68545" y="904319"/>
                  <a:pt x="72556" y="933997"/>
                </a:cubicBezTo>
                <a:cubicBezTo>
                  <a:pt x="76566" y="963675"/>
                  <a:pt x="228966" y="1261256"/>
                  <a:pt x="216935" y="1285319"/>
                </a:cubicBezTo>
                <a:cubicBezTo>
                  <a:pt x="204904" y="1309382"/>
                  <a:pt x="-10060" y="1039875"/>
                  <a:pt x="367" y="1078376"/>
                </a:cubicBezTo>
                <a:cubicBezTo>
                  <a:pt x="10794" y="1116877"/>
                  <a:pt x="184851" y="1374352"/>
                  <a:pt x="279499" y="1516325"/>
                </a:cubicBezTo>
                <a:cubicBezTo>
                  <a:pt x="374147" y="1658298"/>
                  <a:pt x="520131" y="1880481"/>
                  <a:pt x="568257" y="1930212"/>
                </a:cubicBezTo>
                <a:cubicBezTo>
                  <a:pt x="616383" y="1979943"/>
                  <a:pt x="569861" y="1768187"/>
                  <a:pt x="568257" y="1814709"/>
                </a:cubicBezTo>
                <a:cubicBezTo>
                  <a:pt x="566653" y="1861231"/>
                  <a:pt x="557830" y="2255866"/>
                  <a:pt x="558632" y="2209344"/>
                </a:cubicBezTo>
                <a:cubicBezTo>
                  <a:pt x="559434" y="2162822"/>
                  <a:pt x="608363" y="1811500"/>
                  <a:pt x="573070" y="1535576"/>
                </a:cubicBezTo>
                <a:cubicBezTo>
                  <a:pt x="537777" y="1259652"/>
                  <a:pt x="386981" y="687751"/>
                  <a:pt x="346876" y="553799"/>
                </a:cubicBezTo>
                <a:cubicBezTo>
                  <a:pt x="306771" y="419847"/>
                  <a:pt x="332438" y="764752"/>
                  <a:pt x="332438" y="731866"/>
                </a:cubicBezTo>
                <a:cubicBezTo>
                  <a:pt x="332438" y="698980"/>
                  <a:pt x="358907" y="381346"/>
                  <a:pt x="346876" y="356481"/>
                </a:cubicBezTo>
                <a:cubicBezTo>
                  <a:pt x="334845" y="331616"/>
                  <a:pt x="257843" y="635614"/>
                  <a:pt x="260249" y="582675"/>
                </a:cubicBezTo>
                <a:cubicBezTo>
                  <a:pt x="262655" y="529736"/>
                  <a:pt x="376554" y="-15696"/>
                  <a:pt x="351689" y="3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51006C56-36A1-82CA-8885-0189760F4D3B}"/>
              </a:ext>
            </a:extLst>
          </p:cNvPr>
          <p:cNvSpPr/>
          <p:nvPr/>
        </p:nvSpPr>
        <p:spPr>
          <a:xfrm>
            <a:off x="7334238" y="3496653"/>
            <a:ext cx="399732" cy="616876"/>
          </a:xfrm>
          <a:custGeom>
            <a:avLst/>
            <a:gdLst>
              <a:gd name="connsiteX0" fmla="*/ 370785 w 399732"/>
              <a:gd name="connsiteY0" fmla="*/ 2130 h 616876"/>
              <a:gd name="connsiteX1" fmla="*/ 48339 w 399732"/>
              <a:gd name="connsiteY1" fmla="*/ 478581 h 616876"/>
              <a:gd name="connsiteX2" fmla="*/ 202343 w 399732"/>
              <a:gd name="connsiteY2" fmla="*/ 257200 h 616876"/>
              <a:gd name="connsiteX3" fmla="*/ 168655 w 399732"/>
              <a:gd name="connsiteY3" fmla="*/ 401579 h 616876"/>
              <a:gd name="connsiteX4" fmla="*/ 33901 w 399732"/>
              <a:gd name="connsiteY4" fmla="*/ 574833 h 616876"/>
              <a:gd name="connsiteX5" fmla="*/ 57964 w 399732"/>
              <a:gd name="connsiteY5" fmla="*/ 531520 h 616876"/>
              <a:gd name="connsiteX6" fmla="*/ 14650 w 399732"/>
              <a:gd name="connsiteY6" fmla="*/ 613334 h 616876"/>
              <a:gd name="connsiteX7" fmla="*/ 351535 w 399732"/>
              <a:gd name="connsiteY7" fmla="*/ 391953 h 616876"/>
              <a:gd name="connsiteX8" fmla="*/ 288970 w 399732"/>
              <a:gd name="connsiteY8" fmla="*/ 411204 h 616876"/>
              <a:gd name="connsiteX9" fmla="*/ 399661 w 399732"/>
              <a:gd name="connsiteY9" fmla="*/ 127259 h 616876"/>
              <a:gd name="connsiteX10" fmla="*/ 269720 w 399732"/>
              <a:gd name="connsiteY10" fmla="*/ 295701 h 616876"/>
              <a:gd name="connsiteX11" fmla="*/ 370785 w 399732"/>
              <a:gd name="connsiteY11" fmla="*/ 2130 h 61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9732" h="616876">
                <a:moveTo>
                  <a:pt x="370785" y="2130"/>
                </a:moveTo>
                <a:cubicBezTo>
                  <a:pt x="333888" y="32610"/>
                  <a:pt x="76413" y="436069"/>
                  <a:pt x="48339" y="478581"/>
                </a:cubicBezTo>
                <a:cubicBezTo>
                  <a:pt x="20265" y="521093"/>
                  <a:pt x="182290" y="270034"/>
                  <a:pt x="202343" y="257200"/>
                </a:cubicBezTo>
                <a:cubicBezTo>
                  <a:pt x="222396" y="244366"/>
                  <a:pt x="196729" y="348640"/>
                  <a:pt x="168655" y="401579"/>
                </a:cubicBezTo>
                <a:cubicBezTo>
                  <a:pt x="140581" y="454518"/>
                  <a:pt x="52349" y="553176"/>
                  <a:pt x="33901" y="574833"/>
                </a:cubicBezTo>
                <a:cubicBezTo>
                  <a:pt x="15452" y="596490"/>
                  <a:pt x="61172" y="525103"/>
                  <a:pt x="57964" y="531520"/>
                </a:cubicBezTo>
                <a:cubicBezTo>
                  <a:pt x="54756" y="537937"/>
                  <a:pt x="-34278" y="636595"/>
                  <a:pt x="14650" y="613334"/>
                </a:cubicBezTo>
                <a:cubicBezTo>
                  <a:pt x="63578" y="590073"/>
                  <a:pt x="305815" y="425641"/>
                  <a:pt x="351535" y="391953"/>
                </a:cubicBezTo>
                <a:cubicBezTo>
                  <a:pt x="397255" y="358265"/>
                  <a:pt x="280949" y="455320"/>
                  <a:pt x="288970" y="411204"/>
                </a:cubicBezTo>
                <a:cubicBezTo>
                  <a:pt x="296991" y="367088"/>
                  <a:pt x="402869" y="146510"/>
                  <a:pt x="399661" y="127259"/>
                </a:cubicBezTo>
                <a:cubicBezTo>
                  <a:pt x="396453" y="108009"/>
                  <a:pt x="276137" y="313347"/>
                  <a:pt x="269720" y="295701"/>
                </a:cubicBezTo>
                <a:cubicBezTo>
                  <a:pt x="263303" y="278055"/>
                  <a:pt x="407682" y="-28350"/>
                  <a:pt x="370785" y="2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7A82402E-812F-BC9A-0762-403B152A5A00}"/>
              </a:ext>
            </a:extLst>
          </p:cNvPr>
          <p:cNvSpPr/>
          <p:nvPr/>
        </p:nvSpPr>
        <p:spPr>
          <a:xfrm>
            <a:off x="5955542" y="7029913"/>
            <a:ext cx="1371366" cy="2217176"/>
          </a:xfrm>
          <a:custGeom>
            <a:avLst/>
            <a:gdLst>
              <a:gd name="connsiteX0" fmla="*/ 1232658 w 1371366"/>
              <a:gd name="connsiteY0" fmla="*/ 221787 h 2217176"/>
              <a:gd name="connsiteX1" fmla="*/ 978658 w 1371366"/>
              <a:gd name="connsiteY1" fmla="*/ 1466387 h 2217176"/>
              <a:gd name="connsiteX2" fmla="*/ 1194558 w 1371366"/>
              <a:gd name="connsiteY2" fmla="*/ 1910887 h 2217176"/>
              <a:gd name="connsiteX3" fmla="*/ 1169158 w 1371366"/>
              <a:gd name="connsiteY3" fmla="*/ 1644187 h 2217176"/>
              <a:gd name="connsiteX4" fmla="*/ 800858 w 1371366"/>
              <a:gd name="connsiteY4" fmla="*/ 2215687 h 2217176"/>
              <a:gd name="connsiteX5" fmla="*/ 1016758 w 1371366"/>
              <a:gd name="connsiteY5" fmla="*/ 1440987 h 2217176"/>
              <a:gd name="connsiteX6" fmla="*/ 724658 w 1371366"/>
              <a:gd name="connsiteY6" fmla="*/ 1694987 h 2217176"/>
              <a:gd name="connsiteX7" fmla="*/ 800858 w 1371366"/>
              <a:gd name="connsiteY7" fmla="*/ 793287 h 2217176"/>
              <a:gd name="connsiteX8" fmla="*/ 508758 w 1371366"/>
              <a:gd name="connsiteY8" fmla="*/ 1504487 h 2217176"/>
              <a:gd name="connsiteX9" fmla="*/ 534158 w 1371366"/>
              <a:gd name="connsiteY9" fmla="*/ 1085387 h 2217176"/>
              <a:gd name="connsiteX10" fmla="*/ 496058 w 1371366"/>
              <a:gd name="connsiteY10" fmla="*/ 640887 h 2217176"/>
              <a:gd name="connsiteX11" fmla="*/ 758 w 1371366"/>
              <a:gd name="connsiteY11" fmla="*/ 424987 h 2217176"/>
              <a:gd name="connsiteX12" fmla="*/ 394458 w 1371366"/>
              <a:gd name="connsiteY12" fmla="*/ 539287 h 2217176"/>
              <a:gd name="connsiteX13" fmla="*/ 838958 w 1371366"/>
              <a:gd name="connsiteY13" fmla="*/ 323387 h 2217176"/>
              <a:gd name="connsiteX14" fmla="*/ 623058 w 1371366"/>
              <a:gd name="connsiteY14" fmla="*/ 488487 h 2217176"/>
              <a:gd name="connsiteX15" fmla="*/ 1334258 w 1371366"/>
              <a:gd name="connsiteY15" fmla="*/ 18587 h 2217176"/>
              <a:gd name="connsiteX16" fmla="*/ 1232658 w 1371366"/>
              <a:gd name="connsiteY16" fmla="*/ 221787 h 2217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71366" h="2217176">
                <a:moveTo>
                  <a:pt x="1232658" y="221787"/>
                </a:moveTo>
                <a:cubicBezTo>
                  <a:pt x="1173391" y="463087"/>
                  <a:pt x="985008" y="1184870"/>
                  <a:pt x="978658" y="1466387"/>
                </a:cubicBezTo>
                <a:cubicBezTo>
                  <a:pt x="972308" y="1747904"/>
                  <a:pt x="1162808" y="1881254"/>
                  <a:pt x="1194558" y="1910887"/>
                </a:cubicBezTo>
                <a:cubicBezTo>
                  <a:pt x="1226308" y="1940520"/>
                  <a:pt x="1234775" y="1593387"/>
                  <a:pt x="1169158" y="1644187"/>
                </a:cubicBezTo>
                <a:cubicBezTo>
                  <a:pt x="1103541" y="1694987"/>
                  <a:pt x="826258" y="2249554"/>
                  <a:pt x="800858" y="2215687"/>
                </a:cubicBezTo>
                <a:cubicBezTo>
                  <a:pt x="775458" y="2181820"/>
                  <a:pt x="1029458" y="1527770"/>
                  <a:pt x="1016758" y="1440987"/>
                </a:cubicBezTo>
                <a:cubicBezTo>
                  <a:pt x="1004058" y="1354204"/>
                  <a:pt x="760641" y="1802937"/>
                  <a:pt x="724658" y="1694987"/>
                </a:cubicBezTo>
                <a:cubicBezTo>
                  <a:pt x="688675" y="1587037"/>
                  <a:pt x="836841" y="825037"/>
                  <a:pt x="800858" y="793287"/>
                </a:cubicBezTo>
                <a:cubicBezTo>
                  <a:pt x="764875" y="761537"/>
                  <a:pt x="553208" y="1455804"/>
                  <a:pt x="508758" y="1504487"/>
                </a:cubicBezTo>
                <a:cubicBezTo>
                  <a:pt x="464308" y="1553170"/>
                  <a:pt x="536275" y="1229320"/>
                  <a:pt x="534158" y="1085387"/>
                </a:cubicBezTo>
                <a:cubicBezTo>
                  <a:pt x="532041" y="941454"/>
                  <a:pt x="584958" y="750954"/>
                  <a:pt x="496058" y="640887"/>
                </a:cubicBezTo>
                <a:cubicBezTo>
                  <a:pt x="407158" y="530820"/>
                  <a:pt x="17691" y="441920"/>
                  <a:pt x="758" y="424987"/>
                </a:cubicBezTo>
                <a:cubicBezTo>
                  <a:pt x="-16175" y="408054"/>
                  <a:pt x="254758" y="556220"/>
                  <a:pt x="394458" y="539287"/>
                </a:cubicBezTo>
                <a:cubicBezTo>
                  <a:pt x="534158" y="522354"/>
                  <a:pt x="800858" y="331854"/>
                  <a:pt x="838958" y="323387"/>
                </a:cubicBezTo>
                <a:cubicBezTo>
                  <a:pt x="877058" y="314920"/>
                  <a:pt x="540508" y="539287"/>
                  <a:pt x="623058" y="488487"/>
                </a:cubicBezTo>
                <a:cubicBezTo>
                  <a:pt x="705608" y="437687"/>
                  <a:pt x="1228425" y="56687"/>
                  <a:pt x="1334258" y="18587"/>
                </a:cubicBezTo>
                <a:cubicBezTo>
                  <a:pt x="1440091" y="-19513"/>
                  <a:pt x="1291925" y="-19513"/>
                  <a:pt x="1232658" y="2217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919D9030-EBBC-8D27-600B-6891E10CE8B8}"/>
              </a:ext>
            </a:extLst>
          </p:cNvPr>
          <p:cNvSpPr/>
          <p:nvPr/>
        </p:nvSpPr>
        <p:spPr>
          <a:xfrm>
            <a:off x="4632127" y="6514269"/>
            <a:ext cx="1949737" cy="2287635"/>
          </a:xfrm>
          <a:custGeom>
            <a:avLst/>
            <a:gdLst>
              <a:gd name="connsiteX0" fmla="*/ 295473 w 1949737"/>
              <a:gd name="connsiteY0" fmla="*/ 831 h 2287635"/>
              <a:gd name="connsiteX1" fmla="*/ 1222573 w 1949737"/>
              <a:gd name="connsiteY1" fmla="*/ 851731 h 2287635"/>
              <a:gd name="connsiteX2" fmla="*/ 1146373 w 1949737"/>
              <a:gd name="connsiteY2" fmla="*/ 762831 h 2287635"/>
              <a:gd name="connsiteX3" fmla="*/ 1921073 w 1949737"/>
              <a:gd name="connsiteY3" fmla="*/ 991431 h 2287635"/>
              <a:gd name="connsiteX4" fmla="*/ 1768673 w 1949737"/>
              <a:gd name="connsiteY4" fmla="*/ 1093031 h 2287635"/>
              <a:gd name="connsiteX5" fmla="*/ 1628973 w 1949737"/>
              <a:gd name="connsiteY5" fmla="*/ 1537531 h 2287635"/>
              <a:gd name="connsiteX6" fmla="*/ 1679773 w 1949737"/>
              <a:gd name="connsiteY6" fmla="*/ 1766131 h 2287635"/>
              <a:gd name="connsiteX7" fmla="*/ 1628973 w 1949737"/>
              <a:gd name="connsiteY7" fmla="*/ 1334331 h 2287635"/>
              <a:gd name="connsiteX8" fmla="*/ 1501973 w 1949737"/>
              <a:gd name="connsiteY8" fmla="*/ 1359731 h 2287635"/>
              <a:gd name="connsiteX9" fmla="*/ 1438473 w 1949737"/>
              <a:gd name="connsiteY9" fmla="*/ 2286831 h 2287635"/>
              <a:gd name="connsiteX10" fmla="*/ 1374973 w 1949737"/>
              <a:gd name="connsiteY10" fmla="*/ 1181931 h 2287635"/>
              <a:gd name="connsiteX11" fmla="*/ 1044773 w 1949737"/>
              <a:gd name="connsiteY11" fmla="*/ 1321631 h 2287635"/>
              <a:gd name="connsiteX12" fmla="*/ 790773 w 1949737"/>
              <a:gd name="connsiteY12" fmla="*/ 915231 h 2287635"/>
              <a:gd name="connsiteX13" fmla="*/ 447873 w 1949737"/>
              <a:gd name="connsiteY13" fmla="*/ 1715331 h 2287635"/>
              <a:gd name="connsiteX14" fmla="*/ 447873 w 1949737"/>
              <a:gd name="connsiteY14" fmla="*/ 1905831 h 2287635"/>
              <a:gd name="connsiteX15" fmla="*/ 358973 w 1949737"/>
              <a:gd name="connsiteY15" fmla="*/ 1474031 h 2287635"/>
              <a:gd name="connsiteX16" fmla="*/ 295473 w 1949737"/>
              <a:gd name="connsiteY16" fmla="*/ 1804231 h 2287635"/>
              <a:gd name="connsiteX17" fmla="*/ 346273 w 1949737"/>
              <a:gd name="connsiteY17" fmla="*/ 1956631 h 2287635"/>
              <a:gd name="connsiteX18" fmla="*/ 3373 w 1949737"/>
              <a:gd name="connsiteY18" fmla="*/ 1435931 h 2287635"/>
              <a:gd name="connsiteX19" fmla="*/ 181173 w 1949737"/>
              <a:gd name="connsiteY19" fmla="*/ 800931 h 2287635"/>
              <a:gd name="connsiteX20" fmla="*/ 346273 w 1949737"/>
              <a:gd name="connsiteY20" fmla="*/ 318331 h 2287635"/>
              <a:gd name="connsiteX21" fmla="*/ 600273 w 1949737"/>
              <a:gd name="connsiteY21" fmla="*/ 686631 h 2287635"/>
              <a:gd name="connsiteX22" fmla="*/ 295473 w 1949737"/>
              <a:gd name="connsiteY22" fmla="*/ 831 h 2287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949737" h="2287635">
                <a:moveTo>
                  <a:pt x="295473" y="831"/>
                </a:moveTo>
                <a:cubicBezTo>
                  <a:pt x="399190" y="28348"/>
                  <a:pt x="1080756" y="724731"/>
                  <a:pt x="1222573" y="851731"/>
                </a:cubicBezTo>
                <a:cubicBezTo>
                  <a:pt x="1364390" y="978731"/>
                  <a:pt x="1029956" y="739548"/>
                  <a:pt x="1146373" y="762831"/>
                </a:cubicBezTo>
                <a:cubicBezTo>
                  <a:pt x="1262790" y="786114"/>
                  <a:pt x="1817356" y="936398"/>
                  <a:pt x="1921073" y="991431"/>
                </a:cubicBezTo>
                <a:cubicBezTo>
                  <a:pt x="2024790" y="1046464"/>
                  <a:pt x="1817356" y="1002014"/>
                  <a:pt x="1768673" y="1093031"/>
                </a:cubicBezTo>
                <a:cubicBezTo>
                  <a:pt x="1719990" y="1184048"/>
                  <a:pt x="1643790" y="1425348"/>
                  <a:pt x="1628973" y="1537531"/>
                </a:cubicBezTo>
                <a:cubicBezTo>
                  <a:pt x="1614156" y="1649714"/>
                  <a:pt x="1679773" y="1799998"/>
                  <a:pt x="1679773" y="1766131"/>
                </a:cubicBezTo>
                <a:cubicBezTo>
                  <a:pt x="1679773" y="1732264"/>
                  <a:pt x="1628973" y="1334331"/>
                  <a:pt x="1628973" y="1334331"/>
                </a:cubicBezTo>
                <a:cubicBezTo>
                  <a:pt x="1599340" y="1266598"/>
                  <a:pt x="1533723" y="1200981"/>
                  <a:pt x="1501973" y="1359731"/>
                </a:cubicBezTo>
                <a:cubicBezTo>
                  <a:pt x="1470223" y="1518481"/>
                  <a:pt x="1459640" y="2316464"/>
                  <a:pt x="1438473" y="2286831"/>
                </a:cubicBezTo>
                <a:cubicBezTo>
                  <a:pt x="1417306" y="2257198"/>
                  <a:pt x="1440590" y="1342798"/>
                  <a:pt x="1374973" y="1181931"/>
                </a:cubicBezTo>
                <a:cubicBezTo>
                  <a:pt x="1309356" y="1021064"/>
                  <a:pt x="1142140" y="1366081"/>
                  <a:pt x="1044773" y="1321631"/>
                </a:cubicBezTo>
                <a:cubicBezTo>
                  <a:pt x="947406" y="1277181"/>
                  <a:pt x="890256" y="849614"/>
                  <a:pt x="790773" y="915231"/>
                </a:cubicBezTo>
                <a:cubicBezTo>
                  <a:pt x="691290" y="980848"/>
                  <a:pt x="505023" y="1550231"/>
                  <a:pt x="447873" y="1715331"/>
                </a:cubicBezTo>
                <a:cubicBezTo>
                  <a:pt x="390723" y="1880431"/>
                  <a:pt x="462690" y="1946048"/>
                  <a:pt x="447873" y="1905831"/>
                </a:cubicBezTo>
                <a:cubicBezTo>
                  <a:pt x="433056" y="1865614"/>
                  <a:pt x="384373" y="1490964"/>
                  <a:pt x="358973" y="1474031"/>
                </a:cubicBezTo>
                <a:cubicBezTo>
                  <a:pt x="333573" y="1457098"/>
                  <a:pt x="297590" y="1723798"/>
                  <a:pt x="295473" y="1804231"/>
                </a:cubicBezTo>
                <a:cubicBezTo>
                  <a:pt x="293356" y="1884664"/>
                  <a:pt x="394956" y="2018014"/>
                  <a:pt x="346273" y="1956631"/>
                </a:cubicBezTo>
                <a:cubicBezTo>
                  <a:pt x="297590" y="1895248"/>
                  <a:pt x="30890" y="1628548"/>
                  <a:pt x="3373" y="1435931"/>
                </a:cubicBezTo>
                <a:cubicBezTo>
                  <a:pt x="-24144" y="1243314"/>
                  <a:pt x="124023" y="987198"/>
                  <a:pt x="181173" y="800931"/>
                </a:cubicBezTo>
                <a:cubicBezTo>
                  <a:pt x="238323" y="614664"/>
                  <a:pt x="276423" y="337381"/>
                  <a:pt x="346273" y="318331"/>
                </a:cubicBezTo>
                <a:cubicBezTo>
                  <a:pt x="416123" y="299281"/>
                  <a:pt x="604506" y="735314"/>
                  <a:pt x="600273" y="686631"/>
                </a:cubicBezTo>
                <a:cubicBezTo>
                  <a:pt x="596040" y="637948"/>
                  <a:pt x="191756" y="-26686"/>
                  <a:pt x="295473" y="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7BA7AEF1-C3B4-3AB6-BFA3-36F6BE2BE7D8}"/>
              </a:ext>
            </a:extLst>
          </p:cNvPr>
          <p:cNvSpPr/>
          <p:nvPr/>
        </p:nvSpPr>
        <p:spPr>
          <a:xfrm>
            <a:off x="7154278" y="7652678"/>
            <a:ext cx="657010" cy="2146925"/>
          </a:xfrm>
          <a:custGeom>
            <a:avLst/>
            <a:gdLst>
              <a:gd name="connsiteX0" fmla="*/ 414922 w 657010"/>
              <a:gd name="connsiteY0" fmla="*/ 18122 h 2146925"/>
              <a:gd name="connsiteX1" fmla="*/ 8522 w 657010"/>
              <a:gd name="connsiteY1" fmla="*/ 932522 h 2146925"/>
              <a:gd name="connsiteX2" fmla="*/ 135522 w 657010"/>
              <a:gd name="connsiteY2" fmla="*/ 1034122 h 2146925"/>
              <a:gd name="connsiteX3" fmla="*/ 97422 w 657010"/>
              <a:gd name="connsiteY3" fmla="*/ 1262722 h 2146925"/>
              <a:gd name="connsiteX4" fmla="*/ 237122 w 657010"/>
              <a:gd name="connsiteY4" fmla="*/ 1694522 h 2146925"/>
              <a:gd name="connsiteX5" fmla="*/ 249822 w 657010"/>
              <a:gd name="connsiteY5" fmla="*/ 1580222 h 2146925"/>
              <a:gd name="connsiteX6" fmla="*/ 211722 w 657010"/>
              <a:gd name="connsiteY6" fmla="*/ 2126322 h 2146925"/>
              <a:gd name="connsiteX7" fmla="*/ 656222 w 657010"/>
              <a:gd name="connsiteY7" fmla="*/ 742022 h 2146925"/>
              <a:gd name="connsiteX8" fmla="*/ 326022 w 657010"/>
              <a:gd name="connsiteY8" fmla="*/ 1338922 h 2146925"/>
              <a:gd name="connsiteX9" fmla="*/ 554622 w 657010"/>
              <a:gd name="connsiteY9" fmla="*/ 500722 h 2146925"/>
              <a:gd name="connsiteX10" fmla="*/ 287922 w 657010"/>
              <a:gd name="connsiteY10" fmla="*/ 856322 h 2146925"/>
              <a:gd name="connsiteX11" fmla="*/ 364122 w 657010"/>
              <a:gd name="connsiteY11" fmla="*/ 361022 h 2146925"/>
              <a:gd name="connsiteX12" fmla="*/ 414922 w 657010"/>
              <a:gd name="connsiteY12" fmla="*/ 18122 h 214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7010" h="2146925">
                <a:moveTo>
                  <a:pt x="414922" y="18122"/>
                </a:moveTo>
                <a:cubicBezTo>
                  <a:pt x="355655" y="113372"/>
                  <a:pt x="55089" y="763189"/>
                  <a:pt x="8522" y="932522"/>
                </a:cubicBezTo>
                <a:cubicBezTo>
                  <a:pt x="-38045" y="1101855"/>
                  <a:pt x="120705" y="979089"/>
                  <a:pt x="135522" y="1034122"/>
                </a:cubicBezTo>
                <a:cubicBezTo>
                  <a:pt x="150339" y="1089155"/>
                  <a:pt x="80489" y="1152655"/>
                  <a:pt x="97422" y="1262722"/>
                </a:cubicBezTo>
                <a:cubicBezTo>
                  <a:pt x="114355" y="1372789"/>
                  <a:pt x="211722" y="1641605"/>
                  <a:pt x="237122" y="1694522"/>
                </a:cubicBezTo>
                <a:cubicBezTo>
                  <a:pt x="262522" y="1747439"/>
                  <a:pt x="254055" y="1508255"/>
                  <a:pt x="249822" y="1580222"/>
                </a:cubicBezTo>
                <a:cubicBezTo>
                  <a:pt x="245589" y="1652189"/>
                  <a:pt x="143989" y="2266022"/>
                  <a:pt x="211722" y="2126322"/>
                </a:cubicBezTo>
                <a:cubicBezTo>
                  <a:pt x="279455" y="1986622"/>
                  <a:pt x="637172" y="873255"/>
                  <a:pt x="656222" y="742022"/>
                </a:cubicBezTo>
                <a:cubicBezTo>
                  <a:pt x="675272" y="610789"/>
                  <a:pt x="342955" y="1379139"/>
                  <a:pt x="326022" y="1338922"/>
                </a:cubicBezTo>
                <a:cubicBezTo>
                  <a:pt x="309089" y="1298705"/>
                  <a:pt x="560972" y="581155"/>
                  <a:pt x="554622" y="500722"/>
                </a:cubicBezTo>
                <a:cubicBezTo>
                  <a:pt x="548272" y="420289"/>
                  <a:pt x="319672" y="879605"/>
                  <a:pt x="287922" y="856322"/>
                </a:cubicBezTo>
                <a:cubicBezTo>
                  <a:pt x="256172" y="833039"/>
                  <a:pt x="342955" y="494372"/>
                  <a:pt x="364122" y="361022"/>
                </a:cubicBezTo>
                <a:cubicBezTo>
                  <a:pt x="385289" y="227672"/>
                  <a:pt x="474189" y="-77128"/>
                  <a:pt x="414922" y="18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9968D928-F021-A304-F5E2-A82CB93C788F}"/>
              </a:ext>
            </a:extLst>
          </p:cNvPr>
          <p:cNvSpPr/>
          <p:nvPr/>
        </p:nvSpPr>
        <p:spPr>
          <a:xfrm>
            <a:off x="7233561" y="3786815"/>
            <a:ext cx="357256" cy="189758"/>
          </a:xfrm>
          <a:custGeom>
            <a:avLst/>
            <a:gdLst>
              <a:gd name="connsiteX0" fmla="*/ 348339 w 357256"/>
              <a:gd name="connsiteY0" fmla="*/ 960 h 189758"/>
              <a:gd name="connsiteX1" fmla="*/ 78464 w 357256"/>
              <a:gd name="connsiteY1" fmla="*/ 166060 h 189758"/>
              <a:gd name="connsiteX2" fmla="*/ 37189 w 357256"/>
              <a:gd name="connsiteY2" fmla="*/ 185110 h 189758"/>
              <a:gd name="connsiteX3" fmla="*/ 113389 w 357256"/>
              <a:gd name="connsiteY3" fmla="*/ 131135 h 189758"/>
              <a:gd name="connsiteX4" fmla="*/ 354689 w 357256"/>
              <a:gd name="connsiteY4" fmla="*/ 93035 h 189758"/>
              <a:gd name="connsiteX5" fmla="*/ 230864 w 357256"/>
              <a:gd name="connsiteY5" fmla="*/ 99385 h 189758"/>
              <a:gd name="connsiteX6" fmla="*/ 78464 w 357256"/>
              <a:gd name="connsiteY6" fmla="*/ 118435 h 189758"/>
              <a:gd name="connsiteX7" fmla="*/ 2264 w 357256"/>
              <a:gd name="connsiteY7" fmla="*/ 137485 h 189758"/>
              <a:gd name="connsiteX8" fmla="*/ 161014 w 357256"/>
              <a:gd name="connsiteY8" fmla="*/ 42235 h 189758"/>
              <a:gd name="connsiteX9" fmla="*/ 91164 w 357256"/>
              <a:gd name="connsiteY9" fmla="*/ 96210 h 189758"/>
              <a:gd name="connsiteX10" fmla="*/ 348339 w 357256"/>
              <a:gd name="connsiteY10" fmla="*/ 960 h 189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256" h="189758">
                <a:moveTo>
                  <a:pt x="348339" y="960"/>
                </a:moveTo>
                <a:cubicBezTo>
                  <a:pt x="346222" y="12602"/>
                  <a:pt x="130322" y="135368"/>
                  <a:pt x="78464" y="166060"/>
                </a:cubicBezTo>
                <a:cubicBezTo>
                  <a:pt x="26606" y="196752"/>
                  <a:pt x="31368" y="190931"/>
                  <a:pt x="37189" y="185110"/>
                </a:cubicBezTo>
                <a:cubicBezTo>
                  <a:pt x="43010" y="179289"/>
                  <a:pt x="60472" y="146481"/>
                  <a:pt x="113389" y="131135"/>
                </a:cubicBezTo>
                <a:cubicBezTo>
                  <a:pt x="166306" y="115789"/>
                  <a:pt x="335110" y="98327"/>
                  <a:pt x="354689" y="93035"/>
                </a:cubicBezTo>
                <a:cubicBezTo>
                  <a:pt x="374268" y="87743"/>
                  <a:pt x="276901" y="95152"/>
                  <a:pt x="230864" y="99385"/>
                </a:cubicBezTo>
                <a:cubicBezTo>
                  <a:pt x="184826" y="103618"/>
                  <a:pt x="116564" y="112085"/>
                  <a:pt x="78464" y="118435"/>
                </a:cubicBezTo>
                <a:cubicBezTo>
                  <a:pt x="40364" y="124785"/>
                  <a:pt x="-11494" y="150185"/>
                  <a:pt x="2264" y="137485"/>
                </a:cubicBezTo>
                <a:cubicBezTo>
                  <a:pt x="16022" y="124785"/>
                  <a:pt x="146197" y="49114"/>
                  <a:pt x="161014" y="42235"/>
                </a:cubicBezTo>
                <a:cubicBezTo>
                  <a:pt x="175831" y="35356"/>
                  <a:pt x="58885" y="105206"/>
                  <a:pt x="91164" y="96210"/>
                </a:cubicBezTo>
                <a:cubicBezTo>
                  <a:pt x="123443" y="87214"/>
                  <a:pt x="350456" y="-10682"/>
                  <a:pt x="348339" y="9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799BD253-20B0-9659-8F6B-616E558C7A4D}"/>
              </a:ext>
            </a:extLst>
          </p:cNvPr>
          <p:cNvSpPr/>
          <p:nvPr/>
        </p:nvSpPr>
        <p:spPr>
          <a:xfrm>
            <a:off x="7003991" y="4003614"/>
            <a:ext cx="622402" cy="299180"/>
          </a:xfrm>
          <a:custGeom>
            <a:avLst/>
            <a:gdLst>
              <a:gd name="connsiteX0" fmla="*/ 622359 w 622402"/>
              <a:gd name="connsiteY0" fmla="*/ 61 h 299180"/>
              <a:gd name="connsiteX1" fmla="*/ 365184 w 622402"/>
              <a:gd name="connsiteY1" fmla="*/ 101661 h 299180"/>
              <a:gd name="connsiteX2" fmla="*/ 447734 w 622402"/>
              <a:gd name="connsiteY2" fmla="*/ 101661 h 299180"/>
              <a:gd name="connsiteX3" fmla="*/ 206434 w 622402"/>
              <a:gd name="connsiteY3" fmla="*/ 161986 h 299180"/>
              <a:gd name="connsiteX4" fmla="*/ 3234 w 622402"/>
              <a:gd name="connsiteY4" fmla="*/ 298511 h 299180"/>
              <a:gd name="connsiteX5" fmla="*/ 104834 w 622402"/>
              <a:gd name="connsiteY5" fmla="*/ 206436 h 299180"/>
              <a:gd name="connsiteX6" fmla="*/ 403284 w 622402"/>
              <a:gd name="connsiteY6" fmla="*/ 34986 h 299180"/>
              <a:gd name="connsiteX7" fmla="*/ 342959 w 622402"/>
              <a:gd name="connsiteY7" fmla="*/ 85786 h 299180"/>
              <a:gd name="connsiteX8" fmla="*/ 622359 w 622402"/>
              <a:gd name="connsiteY8" fmla="*/ 61 h 29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2402" h="299180">
                <a:moveTo>
                  <a:pt x="622359" y="61"/>
                </a:moveTo>
                <a:cubicBezTo>
                  <a:pt x="626063" y="2707"/>
                  <a:pt x="394288" y="84728"/>
                  <a:pt x="365184" y="101661"/>
                </a:cubicBezTo>
                <a:cubicBezTo>
                  <a:pt x="336080" y="118594"/>
                  <a:pt x="474192" y="91607"/>
                  <a:pt x="447734" y="101661"/>
                </a:cubicBezTo>
                <a:cubicBezTo>
                  <a:pt x="421276" y="111715"/>
                  <a:pt x="280517" y="129178"/>
                  <a:pt x="206434" y="161986"/>
                </a:cubicBezTo>
                <a:cubicBezTo>
                  <a:pt x="132351" y="194794"/>
                  <a:pt x="20167" y="291103"/>
                  <a:pt x="3234" y="298511"/>
                </a:cubicBezTo>
                <a:cubicBezTo>
                  <a:pt x="-13699" y="305919"/>
                  <a:pt x="38159" y="250357"/>
                  <a:pt x="104834" y="206436"/>
                </a:cubicBezTo>
                <a:cubicBezTo>
                  <a:pt x="171509" y="162515"/>
                  <a:pt x="363596" y="55094"/>
                  <a:pt x="403284" y="34986"/>
                </a:cubicBezTo>
                <a:cubicBezTo>
                  <a:pt x="442972" y="14878"/>
                  <a:pt x="311738" y="90548"/>
                  <a:pt x="342959" y="85786"/>
                </a:cubicBezTo>
                <a:cubicBezTo>
                  <a:pt x="374180" y="81024"/>
                  <a:pt x="618655" y="-2585"/>
                  <a:pt x="622359" y="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27B4644A-F55B-6390-6A50-7C089CCB22BB}"/>
              </a:ext>
            </a:extLst>
          </p:cNvPr>
          <p:cNvSpPr/>
          <p:nvPr/>
        </p:nvSpPr>
        <p:spPr>
          <a:xfrm>
            <a:off x="5511555" y="3738982"/>
            <a:ext cx="826096" cy="328781"/>
          </a:xfrm>
          <a:custGeom>
            <a:avLst/>
            <a:gdLst>
              <a:gd name="connsiteX0" fmla="*/ 245 w 826096"/>
              <a:gd name="connsiteY0" fmla="*/ 26568 h 328781"/>
              <a:gd name="connsiteX1" fmla="*/ 225670 w 826096"/>
              <a:gd name="connsiteY1" fmla="*/ 42443 h 328781"/>
              <a:gd name="connsiteX2" fmla="*/ 181220 w 826096"/>
              <a:gd name="connsiteY2" fmla="*/ 29743 h 328781"/>
              <a:gd name="connsiteX3" fmla="*/ 381245 w 826096"/>
              <a:gd name="connsiteY3" fmla="*/ 83718 h 328781"/>
              <a:gd name="connsiteX4" fmla="*/ 352670 w 826096"/>
              <a:gd name="connsiteY4" fmla="*/ 51968 h 328781"/>
              <a:gd name="connsiteX5" fmla="*/ 435220 w 826096"/>
              <a:gd name="connsiteY5" fmla="*/ 102768 h 328781"/>
              <a:gd name="connsiteX6" fmla="*/ 590795 w 826096"/>
              <a:gd name="connsiteY6" fmla="*/ 99593 h 328781"/>
              <a:gd name="connsiteX7" fmla="*/ 539995 w 826096"/>
              <a:gd name="connsiteY7" fmla="*/ 140868 h 328781"/>
              <a:gd name="connsiteX8" fmla="*/ 647945 w 826096"/>
              <a:gd name="connsiteY8" fmla="*/ 178968 h 328781"/>
              <a:gd name="connsiteX9" fmla="*/ 689220 w 826096"/>
              <a:gd name="connsiteY9" fmla="*/ 201193 h 328781"/>
              <a:gd name="connsiteX10" fmla="*/ 613020 w 826096"/>
              <a:gd name="connsiteY10" fmla="*/ 118643 h 328781"/>
              <a:gd name="connsiteX11" fmla="*/ 720970 w 826096"/>
              <a:gd name="connsiteY11" fmla="*/ 236118 h 328781"/>
              <a:gd name="connsiteX12" fmla="*/ 825745 w 826096"/>
              <a:gd name="connsiteY12" fmla="*/ 328193 h 328781"/>
              <a:gd name="connsiteX13" fmla="*/ 743195 w 826096"/>
              <a:gd name="connsiteY13" fmla="*/ 267868 h 328781"/>
              <a:gd name="connsiteX14" fmla="*/ 460620 w 826096"/>
              <a:gd name="connsiteY14" fmla="*/ 121818 h 328781"/>
              <a:gd name="connsiteX15" fmla="*/ 285995 w 826096"/>
              <a:gd name="connsiteY15" fmla="*/ 51968 h 328781"/>
              <a:gd name="connsiteX16" fmla="*/ 190745 w 826096"/>
              <a:gd name="connsiteY16" fmla="*/ 4343 h 328781"/>
              <a:gd name="connsiteX17" fmla="*/ 279645 w 826096"/>
              <a:gd name="connsiteY17" fmla="*/ 4343 h 328781"/>
              <a:gd name="connsiteX18" fmla="*/ 184395 w 826096"/>
              <a:gd name="connsiteY18" fmla="*/ 23393 h 328781"/>
              <a:gd name="connsiteX19" fmla="*/ 245 w 826096"/>
              <a:gd name="connsiteY19" fmla="*/ 26568 h 32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6096" h="328781">
                <a:moveTo>
                  <a:pt x="245" y="26568"/>
                </a:moveTo>
                <a:cubicBezTo>
                  <a:pt x="7124" y="29743"/>
                  <a:pt x="195508" y="41914"/>
                  <a:pt x="225670" y="42443"/>
                </a:cubicBezTo>
                <a:cubicBezTo>
                  <a:pt x="255833" y="42972"/>
                  <a:pt x="181220" y="29743"/>
                  <a:pt x="181220" y="29743"/>
                </a:cubicBezTo>
                <a:cubicBezTo>
                  <a:pt x="207149" y="36622"/>
                  <a:pt x="352670" y="80014"/>
                  <a:pt x="381245" y="83718"/>
                </a:cubicBezTo>
                <a:cubicBezTo>
                  <a:pt x="409820" y="87422"/>
                  <a:pt x="343674" y="48793"/>
                  <a:pt x="352670" y="51968"/>
                </a:cubicBezTo>
                <a:cubicBezTo>
                  <a:pt x="361666" y="55143"/>
                  <a:pt x="395533" y="94831"/>
                  <a:pt x="435220" y="102768"/>
                </a:cubicBezTo>
                <a:cubicBezTo>
                  <a:pt x="474907" y="110705"/>
                  <a:pt x="573333" y="93243"/>
                  <a:pt x="590795" y="99593"/>
                </a:cubicBezTo>
                <a:cubicBezTo>
                  <a:pt x="608257" y="105943"/>
                  <a:pt x="530470" y="127639"/>
                  <a:pt x="539995" y="140868"/>
                </a:cubicBezTo>
                <a:cubicBezTo>
                  <a:pt x="549520" y="154097"/>
                  <a:pt x="623074" y="168914"/>
                  <a:pt x="647945" y="178968"/>
                </a:cubicBezTo>
                <a:cubicBezTo>
                  <a:pt x="672816" y="189022"/>
                  <a:pt x="695041" y="211247"/>
                  <a:pt x="689220" y="201193"/>
                </a:cubicBezTo>
                <a:cubicBezTo>
                  <a:pt x="683399" y="191139"/>
                  <a:pt x="607728" y="112822"/>
                  <a:pt x="613020" y="118643"/>
                </a:cubicBezTo>
                <a:cubicBezTo>
                  <a:pt x="618312" y="124464"/>
                  <a:pt x="685516" y="201193"/>
                  <a:pt x="720970" y="236118"/>
                </a:cubicBezTo>
                <a:cubicBezTo>
                  <a:pt x="756424" y="271043"/>
                  <a:pt x="822041" y="322901"/>
                  <a:pt x="825745" y="328193"/>
                </a:cubicBezTo>
                <a:cubicBezTo>
                  <a:pt x="829449" y="333485"/>
                  <a:pt x="804049" y="302264"/>
                  <a:pt x="743195" y="267868"/>
                </a:cubicBezTo>
                <a:cubicBezTo>
                  <a:pt x="682341" y="233472"/>
                  <a:pt x="536820" y="157801"/>
                  <a:pt x="460620" y="121818"/>
                </a:cubicBezTo>
                <a:cubicBezTo>
                  <a:pt x="384420" y="85835"/>
                  <a:pt x="330974" y="71547"/>
                  <a:pt x="285995" y="51968"/>
                </a:cubicBezTo>
                <a:cubicBezTo>
                  <a:pt x="241016" y="32389"/>
                  <a:pt x="191803" y="12280"/>
                  <a:pt x="190745" y="4343"/>
                </a:cubicBezTo>
                <a:cubicBezTo>
                  <a:pt x="189687" y="-3594"/>
                  <a:pt x="280703" y="1168"/>
                  <a:pt x="279645" y="4343"/>
                </a:cubicBezTo>
                <a:cubicBezTo>
                  <a:pt x="278587" y="7518"/>
                  <a:pt x="235724" y="20218"/>
                  <a:pt x="184395" y="23393"/>
                </a:cubicBezTo>
                <a:cubicBezTo>
                  <a:pt x="133066" y="26568"/>
                  <a:pt x="-6634" y="23393"/>
                  <a:pt x="245" y="26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F815EF0C-326C-0FC1-35AF-B6FE07194880}"/>
              </a:ext>
            </a:extLst>
          </p:cNvPr>
          <p:cNvSpPr/>
          <p:nvPr/>
        </p:nvSpPr>
        <p:spPr>
          <a:xfrm>
            <a:off x="5244193" y="3896978"/>
            <a:ext cx="772768" cy="236922"/>
          </a:xfrm>
          <a:custGeom>
            <a:avLst/>
            <a:gdLst>
              <a:gd name="connsiteX0" fmla="*/ 907 w 772768"/>
              <a:gd name="connsiteY0" fmla="*/ 30497 h 236922"/>
              <a:gd name="connsiteX1" fmla="*/ 219982 w 772768"/>
              <a:gd name="connsiteY1" fmla="*/ 11447 h 236922"/>
              <a:gd name="connsiteX2" fmla="*/ 432707 w 772768"/>
              <a:gd name="connsiteY2" fmla="*/ 93997 h 236922"/>
              <a:gd name="connsiteX3" fmla="*/ 388257 w 772768"/>
              <a:gd name="connsiteY3" fmla="*/ 71772 h 236922"/>
              <a:gd name="connsiteX4" fmla="*/ 610507 w 772768"/>
              <a:gd name="connsiteY4" fmla="*/ 182897 h 236922"/>
              <a:gd name="connsiteX5" fmla="*/ 597807 w 772768"/>
              <a:gd name="connsiteY5" fmla="*/ 160672 h 236922"/>
              <a:gd name="connsiteX6" fmla="*/ 772432 w 772768"/>
              <a:gd name="connsiteY6" fmla="*/ 236872 h 236922"/>
              <a:gd name="connsiteX7" fmla="*/ 645432 w 772768"/>
              <a:gd name="connsiteY7" fmla="*/ 173372 h 236922"/>
              <a:gd name="connsiteX8" fmla="*/ 321582 w 772768"/>
              <a:gd name="connsiteY8" fmla="*/ 5097 h 236922"/>
              <a:gd name="connsiteX9" fmla="*/ 400957 w 772768"/>
              <a:gd name="connsiteY9" fmla="*/ 40022 h 236922"/>
              <a:gd name="connsiteX10" fmla="*/ 248557 w 772768"/>
              <a:gd name="connsiteY10" fmla="*/ 1922 h 236922"/>
              <a:gd name="connsiteX11" fmla="*/ 112032 w 772768"/>
              <a:gd name="connsiteY11" fmla="*/ 46372 h 236922"/>
              <a:gd name="connsiteX12" fmla="*/ 140607 w 772768"/>
              <a:gd name="connsiteY12" fmla="*/ 27322 h 236922"/>
              <a:gd name="connsiteX13" fmla="*/ 907 w 772768"/>
              <a:gd name="connsiteY13" fmla="*/ 30497 h 23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2768" h="236922">
                <a:moveTo>
                  <a:pt x="907" y="30497"/>
                </a:moveTo>
                <a:cubicBezTo>
                  <a:pt x="14136" y="27851"/>
                  <a:pt x="148015" y="864"/>
                  <a:pt x="219982" y="11447"/>
                </a:cubicBezTo>
                <a:cubicBezTo>
                  <a:pt x="291949" y="22030"/>
                  <a:pt x="404661" y="83943"/>
                  <a:pt x="432707" y="93997"/>
                </a:cubicBezTo>
                <a:cubicBezTo>
                  <a:pt x="460753" y="104051"/>
                  <a:pt x="388257" y="71772"/>
                  <a:pt x="388257" y="71772"/>
                </a:cubicBezTo>
                <a:cubicBezTo>
                  <a:pt x="417890" y="86589"/>
                  <a:pt x="575582" y="168080"/>
                  <a:pt x="610507" y="182897"/>
                </a:cubicBezTo>
                <a:cubicBezTo>
                  <a:pt x="645432" y="197714"/>
                  <a:pt x="570820" y="151676"/>
                  <a:pt x="597807" y="160672"/>
                </a:cubicBezTo>
                <a:cubicBezTo>
                  <a:pt x="624794" y="169668"/>
                  <a:pt x="764495" y="234755"/>
                  <a:pt x="772432" y="236872"/>
                </a:cubicBezTo>
                <a:cubicBezTo>
                  <a:pt x="780369" y="238989"/>
                  <a:pt x="645432" y="173372"/>
                  <a:pt x="645432" y="173372"/>
                </a:cubicBezTo>
                <a:lnTo>
                  <a:pt x="321582" y="5097"/>
                </a:lnTo>
                <a:cubicBezTo>
                  <a:pt x="280836" y="-17128"/>
                  <a:pt x="413128" y="40551"/>
                  <a:pt x="400957" y="40022"/>
                </a:cubicBezTo>
                <a:cubicBezTo>
                  <a:pt x="388786" y="39493"/>
                  <a:pt x="296711" y="864"/>
                  <a:pt x="248557" y="1922"/>
                </a:cubicBezTo>
                <a:cubicBezTo>
                  <a:pt x="200403" y="2980"/>
                  <a:pt x="130024" y="42139"/>
                  <a:pt x="112032" y="46372"/>
                </a:cubicBezTo>
                <a:cubicBezTo>
                  <a:pt x="94040" y="50605"/>
                  <a:pt x="158069" y="31026"/>
                  <a:pt x="140607" y="27322"/>
                </a:cubicBezTo>
                <a:cubicBezTo>
                  <a:pt x="123145" y="23618"/>
                  <a:pt x="-12322" y="33143"/>
                  <a:pt x="907" y="30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97D3D52A-D231-51DA-FD7B-90C2E6EC595B}"/>
              </a:ext>
            </a:extLst>
          </p:cNvPr>
          <p:cNvSpPr/>
          <p:nvPr/>
        </p:nvSpPr>
        <p:spPr>
          <a:xfrm>
            <a:off x="6140343" y="4103748"/>
            <a:ext cx="165246" cy="103611"/>
          </a:xfrm>
          <a:custGeom>
            <a:avLst/>
            <a:gdLst>
              <a:gd name="connsiteX0" fmla="*/ 107 w 165246"/>
              <a:gd name="connsiteY0" fmla="*/ 103127 h 103611"/>
              <a:gd name="connsiteX1" fmla="*/ 92182 w 165246"/>
              <a:gd name="connsiteY1" fmla="*/ 65027 h 103611"/>
              <a:gd name="connsiteX2" fmla="*/ 165207 w 165246"/>
              <a:gd name="connsiteY2" fmla="*/ 80902 h 103611"/>
              <a:gd name="connsiteX3" fmla="*/ 82657 w 165246"/>
              <a:gd name="connsiteY3" fmla="*/ 1527 h 103611"/>
              <a:gd name="connsiteX4" fmla="*/ 111232 w 165246"/>
              <a:gd name="connsiteY4" fmla="*/ 33277 h 103611"/>
              <a:gd name="connsiteX5" fmla="*/ 107 w 165246"/>
              <a:gd name="connsiteY5" fmla="*/ 103127 h 10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246" h="103611">
                <a:moveTo>
                  <a:pt x="107" y="103127"/>
                </a:moveTo>
                <a:cubicBezTo>
                  <a:pt x="-3068" y="108419"/>
                  <a:pt x="64665" y="68731"/>
                  <a:pt x="92182" y="65027"/>
                </a:cubicBezTo>
                <a:cubicBezTo>
                  <a:pt x="119699" y="61323"/>
                  <a:pt x="166795" y="91485"/>
                  <a:pt x="165207" y="80902"/>
                </a:cubicBezTo>
                <a:cubicBezTo>
                  <a:pt x="163620" y="70319"/>
                  <a:pt x="91653" y="9464"/>
                  <a:pt x="82657" y="1527"/>
                </a:cubicBezTo>
                <a:cubicBezTo>
                  <a:pt x="73661" y="-6411"/>
                  <a:pt x="122344" y="18461"/>
                  <a:pt x="111232" y="33277"/>
                </a:cubicBezTo>
                <a:cubicBezTo>
                  <a:pt x="100120" y="48093"/>
                  <a:pt x="3282" y="97835"/>
                  <a:pt x="107" y="103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6CF7BEC6-BC6F-9705-5053-0E03DA7EC828}"/>
              </a:ext>
            </a:extLst>
          </p:cNvPr>
          <p:cNvSpPr/>
          <p:nvPr/>
        </p:nvSpPr>
        <p:spPr>
          <a:xfrm>
            <a:off x="6289076" y="4169919"/>
            <a:ext cx="88725" cy="286286"/>
          </a:xfrm>
          <a:custGeom>
            <a:avLst/>
            <a:gdLst>
              <a:gd name="connsiteX0" fmla="*/ 599 w 88725"/>
              <a:gd name="connsiteY0" fmla="*/ 5206 h 286286"/>
              <a:gd name="connsiteX1" fmla="*/ 86324 w 88725"/>
              <a:gd name="connsiteY1" fmla="*/ 278256 h 286286"/>
              <a:gd name="connsiteX2" fmla="*/ 64099 w 88725"/>
              <a:gd name="connsiteY2" fmla="*/ 202056 h 286286"/>
              <a:gd name="connsiteX3" fmla="*/ 54574 w 88725"/>
              <a:gd name="connsiteY3" fmla="*/ 81406 h 286286"/>
              <a:gd name="connsiteX4" fmla="*/ 57749 w 88725"/>
              <a:gd name="connsiteY4" fmla="*/ 46481 h 286286"/>
              <a:gd name="connsiteX5" fmla="*/ 48224 w 88725"/>
              <a:gd name="connsiteY5" fmla="*/ 94106 h 286286"/>
              <a:gd name="connsiteX6" fmla="*/ 599 w 88725"/>
              <a:gd name="connsiteY6" fmla="*/ 5206 h 28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725" h="286286">
                <a:moveTo>
                  <a:pt x="599" y="5206"/>
                </a:moveTo>
                <a:cubicBezTo>
                  <a:pt x="6949" y="35898"/>
                  <a:pt x="75741" y="245448"/>
                  <a:pt x="86324" y="278256"/>
                </a:cubicBezTo>
                <a:cubicBezTo>
                  <a:pt x="96907" y="311064"/>
                  <a:pt x="69391" y="234864"/>
                  <a:pt x="64099" y="202056"/>
                </a:cubicBezTo>
                <a:cubicBezTo>
                  <a:pt x="58807" y="169248"/>
                  <a:pt x="55632" y="107335"/>
                  <a:pt x="54574" y="81406"/>
                </a:cubicBezTo>
                <a:cubicBezTo>
                  <a:pt x="53516" y="55477"/>
                  <a:pt x="58807" y="44364"/>
                  <a:pt x="57749" y="46481"/>
                </a:cubicBezTo>
                <a:cubicBezTo>
                  <a:pt x="56691" y="48598"/>
                  <a:pt x="56162" y="98869"/>
                  <a:pt x="48224" y="94106"/>
                </a:cubicBezTo>
                <a:cubicBezTo>
                  <a:pt x="40287" y="89344"/>
                  <a:pt x="-5751" y="-25486"/>
                  <a:pt x="599" y="5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D5BC5030-5C3D-3C58-6015-2ADE6D957597}"/>
              </a:ext>
            </a:extLst>
          </p:cNvPr>
          <p:cNvSpPr/>
          <p:nvPr/>
        </p:nvSpPr>
        <p:spPr>
          <a:xfrm>
            <a:off x="6294663" y="4548314"/>
            <a:ext cx="135528" cy="462212"/>
          </a:xfrm>
          <a:custGeom>
            <a:avLst/>
            <a:gdLst>
              <a:gd name="connsiteX0" fmla="*/ 134712 w 135528"/>
              <a:gd name="connsiteY0" fmla="*/ 1461 h 462212"/>
              <a:gd name="connsiteX1" fmla="*/ 36287 w 135528"/>
              <a:gd name="connsiteY1" fmla="*/ 318961 h 462212"/>
              <a:gd name="connsiteX2" fmla="*/ 45812 w 135528"/>
              <a:gd name="connsiteY2" fmla="*/ 211011 h 462212"/>
              <a:gd name="connsiteX3" fmla="*/ 1362 w 135528"/>
              <a:gd name="connsiteY3" fmla="*/ 461836 h 462212"/>
              <a:gd name="connsiteX4" fmla="*/ 106137 w 135528"/>
              <a:gd name="connsiteY4" fmla="*/ 144336 h 462212"/>
              <a:gd name="connsiteX5" fmla="*/ 83912 w 135528"/>
              <a:gd name="connsiteY5" fmla="*/ 198311 h 462212"/>
              <a:gd name="connsiteX6" fmla="*/ 134712 w 135528"/>
              <a:gd name="connsiteY6" fmla="*/ 1461 h 46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528" h="462212">
                <a:moveTo>
                  <a:pt x="134712" y="1461"/>
                </a:moveTo>
                <a:cubicBezTo>
                  <a:pt x="126775" y="21569"/>
                  <a:pt x="51104" y="284036"/>
                  <a:pt x="36287" y="318961"/>
                </a:cubicBezTo>
                <a:cubicBezTo>
                  <a:pt x="21470" y="353886"/>
                  <a:pt x="51633" y="187198"/>
                  <a:pt x="45812" y="211011"/>
                </a:cubicBezTo>
                <a:cubicBezTo>
                  <a:pt x="39991" y="234824"/>
                  <a:pt x="-8692" y="472948"/>
                  <a:pt x="1362" y="461836"/>
                </a:cubicBezTo>
                <a:cubicBezTo>
                  <a:pt x="11416" y="450724"/>
                  <a:pt x="92379" y="188257"/>
                  <a:pt x="106137" y="144336"/>
                </a:cubicBezTo>
                <a:cubicBezTo>
                  <a:pt x="119895" y="100415"/>
                  <a:pt x="77562" y="221594"/>
                  <a:pt x="83912" y="198311"/>
                </a:cubicBezTo>
                <a:cubicBezTo>
                  <a:pt x="90262" y="175028"/>
                  <a:pt x="142649" y="-18647"/>
                  <a:pt x="134712" y="1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05CADED3-CBFE-7C54-332C-D9330C657E63}"/>
              </a:ext>
            </a:extLst>
          </p:cNvPr>
          <p:cNvSpPr/>
          <p:nvPr/>
        </p:nvSpPr>
        <p:spPr>
          <a:xfrm>
            <a:off x="6083128" y="5340213"/>
            <a:ext cx="142649" cy="261858"/>
          </a:xfrm>
          <a:custGeom>
            <a:avLst/>
            <a:gdLst>
              <a:gd name="connsiteX0" fmla="*/ 44622 w 142649"/>
              <a:gd name="connsiteY0" fmla="*/ 137 h 261858"/>
              <a:gd name="connsiteX1" fmla="*/ 172 w 142649"/>
              <a:gd name="connsiteY1" fmla="*/ 95387 h 261858"/>
              <a:gd name="connsiteX2" fmla="*/ 28747 w 142649"/>
              <a:gd name="connsiteY2" fmla="*/ 162062 h 261858"/>
              <a:gd name="connsiteX3" fmla="*/ 16047 w 142649"/>
              <a:gd name="connsiteY3" fmla="*/ 133487 h 261858"/>
              <a:gd name="connsiteX4" fmla="*/ 136697 w 142649"/>
              <a:gd name="connsiteY4" fmla="*/ 257312 h 261858"/>
              <a:gd name="connsiteX5" fmla="*/ 117647 w 142649"/>
              <a:gd name="connsiteY5" fmla="*/ 228737 h 261858"/>
              <a:gd name="connsiteX6" fmla="*/ 60497 w 142649"/>
              <a:gd name="connsiteY6" fmla="*/ 168412 h 261858"/>
              <a:gd name="connsiteX7" fmla="*/ 25572 w 142649"/>
              <a:gd name="connsiteY7" fmla="*/ 117612 h 261858"/>
              <a:gd name="connsiteX8" fmla="*/ 44622 w 142649"/>
              <a:gd name="connsiteY8" fmla="*/ 137 h 26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649" h="261858">
                <a:moveTo>
                  <a:pt x="44622" y="137"/>
                </a:moveTo>
                <a:cubicBezTo>
                  <a:pt x="40389" y="-3567"/>
                  <a:pt x="2818" y="68400"/>
                  <a:pt x="172" y="95387"/>
                </a:cubicBezTo>
                <a:cubicBezTo>
                  <a:pt x="-2474" y="122375"/>
                  <a:pt x="26101" y="155712"/>
                  <a:pt x="28747" y="162062"/>
                </a:cubicBezTo>
                <a:cubicBezTo>
                  <a:pt x="31393" y="168412"/>
                  <a:pt x="-1945" y="117612"/>
                  <a:pt x="16047" y="133487"/>
                </a:cubicBezTo>
                <a:cubicBezTo>
                  <a:pt x="34039" y="149362"/>
                  <a:pt x="119764" y="241437"/>
                  <a:pt x="136697" y="257312"/>
                </a:cubicBezTo>
                <a:cubicBezTo>
                  <a:pt x="153630" y="273187"/>
                  <a:pt x="130347" y="243554"/>
                  <a:pt x="117647" y="228737"/>
                </a:cubicBezTo>
                <a:cubicBezTo>
                  <a:pt x="104947" y="213920"/>
                  <a:pt x="75843" y="186933"/>
                  <a:pt x="60497" y="168412"/>
                </a:cubicBezTo>
                <a:cubicBezTo>
                  <a:pt x="45151" y="149891"/>
                  <a:pt x="29276" y="140366"/>
                  <a:pt x="25572" y="117612"/>
                </a:cubicBezTo>
                <a:cubicBezTo>
                  <a:pt x="21868" y="94858"/>
                  <a:pt x="48855" y="3841"/>
                  <a:pt x="44622" y="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363F5A71-FB4E-42A7-1E7C-A85090EB7797}"/>
              </a:ext>
            </a:extLst>
          </p:cNvPr>
          <p:cNvSpPr/>
          <p:nvPr/>
        </p:nvSpPr>
        <p:spPr>
          <a:xfrm>
            <a:off x="6813174" y="4651122"/>
            <a:ext cx="171311" cy="633342"/>
          </a:xfrm>
          <a:custGeom>
            <a:avLst/>
            <a:gdLst>
              <a:gd name="connsiteX0" fmla="*/ 376 w 171311"/>
              <a:gd name="connsiteY0" fmla="*/ 253 h 633342"/>
              <a:gd name="connsiteX1" fmla="*/ 57526 w 171311"/>
              <a:gd name="connsiteY1" fmla="*/ 187578 h 633342"/>
              <a:gd name="connsiteX2" fmla="*/ 73401 w 171311"/>
              <a:gd name="connsiteY2" fmla="*/ 441578 h 633342"/>
              <a:gd name="connsiteX3" fmla="*/ 82926 w 171311"/>
              <a:gd name="connsiteY3" fmla="*/ 403478 h 633342"/>
              <a:gd name="connsiteX4" fmla="*/ 82926 w 171311"/>
              <a:gd name="connsiteY4" fmla="*/ 460628 h 633342"/>
              <a:gd name="connsiteX5" fmla="*/ 168651 w 171311"/>
              <a:gd name="connsiteY5" fmla="*/ 628903 h 633342"/>
              <a:gd name="connsiteX6" fmla="*/ 143251 w 171311"/>
              <a:gd name="connsiteY6" fmla="*/ 571753 h 633342"/>
              <a:gd name="connsiteX7" fmla="*/ 79751 w 171311"/>
              <a:gd name="connsiteY7" fmla="*/ 435228 h 633342"/>
              <a:gd name="connsiteX8" fmla="*/ 76576 w 171311"/>
              <a:gd name="connsiteY8" fmla="*/ 251078 h 633342"/>
              <a:gd name="connsiteX9" fmla="*/ 28951 w 171311"/>
              <a:gd name="connsiteY9" fmla="*/ 117728 h 633342"/>
              <a:gd name="connsiteX10" fmla="*/ 32126 w 171311"/>
              <a:gd name="connsiteY10" fmla="*/ 146303 h 633342"/>
              <a:gd name="connsiteX11" fmla="*/ 376 w 171311"/>
              <a:gd name="connsiteY11" fmla="*/ 253 h 633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1311" h="633342">
                <a:moveTo>
                  <a:pt x="376" y="253"/>
                </a:moveTo>
                <a:cubicBezTo>
                  <a:pt x="4609" y="7132"/>
                  <a:pt x="45355" y="114024"/>
                  <a:pt x="57526" y="187578"/>
                </a:cubicBezTo>
                <a:cubicBezTo>
                  <a:pt x="69697" y="261132"/>
                  <a:pt x="69168" y="405595"/>
                  <a:pt x="73401" y="441578"/>
                </a:cubicBezTo>
                <a:cubicBezTo>
                  <a:pt x="77634" y="477561"/>
                  <a:pt x="81339" y="400303"/>
                  <a:pt x="82926" y="403478"/>
                </a:cubicBezTo>
                <a:cubicBezTo>
                  <a:pt x="84513" y="406653"/>
                  <a:pt x="68638" y="423057"/>
                  <a:pt x="82926" y="460628"/>
                </a:cubicBezTo>
                <a:cubicBezTo>
                  <a:pt x="97214" y="498199"/>
                  <a:pt x="158597" y="610382"/>
                  <a:pt x="168651" y="628903"/>
                </a:cubicBezTo>
                <a:cubicBezTo>
                  <a:pt x="178705" y="647424"/>
                  <a:pt x="158068" y="604032"/>
                  <a:pt x="143251" y="571753"/>
                </a:cubicBezTo>
                <a:cubicBezTo>
                  <a:pt x="128434" y="539474"/>
                  <a:pt x="90864" y="488674"/>
                  <a:pt x="79751" y="435228"/>
                </a:cubicBezTo>
                <a:cubicBezTo>
                  <a:pt x="68639" y="381782"/>
                  <a:pt x="85043" y="303995"/>
                  <a:pt x="76576" y="251078"/>
                </a:cubicBezTo>
                <a:cubicBezTo>
                  <a:pt x="68109" y="198161"/>
                  <a:pt x="36359" y="135190"/>
                  <a:pt x="28951" y="117728"/>
                </a:cubicBezTo>
                <a:cubicBezTo>
                  <a:pt x="21543" y="100266"/>
                  <a:pt x="35301" y="163766"/>
                  <a:pt x="32126" y="146303"/>
                </a:cubicBezTo>
                <a:cubicBezTo>
                  <a:pt x="28951" y="128841"/>
                  <a:pt x="-3857" y="-6626"/>
                  <a:pt x="376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619AF64A-201C-E530-651B-8E2B16180CF5}"/>
              </a:ext>
            </a:extLst>
          </p:cNvPr>
          <p:cNvSpPr/>
          <p:nvPr/>
        </p:nvSpPr>
        <p:spPr>
          <a:xfrm>
            <a:off x="6883371" y="5105396"/>
            <a:ext cx="165732" cy="354006"/>
          </a:xfrm>
          <a:custGeom>
            <a:avLst/>
            <a:gdLst>
              <a:gd name="connsiteX0" fmla="*/ 29 w 165732"/>
              <a:gd name="connsiteY0" fmla="*/ 4 h 354006"/>
              <a:gd name="connsiteX1" fmla="*/ 149254 w 165732"/>
              <a:gd name="connsiteY1" fmla="*/ 250829 h 354006"/>
              <a:gd name="connsiteX2" fmla="*/ 161954 w 165732"/>
              <a:gd name="connsiteY2" fmla="*/ 352429 h 354006"/>
              <a:gd name="connsiteX3" fmla="*/ 149254 w 165732"/>
              <a:gd name="connsiteY3" fmla="*/ 307979 h 354006"/>
              <a:gd name="connsiteX4" fmla="*/ 136554 w 165732"/>
              <a:gd name="connsiteY4" fmla="*/ 244479 h 354006"/>
              <a:gd name="connsiteX5" fmla="*/ 29 w 165732"/>
              <a:gd name="connsiteY5" fmla="*/ 4 h 354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32" h="354006">
                <a:moveTo>
                  <a:pt x="29" y="4"/>
                </a:moveTo>
                <a:cubicBezTo>
                  <a:pt x="2146" y="1062"/>
                  <a:pt x="122267" y="192092"/>
                  <a:pt x="149254" y="250829"/>
                </a:cubicBezTo>
                <a:cubicBezTo>
                  <a:pt x="176241" y="309566"/>
                  <a:pt x="161954" y="342904"/>
                  <a:pt x="161954" y="352429"/>
                </a:cubicBezTo>
                <a:cubicBezTo>
                  <a:pt x="161954" y="361954"/>
                  <a:pt x="153487" y="325971"/>
                  <a:pt x="149254" y="307979"/>
                </a:cubicBezTo>
                <a:cubicBezTo>
                  <a:pt x="145021" y="289987"/>
                  <a:pt x="161954" y="290516"/>
                  <a:pt x="136554" y="244479"/>
                </a:cubicBezTo>
                <a:cubicBezTo>
                  <a:pt x="111154" y="198442"/>
                  <a:pt x="-2088" y="-1054"/>
                  <a:pt x="29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83A61333-22F4-75EC-704B-C3EAF96F57CF}"/>
              </a:ext>
            </a:extLst>
          </p:cNvPr>
          <p:cNvSpPr/>
          <p:nvPr/>
        </p:nvSpPr>
        <p:spPr>
          <a:xfrm>
            <a:off x="6505500" y="4450160"/>
            <a:ext cx="151866" cy="907400"/>
          </a:xfrm>
          <a:custGeom>
            <a:avLst/>
            <a:gdLst>
              <a:gd name="connsiteX0" fmla="*/ 95325 w 151866"/>
              <a:gd name="connsiteY0" fmla="*/ 32940 h 907400"/>
              <a:gd name="connsiteX1" fmla="*/ 50875 w 151866"/>
              <a:gd name="connsiteY1" fmla="*/ 718740 h 907400"/>
              <a:gd name="connsiteX2" fmla="*/ 50875 w 151866"/>
              <a:gd name="connsiteY2" fmla="*/ 906065 h 907400"/>
              <a:gd name="connsiteX3" fmla="*/ 50875 w 151866"/>
              <a:gd name="connsiteY3" fmla="*/ 804465 h 907400"/>
              <a:gd name="connsiteX4" fmla="*/ 149300 w 151866"/>
              <a:gd name="connsiteY4" fmla="*/ 839390 h 907400"/>
              <a:gd name="connsiteX5" fmla="*/ 123900 w 151866"/>
              <a:gd name="connsiteY5" fmla="*/ 791765 h 907400"/>
              <a:gd name="connsiteX6" fmla="*/ 133425 w 151866"/>
              <a:gd name="connsiteY6" fmla="*/ 607615 h 907400"/>
              <a:gd name="connsiteX7" fmla="*/ 114375 w 151866"/>
              <a:gd name="connsiteY7" fmla="*/ 782240 h 907400"/>
              <a:gd name="connsiteX8" fmla="*/ 73100 w 151866"/>
              <a:gd name="connsiteY8" fmla="*/ 779065 h 907400"/>
              <a:gd name="connsiteX9" fmla="*/ 44525 w 151866"/>
              <a:gd name="connsiteY9" fmla="*/ 760015 h 907400"/>
              <a:gd name="connsiteX10" fmla="*/ 75 w 151866"/>
              <a:gd name="connsiteY10" fmla="*/ 566340 h 907400"/>
              <a:gd name="connsiteX11" fmla="*/ 35000 w 151866"/>
              <a:gd name="connsiteY11" fmla="*/ 677465 h 907400"/>
              <a:gd name="connsiteX12" fmla="*/ 76275 w 151866"/>
              <a:gd name="connsiteY12" fmla="*/ 163115 h 907400"/>
              <a:gd name="connsiteX13" fmla="*/ 95325 w 151866"/>
              <a:gd name="connsiteY13" fmla="*/ 32940 h 90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1866" h="907400">
                <a:moveTo>
                  <a:pt x="95325" y="32940"/>
                </a:moveTo>
                <a:cubicBezTo>
                  <a:pt x="91092" y="125544"/>
                  <a:pt x="58283" y="573219"/>
                  <a:pt x="50875" y="718740"/>
                </a:cubicBezTo>
                <a:cubicBezTo>
                  <a:pt x="43467" y="864261"/>
                  <a:pt x="50875" y="906065"/>
                  <a:pt x="50875" y="906065"/>
                </a:cubicBezTo>
                <a:cubicBezTo>
                  <a:pt x="50875" y="920352"/>
                  <a:pt x="34471" y="815577"/>
                  <a:pt x="50875" y="804465"/>
                </a:cubicBezTo>
                <a:cubicBezTo>
                  <a:pt x="67279" y="793353"/>
                  <a:pt x="137129" y="841507"/>
                  <a:pt x="149300" y="839390"/>
                </a:cubicBezTo>
                <a:cubicBezTo>
                  <a:pt x="161471" y="837273"/>
                  <a:pt x="126546" y="830394"/>
                  <a:pt x="123900" y="791765"/>
                </a:cubicBezTo>
                <a:cubicBezTo>
                  <a:pt x="121254" y="753136"/>
                  <a:pt x="135012" y="609202"/>
                  <a:pt x="133425" y="607615"/>
                </a:cubicBezTo>
                <a:cubicBezTo>
                  <a:pt x="131838" y="606028"/>
                  <a:pt x="124429" y="753665"/>
                  <a:pt x="114375" y="782240"/>
                </a:cubicBezTo>
                <a:cubicBezTo>
                  <a:pt x="104321" y="810815"/>
                  <a:pt x="84742" y="782769"/>
                  <a:pt x="73100" y="779065"/>
                </a:cubicBezTo>
                <a:cubicBezTo>
                  <a:pt x="61458" y="775361"/>
                  <a:pt x="56696" y="795469"/>
                  <a:pt x="44525" y="760015"/>
                </a:cubicBezTo>
                <a:cubicBezTo>
                  <a:pt x="32354" y="724561"/>
                  <a:pt x="1662" y="580098"/>
                  <a:pt x="75" y="566340"/>
                </a:cubicBezTo>
                <a:cubicBezTo>
                  <a:pt x="-1512" y="552582"/>
                  <a:pt x="22300" y="744669"/>
                  <a:pt x="35000" y="677465"/>
                </a:cubicBezTo>
                <a:cubicBezTo>
                  <a:pt x="47700" y="610261"/>
                  <a:pt x="68867" y="264186"/>
                  <a:pt x="76275" y="163115"/>
                </a:cubicBezTo>
                <a:cubicBezTo>
                  <a:pt x="83683" y="62044"/>
                  <a:pt x="99558" y="-59664"/>
                  <a:pt x="95325" y="32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56C3558E-2FA3-7371-9D9D-846B7840A28A}"/>
              </a:ext>
            </a:extLst>
          </p:cNvPr>
          <p:cNvSpPr/>
          <p:nvPr/>
        </p:nvSpPr>
        <p:spPr>
          <a:xfrm>
            <a:off x="5807898" y="5527659"/>
            <a:ext cx="69030" cy="65193"/>
          </a:xfrm>
          <a:custGeom>
            <a:avLst/>
            <a:gdLst>
              <a:gd name="connsiteX0" fmla="*/ 69027 w 69030"/>
              <a:gd name="connsiteY0" fmla="*/ 16 h 65193"/>
              <a:gd name="connsiteX1" fmla="*/ 5527 w 69030"/>
              <a:gd name="connsiteY1" fmla="*/ 63516 h 65193"/>
              <a:gd name="connsiteX2" fmla="*/ 18227 w 69030"/>
              <a:gd name="connsiteY2" fmla="*/ 47641 h 65193"/>
              <a:gd name="connsiteX3" fmla="*/ 2352 w 69030"/>
              <a:gd name="connsiteY3" fmla="*/ 57166 h 65193"/>
              <a:gd name="connsiteX4" fmla="*/ 69027 w 69030"/>
              <a:gd name="connsiteY4" fmla="*/ 16 h 6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30" h="65193">
                <a:moveTo>
                  <a:pt x="69027" y="16"/>
                </a:moveTo>
                <a:cubicBezTo>
                  <a:pt x="69556" y="1074"/>
                  <a:pt x="5527" y="63516"/>
                  <a:pt x="5527" y="63516"/>
                </a:cubicBezTo>
                <a:cubicBezTo>
                  <a:pt x="-2940" y="71454"/>
                  <a:pt x="18756" y="48699"/>
                  <a:pt x="18227" y="47641"/>
                </a:cubicBezTo>
                <a:cubicBezTo>
                  <a:pt x="17698" y="46583"/>
                  <a:pt x="-7702" y="64574"/>
                  <a:pt x="2352" y="57166"/>
                </a:cubicBezTo>
                <a:cubicBezTo>
                  <a:pt x="12406" y="49758"/>
                  <a:pt x="68498" y="-1042"/>
                  <a:pt x="69027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D30791E1-4ABB-C296-6321-512AF88290EA}"/>
              </a:ext>
            </a:extLst>
          </p:cNvPr>
          <p:cNvSpPr/>
          <p:nvPr/>
        </p:nvSpPr>
        <p:spPr>
          <a:xfrm>
            <a:off x="5562558" y="5870509"/>
            <a:ext cx="44656" cy="120829"/>
          </a:xfrm>
          <a:custGeom>
            <a:avLst/>
            <a:gdLst>
              <a:gd name="connsiteX0" fmla="*/ 44492 w 44656"/>
              <a:gd name="connsiteY0" fmla="*/ 66 h 120829"/>
              <a:gd name="connsiteX1" fmla="*/ 15917 w 44656"/>
              <a:gd name="connsiteY1" fmla="*/ 66741 h 120829"/>
              <a:gd name="connsiteX2" fmla="*/ 38142 w 44656"/>
              <a:gd name="connsiteY2" fmla="*/ 120716 h 120829"/>
              <a:gd name="connsiteX3" fmla="*/ 42 w 44656"/>
              <a:gd name="connsiteY3" fmla="*/ 79441 h 120829"/>
              <a:gd name="connsiteX4" fmla="*/ 44492 w 44656"/>
              <a:gd name="connsiteY4" fmla="*/ 66 h 12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56" h="120829">
                <a:moveTo>
                  <a:pt x="44492" y="66"/>
                </a:moveTo>
                <a:cubicBezTo>
                  <a:pt x="47138" y="-2051"/>
                  <a:pt x="16975" y="46633"/>
                  <a:pt x="15917" y="66741"/>
                </a:cubicBezTo>
                <a:cubicBezTo>
                  <a:pt x="14859" y="86849"/>
                  <a:pt x="40788" y="118599"/>
                  <a:pt x="38142" y="120716"/>
                </a:cubicBezTo>
                <a:cubicBezTo>
                  <a:pt x="35496" y="122833"/>
                  <a:pt x="1629" y="94787"/>
                  <a:pt x="42" y="79441"/>
                </a:cubicBezTo>
                <a:cubicBezTo>
                  <a:pt x="-1546" y="64095"/>
                  <a:pt x="41846" y="2183"/>
                  <a:pt x="44492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A02274ED-A73D-0B07-8A94-C3772551DFD3}"/>
              </a:ext>
            </a:extLst>
          </p:cNvPr>
          <p:cNvSpPr/>
          <p:nvPr/>
        </p:nvSpPr>
        <p:spPr>
          <a:xfrm>
            <a:off x="5394057" y="5457792"/>
            <a:ext cx="41735" cy="111275"/>
          </a:xfrm>
          <a:custGeom>
            <a:avLst/>
            <a:gdLst>
              <a:gd name="connsiteX0" fmla="*/ 41543 w 41735"/>
              <a:gd name="connsiteY0" fmla="*/ 33 h 111275"/>
              <a:gd name="connsiteX1" fmla="*/ 16143 w 41735"/>
              <a:gd name="connsiteY1" fmla="*/ 73058 h 111275"/>
              <a:gd name="connsiteX2" fmla="*/ 25668 w 41735"/>
              <a:gd name="connsiteY2" fmla="*/ 111158 h 111275"/>
              <a:gd name="connsiteX3" fmla="*/ 268 w 41735"/>
              <a:gd name="connsiteY3" fmla="*/ 82583 h 111275"/>
              <a:gd name="connsiteX4" fmla="*/ 41543 w 41735"/>
              <a:gd name="connsiteY4" fmla="*/ 33 h 11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" h="111275">
                <a:moveTo>
                  <a:pt x="41543" y="33"/>
                </a:moveTo>
                <a:cubicBezTo>
                  <a:pt x="44189" y="-1555"/>
                  <a:pt x="18789" y="54537"/>
                  <a:pt x="16143" y="73058"/>
                </a:cubicBezTo>
                <a:cubicBezTo>
                  <a:pt x="13497" y="91579"/>
                  <a:pt x="28314" y="109571"/>
                  <a:pt x="25668" y="111158"/>
                </a:cubicBezTo>
                <a:cubicBezTo>
                  <a:pt x="23022" y="112746"/>
                  <a:pt x="-2907" y="97929"/>
                  <a:pt x="268" y="82583"/>
                </a:cubicBezTo>
                <a:cubicBezTo>
                  <a:pt x="3443" y="67237"/>
                  <a:pt x="38897" y="1621"/>
                  <a:pt x="41543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04D18C0A-104A-ACAF-2E7E-F445DBB0F1C9}"/>
              </a:ext>
            </a:extLst>
          </p:cNvPr>
          <p:cNvSpPr/>
          <p:nvPr/>
        </p:nvSpPr>
        <p:spPr>
          <a:xfrm>
            <a:off x="5571955" y="6388076"/>
            <a:ext cx="100668" cy="111169"/>
          </a:xfrm>
          <a:custGeom>
            <a:avLst/>
            <a:gdLst>
              <a:gd name="connsiteX0" fmla="*/ 170 w 100668"/>
              <a:gd name="connsiteY0" fmla="*/ 24 h 111169"/>
              <a:gd name="connsiteX1" fmla="*/ 70020 w 100668"/>
              <a:gd name="connsiteY1" fmla="*/ 50824 h 111169"/>
              <a:gd name="connsiteX2" fmla="*/ 95420 w 100668"/>
              <a:gd name="connsiteY2" fmla="*/ 111149 h 111169"/>
              <a:gd name="connsiteX3" fmla="*/ 92245 w 100668"/>
              <a:gd name="connsiteY3" fmla="*/ 57174 h 111169"/>
              <a:gd name="connsiteX4" fmla="*/ 170 w 100668"/>
              <a:gd name="connsiteY4" fmla="*/ 24 h 111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8" h="111169">
                <a:moveTo>
                  <a:pt x="170" y="24"/>
                </a:moveTo>
                <a:cubicBezTo>
                  <a:pt x="-3534" y="-1034"/>
                  <a:pt x="54145" y="32303"/>
                  <a:pt x="70020" y="50824"/>
                </a:cubicBezTo>
                <a:cubicBezTo>
                  <a:pt x="85895" y="69345"/>
                  <a:pt x="91716" y="110091"/>
                  <a:pt x="95420" y="111149"/>
                </a:cubicBezTo>
                <a:cubicBezTo>
                  <a:pt x="99124" y="112207"/>
                  <a:pt x="106533" y="72520"/>
                  <a:pt x="92245" y="57174"/>
                </a:cubicBezTo>
                <a:cubicBezTo>
                  <a:pt x="77958" y="41828"/>
                  <a:pt x="3874" y="1082"/>
                  <a:pt x="17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BA49B026-4EF3-48E0-D81D-8CE04CCD4A25}"/>
              </a:ext>
            </a:extLst>
          </p:cNvPr>
          <p:cNvSpPr/>
          <p:nvPr/>
        </p:nvSpPr>
        <p:spPr>
          <a:xfrm>
            <a:off x="5438752" y="5784846"/>
            <a:ext cx="49086" cy="104787"/>
          </a:xfrm>
          <a:custGeom>
            <a:avLst/>
            <a:gdLst>
              <a:gd name="connsiteX0" fmla="*/ 23 w 49086"/>
              <a:gd name="connsiteY0" fmla="*/ 4 h 104787"/>
              <a:gd name="connsiteX1" fmla="*/ 41298 w 49086"/>
              <a:gd name="connsiteY1" fmla="*/ 63504 h 104787"/>
              <a:gd name="connsiteX2" fmla="*/ 44473 w 49086"/>
              <a:gd name="connsiteY2" fmla="*/ 104779 h 104787"/>
              <a:gd name="connsiteX3" fmla="*/ 47648 w 49086"/>
              <a:gd name="connsiteY3" fmla="*/ 60329 h 104787"/>
              <a:gd name="connsiteX4" fmla="*/ 23 w 49086"/>
              <a:gd name="connsiteY4" fmla="*/ 4 h 10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86" h="104787">
                <a:moveTo>
                  <a:pt x="23" y="4"/>
                </a:moveTo>
                <a:cubicBezTo>
                  <a:pt x="-1035" y="533"/>
                  <a:pt x="33890" y="46042"/>
                  <a:pt x="41298" y="63504"/>
                </a:cubicBezTo>
                <a:cubicBezTo>
                  <a:pt x="48706" y="80966"/>
                  <a:pt x="43415" y="105308"/>
                  <a:pt x="44473" y="104779"/>
                </a:cubicBezTo>
                <a:cubicBezTo>
                  <a:pt x="45531" y="104250"/>
                  <a:pt x="51881" y="74616"/>
                  <a:pt x="47648" y="60329"/>
                </a:cubicBezTo>
                <a:cubicBezTo>
                  <a:pt x="43415" y="46042"/>
                  <a:pt x="1081" y="-525"/>
                  <a:pt x="2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E23DCAC5-3826-AE2E-2712-C6520E6A6DBB}"/>
              </a:ext>
            </a:extLst>
          </p:cNvPr>
          <p:cNvSpPr/>
          <p:nvPr/>
        </p:nvSpPr>
        <p:spPr>
          <a:xfrm>
            <a:off x="5847649" y="5854700"/>
            <a:ext cx="70613" cy="95250"/>
          </a:xfrm>
          <a:custGeom>
            <a:avLst/>
            <a:gdLst>
              <a:gd name="connsiteX0" fmla="*/ 70551 w 70613"/>
              <a:gd name="connsiteY0" fmla="*/ 0 h 95250"/>
              <a:gd name="connsiteX1" fmla="*/ 13401 w 70613"/>
              <a:gd name="connsiteY1" fmla="*/ 53975 h 95250"/>
              <a:gd name="connsiteX2" fmla="*/ 29276 w 70613"/>
              <a:gd name="connsiteY2" fmla="*/ 95250 h 95250"/>
              <a:gd name="connsiteX3" fmla="*/ 701 w 70613"/>
              <a:gd name="connsiteY3" fmla="*/ 53975 h 95250"/>
              <a:gd name="connsiteX4" fmla="*/ 70551 w 70613"/>
              <a:gd name="connsiteY4" fmla="*/ 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13" h="95250">
                <a:moveTo>
                  <a:pt x="70551" y="0"/>
                </a:moveTo>
                <a:cubicBezTo>
                  <a:pt x="72668" y="0"/>
                  <a:pt x="20280" y="38100"/>
                  <a:pt x="13401" y="53975"/>
                </a:cubicBezTo>
                <a:cubicBezTo>
                  <a:pt x="6522" y="69850"/>
                  <a:pt x="31393" y="95250"/>
                  <a:pt x="29276" y="95250"/>
                </a:cubicBezTo>
                <a:cubicBezTo>
                  <a:pt x="27159" y="95250"/>
                  <a:pt x="-5120" y="68262"/>
                  <a:pt x="701" y="53975"/>
                </a:cubicBezTo>
                <a:cubicBezTo>
                  <a:pt x="6522" y="39688"/>
                  <a:pt x="68434" y="0"/>
                  <a:pt x="705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F04D765F-A3AE-A706-6B20-7FAE67983690}"/>
              </a:ext>
            </a:extLst>
          </p:cNvPr>
          <p:cNvSpPr/>
          <p:nvPr/>
        </p:nvSpPr>
        <p:spPr>
          <a:xfrm>
            <a:off x="6035407" y="5263913"/>
            <a:ext cx="60640" cy="111824"/>
          </a:xfrm>
          <a:custGeom>
            <a:avLst/>
            <a:gdLst>
              <a:gd name="connsiteX0" fmla="*/ 60593 w 60640"/>
              <a:gd name="connsiteY0" fmla="*/ 237 h 111824"/>
              <a:gd name="connsiteX1" fmla="*/ 3443 w 60640"/>
              <a:gd name="connsiteY1" fmla="*/ 108187 h 111824"/>
              <a:gd name="connsiteX2" fmla="*/ 12968 w 60640"/>
              <a:gd name="connsiteY2" fmla="*/ 79612 h 111824"/>
              <a:gd name="connsiteX3" fmla="*/ 60593 w 60640"/>
              <a:gd name="connsiteY3" fmla="*/ 237 h 11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640" h="111824">
                <a:moveTo>
                  <a:pt x="60593" y="237"/>
                </a:moveTo>
                <a:cubicBezTo>
                  <a:pt x="59006" y="4999"/>
                  <a:pt x="11380" y="94958"/>
                  <a:pt x="3443" y="108187"/>
                </a:cubicBezTo>
                <a:cubicBezTo>
                  <a:pt x="-4494" y="121416"/>
                  <a:pt x="2385" y="95487"/>
                  <a:pt x="12968" y="79612"/>
                </a:cubicBezTo>
                <a:cubicBezTo>
                  <a:pt x="23551" y="63737"/>
                  <a:pt x="62180" y="-4525"/>
                  <a:pt x="60593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9C4C2BDA-28DA-400E-DE05-54B4D901F44B}"/>
              </a:ext>
            </a:extLst>
          </p:cNvPr>
          <p:cNvSpPr/>
          <p:nvPr/>
        </p:nvSpPr>
        <p:spPr>
          <a:xfrm>
            <a:off x="5890320" y="5537092"/>
            <a:ext cx="120042" cy="72742"/>
          </a:xfrm>
          <a:custGeom>
            <a:avLst/>
            <a:gdLst>
              <a:gd name="connsiteX0" fmla="*/ 119955 w 120042"/>
              <a:gd name="connsiteY0" fmla="*/ 108 h 72742"/>
              <a:gd name="connsiteX1" fmla="*/ 5655 w 120042"/>
              <a:gd name="connsiteY1" fmla="*/ 69958 h 72742"/>
              <a:gd name="connsiteX2" fmla="*/ 24705 w 120042"/>
              <a:gd name="connsiteY2" fmla="*/ 54083 h 72742"/>
              <a:gd name="connsiteX3" fmla="*/ 119955 w 120042"/>
              <a:gd name="connsiteY3" fmla="*/ 108 h 7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042" h="72742">
                <a:moveTo>
                  <a:pt x="119955" y="108"/>
                </a:moveTo>
                <a:cubicBezTo>
                  <a:pt x="116780" y="2754"/>
                  <a:pt x="5655" y="69958"/>
                  <a:pt x="5655" y="69958"/>
                </a:cubicBezTo>
                <a:cubicBezTo>
                  <a:pt x="-10220" y="78954"/>
                  <a:pt x="10947" y="64137"/>
                  <a:pt x="24705" y="54083"/>
                </a:cubicBezTo>
                <a:cubicBezTo>
                  <a:pt x="38463" y="44029"/>
                  <a:pt x="123130" y="-2538"/>
                  <a:pt x="119955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79BC7ADC-B261-5589-D355-4051EABBD5D9}"/>
              </a:ext>
            </a:extLst>
          </p:cNvPr>
          <p:cNvSpPr/>
          <p:nvPr/>
        </p:nvSpPr>
        <p:spPr>
          <a:xfrm>
            <a:off x="7744335" y="4888835"/>
            <a:ext cx="45004" cy="171918"/>
          </a:xfrm>
          <a:custGeom>
            <a:avLst/>
            <a:gdLst>
              <a:gd name="connsiteX0" fmla="*/ 6 w 45004"/>
              <a:gd name="connsiteY0" fmla="*/ 69 h 171918"/>
              <a:gd name="connsiteX1" fmla="*/ 39619 w 45004"/>
              <a:gd name="connsiteY1" fmla="*/ 118908 h 171918"/>
              <a:gd name="connsiteX2" fmla="*/ 42920 w 45004"/>
              <a:gd name="connsiteY2" fmla="*/ 171725 h 171918"/>
              <a:gd name="connsiteX3" fmla="*/ 42920 w 45004"/>
              <a:gd name="connsiteY3" fmla="*/ 102403 h 171918"/>
              <a:gd name="connsiteX4" fmla="*/ 6 w 45004"/>
              <a:gd name="connsiteY4" fmla="*/ 69 h 17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4" h="171918">
                <a:moveTo>
                  <a:pt x="6" y="69"/>
                </a:moveTo>
                <a:cubicBezTo>
                  <a:pt x="-544" y="2820"/>
                  <a:pt x="32467" y="90299"/>
                  <a:pt x="39619" y="118908"/>
                </a:cubicBezTo>
                <a:cubicBezTo>
                  <a:pt x="46771" y="147517"/>
                  <a:pt x="42370" y="174476"/>
                  <a:pt x="42920" y="171725"/>
                </a:cubicBezTo>
                <a:cubicBezTo>
                  <a:pt x="43470" y="168974"/>
                  <a:pt x="47321" y="128261"/>
                  <a:pt x="42920" y="102403"/>
                </a:cubicBezTo>
                <a:cubicBezTo>
                  <a:pt x="38519" y="76545"/>
                  <a:pt x="556" y="-2682"/>
                  <a:pt x="6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69390EDB-F8F5-2569-A8C9-4F59F7CCB229}"/>
              </a:ext>
            </a:extLst>
          </p:cNvPr>
          <p:cNvSpPr/>
          <p:nvPr/>
        </p:nvSpPr>
        <p:spPr>
          <a:xfrm>
            <a:off x="7853200" y="5040736"/>
            <a:ext cx="50276" cy="165086"/>
          </a:xfrm>
          <a:custGeom>
            <a:avLst/>
            <a:gdLst>
              <a:gd name="connsiteX0" fmla="*/ 77 w 50276"/>
              <a:gd name="connsiteY0" fmla="*/ 18 h 165086"/>
              <a:gd name="connsiteX1" fmla="*/ 26485 w 50276"/>
              <a:gd name="connsiteY1" fmla="*/ 75943 h 165086"/>
              <a:gd name="connsiteX2" fmla="*/ 16582 w 50276"/>
              <a:gd name="connsiteY2" fmla="*/ 165072 h 165086"/>
              <a:gd name="connsiteX3" fmla="*/ 49593 w 50276"/>
              <a:gd name="connsiteY3" fmla="*/ 69341 h 165086"/>
              <a:gd name="connsiteX4" fmla="*/ 36388 w 50276"/>
              <a:gd name="connsiteY4" fmla="*/ 82545 h 165086"/>
              <a:gd name="connsiteX5" fmla="*/ 77 w 50276"/>
              <a:gd name="connsiteY5" fmla="*/ 18 h 16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276" h="165086">
                <a:moveTo>
                  <a:pt x="77" y="18"/>
                </a:moveTo>
                <a:cubicBezTo>
                  <a:pt x="-1574" y="-1082"/>
                  <a:pt x="23734" y="48434"/>
                  <a:pt x="26485" y="75943"/>
                </a:cubicBezTo>
                <a:cubicBezTo>
                  <a:pt x="29236" y="103452"/>
                  <a:pt x="12731" y="166172"/>
                  <a:pt x="16582" y="165072"/>
                </a:cubicBezTo>
                <a:cubicBezTo>
                  <a:pt x="20433" y="163972"/>
                  <a:pt x="49593" y="69341"/>
                  <a:pt x="49593" y="69341"/>
                </a:cubicBezTo>
                <a:cubicBezTo>
                  <a:pt x="52894" y="55587"/>
                  <a:pt x="43540" y="91898"/>
                  <a:pt x="36388" y="82545"/>
                </a:cubicBezTo>
                <a:cubicBezTo>
                  <a:pt x="29236" y="73192"/>
                  <a:pt x="1728" y="1118"/>
                  <a:pt x="77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7650EC1C-CB64-9C49-F0DF-F40115AAF002}"/>
              </a:ext>
            </a:extLst>
          </p:cNvPr>
          <p:cNvSpPr/>
          <p:nvPr/>
        </p:nvSpPr>
        <p:spPr>
          <a:xfrm>
            <a:off x="7756431" y="5187484"/>
            <a:ext cx="111365" cy="699434"/>
          </a:xfrm>
          <a:custGeom>
            <a:avLst/>
            <a:gdLst>
              <a:gd name="connsiteX0" fmla="*/ 110050 w 111365"/>
              <a:gd name="connsiteY0" fmla="*/ 11722 h 699434"/>
              <a:gd name="connsiteX1" fmla="*/ 1114 w 111365"/>
              <a:gd name="connsiteY1" fmla="*/ 695046 h 699434"/>
              <a:gd name="connsiteX2" fmla="*/ 57233 w 111365"/>
              <a:gd name="connsiteY2" fmla="*/ 292314 h 699434"/>
              <a:gd name="connsiteX3" fmla="*/ 110050 w 111365"/>
              <a:gd name="connsiteY3" fmla="*/ 11722 h 699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365" h="699434">
                <a:moveTo>
                  <a:pt x="110050" y="11722"/>
                </a:moveTo>
                <a:cubicBezTo>
                  <a:pt x="100697" y="78844"/>
                  <a:pt x="9917" y="648281"/>
                  <a:pt x="1114" y="695046"/>
                </a:cubicBezTo>
                <a:cubicBezTo>
                  <a:pt x="-7689" y="741811"/>
                  <a:pt x="37977" y="401800"/>
                  <a:pt x="57233" y="292314"/>
                </a:cubicBezTo>
                <a:cubicBezTo>
                  <a:pt x="76489" y="182828"/>
                  <a:pt x="119403" y="-55400"/>
                  <a:pt x="110050" y="11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B41669F9-E679-2D92-10A3-4058F0B810DB}"/>
              </a:ext>
            </a:extLst>
          </p:cNvPr>
          <p:cNvSpPr/>
          <p:nvPr/>
        </p:nvSpPr>
        <p:spPr>
          <a:xfrm>
            <a:off x="7624018" y="5133122"/>
            <a:ext cx="47760" cy="152002"/>
          </a:xfrm>
          <a:custGeom>
            <a:avLst/>
            <a:gdLst>
              <a:gd name="connsiteX0" fmla="*/ 47699 w 47760"/>
              <a:gd name="connsiteY0" fmla="*/ 62 h 152002"/>
              <a:gd name="connsiteX1" fmla="*/ 11387 w 47760"/>
              <a:gd name="connsiteY1" fmla="*/ 79288 h 152002"/>
              <a:gd name="connsiteX2" fmla="*/ 11387 w 47760"/>
              <a:gd name="connsiteY2" fmla="*/ 151912 h 152002"/>
              <a:gd name="connsiteX3" fmla="*/ 1484 w 47760"/>
              <a:gd name="connsiteY3" fmla="*/ 92492 h 152002"/>
              <a:gd name="connsiteX4" fmla="*/ 47699 w 47760"/>
              <a:gd name="connsiteY4" fmla="*/ 62 h 15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60" h="152002">
                <a:moveTo>
                  <a:pt x="47699" y="62"/>
                </a:moveTo>
                <a:cubicBezTo>
                  <a:pt x="49349" y="-2139"/>
                  <a:pt x="17439" y="53980"/>
                  <a:pt x="11387" y="79288"/>
                </a:cubicBezTo>
                <a:cubicBezTo>
                  <a:pt x="5335" y="104596"/>
                  <a:pt x="13037" y="149711"/>
                  <a:pt x="11387" y="151912"/>
                </a:cubicBezTo>
                <a:cubicBezTo>
                  <a:pt x="9737" y="154113"/>
                  <a:pt x="-4568" y="115600"/>
                  <a:pt x="1484" y="92492"/>
                </a:cubicBezTo>
                <a:cubicBezTo>
                  <a:pt x="7536" y="69384"/>
                  <a:pt x="46049" y="2263"/>
                  <a:pt x="47699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7B526DB3-78FA-A46E-9363-B87805354488}"/>
              </a:ext>
            </a:extLst>
          </p:cNvPr>
          <p:cNvSpPr/>
          <p:nvPr/>
        </p:nvSpPr>
        <p:spPr>
          <a:xfrm>
            <a:off x="7592491" y="5462828"/>
            <a:ext cx="54515" cy="361281"/>
          </a:xfrm>
          <a:custGeom>
            <a:avLst/>
            <a:gdLst>
              <a:gd name="connsiteX0" fmla="*/ 52817 w 54515"/>
              <a:gd name="connsiteY0" fmla="*/ 464 h 361281"/>
              <a:gd name="connsiteX1" fmla="*/ 49516 w 54515"/>
              <a:gd name="connsiteY1" fmla="*/ 185325 h 361281"/>
              <a:gd name="connsiteX2" fmla="*/ 0 w 54515"/>
              <a:gd name="connsiteY2" fmla="*/ 360282 h 361281"/>
              <a:gd name="connsiteX3" fmla="*/ 49516 w 54515"/>
              <a:gd name="connsiteY3" fmla="*/ 261250 h 361281"/>
              <a:gd name="connsiteX4" fmla="*/ 36312 w 54515"/>
              <a:gd name="connsiteY4" fmla="*/ 271153 h 361281"/>
              <a:gd name="connsiteX5" fmla="*/ 49516 w 54515"/>
              <a:gd name="connsiteY5" fmla="*/ 241443 h 361281"/>
              <a:gd name="connsiteX6" fmla="*/ 52817 w 54515"/>
              <a:gd name="connsiteY6" fmla="*/ 464 h 36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15" h="361281">
                <a:moveTo>
                  <a:pt x="52817" y="464"/>
                </a:moveTo>
                <a:cubicBezTo>
                  <a:pt x="52817" y="-8889"/>
                  <a:pt x="58319" y="125355"/>
                  <a:pt x="49516" y="185325"/>
                </a:cubicBezTo>
                <a:cubicBezTo>
                  <a:pt x="40713" y="245295"/>
                  <a:pt x="0" y="347628"/>
                  <a:pt x="0" y="360282"/>
                </a:cubicBezTo>
                <a:cubicBezTo>
                  <a:pt x="0" y="372936"/>
                  <a:pt x="49516" y="261250"/>
                  <a:pt x="49516" y="261250"/>
                </a:cubicBezTo>
                <a:cubicBezTo>
                  <a:pt x="55568" y="246395"/>
                  <a:pt x="36312" y="274454"/>
                  <a:pt x="36312" y="271153"/>
                </a:cubicBezTo>
                <a:cubicBezTo>
                  <a:pt x="36312" y="267852"/>
                  <a:pt x="45665" y="281056"/>
                  <a:pt x="49516" y="241443"/>
                </a:cubicBezTo>
                <a:cubicBezTo>
                  <a:pt x="53367" y="201830"/>
                  <a:pt x="52817" y="9817"/>
                  <a:pt x="52817" y="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007FD834-7D44-6B21-CC80-4C4305B5C206}"/>
              </a:ext>
            </a:extLst>
          </p:cNvPr>
          <p:cNvSpPr/>
          <p:nvPr/>
        </p:nvSpPr>
        <p:spPr>
          <a:xfrm>
            <a:off x="7262329" y="6447013"/>
            <a:ext cx="102672" cy="277334"/>
          </a:xfrm>
          <a:custGeom>
            <a:avLst/>
            <a:gdLst>
              <a:gd name="connsiteX0" fmla="*/ 54 w 102672"/>
              <a:gd name="connsiteY0" fmla="*/ 102336 h 277334"/>
              <a:gd name="connsiteX1" fmla="*/ 16559 w 102672"/>
              <a:gd name="connsiteY1" fmla="*/ 194766 h 277334"/>
              <a:gd name="connsiteX2" fmla="*/ 9957 w 102672"/>
              <a:gd name="connsiteY2" fmla="*/ 277293 h 277334"/>
              <a:gd name="connsiteX3" fmla="*/ 26462 w 102672"/>
              <a:gd name="connsiteY3" fmla="*/ 204669 h 277334"/>
              <a:gd name="connsiteX4" fmla="*/ 85882 w 102672"/>
              <a:gd name="connsiteY4" fmla="*/ 118841 h 277334"/>
              <a:gd name="connsiteX5" fmla="*/ 102387 w 102672"/>
              <a:gd name="connsiteY5" fmla="*/ 2 h 277334"/>
              <a:gd name="connsiteX6" fmla="*/ 75979 w 102672"/>
              <a:gd name="connsiteY6" fmla="*/ 115540 h 277334"/>
              <a:gd name="connsiteX7" fmla="*/ 23161 w 102672"/>
              <a:gd name="connsiteY7" fmla="*/ 204669 h 277334"/>
              <a:gd name="connsiteX8" fmla="*/ 54 w 102672"/>
              <a:gd name="connsiteY8" fmla="*/ 102336 h 277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672" h="277334">
                <a:moveTo>
                  <a:pt x="54" y="102336"/>
                </a:moveTo>
                <a:cubicBezTo>
                  <a:pt x="-1046" y="100685"/>
                  <a:pt x="14909" y="165607"/>
                  <a:pt x="16559" y="194766"/>
                </a:cubicBezTo>
                <a:cubicBezTo>
                  <a:pt x="18209" y="223925"/>
                  <a:pt x="8307" y="275643"/>
                  <a:pt x="9957" y="277293"/>
                </a:cubicBezTo>
                <a:cubicBezTo>
                  <a:pt x="11607" y="278943"/>
                  <a:pt x="13808" y="231078"/>
                  <a:pt x="26462" y="204669"/>
                </a:cubicBezTo>
                <a:cubicBezTo>
                  <a:pt x="39116" y="178260"/>
                  <a:pt x="73228" y="152952"/>
                  <a:pt x="85882" y="118841"/>
                </a:cubicBezTo>
                <a:cubicBezTo>
                  <a:pt x="98536" y="84730"/>
                  <a:pt x="104037" y="552"/>
                  <a:pt x="102387" y="2"/>
                </a:cubicBezTo>
                <a:cubicBezTo>
                  <a:pt x="100737" y="-548"/>
                  <a:pt x="89183" y="81429"/>
                  <a:pt x="75979" y="115540"/>
                </a:cubicBezTo>
                <a:cubicBezTo>
                  <a:pt x="62775" y="149651"/>
                  <a:pt x="32514" y="204119"/>
                  <a:pt x="23161" y="204669"/>
                </a:cubicBezTo>
                <a:cubicBezTo>
                  <a:pt x="13808" y="205219"/>
                  <a:pt x="1154" y="103987"/>
                  <a:pt x="54" y="1023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87E84FBE-2DA3-ED15-3FFF-DA9193A50391}"/>
              </a:ext>
            </a:extLst>
          </p:cNvPr>
          <p:cNvSpPr/>
          <p:nvPr/>
        </p:nvSpPr>
        <p:spPr>
          <a:xfrm>
            <a:off x="7133623" y="6030939"/>
            <a:ext cx="83946" cy="114723"/>
          </a:xfrm>
          <a:custGeom>
            <a:avLst/>
            <a:gdLst>
              <a:gd name="connsiteX0" fmla="*/ 29727 w 83946"/>
              <a:gd name="connsiteY0" fmla="*/ 140 h 114723"/>
              <a:gd name="connsiteX1" fmla="*/ 82545 w 83946"/>
              <a:gd name="connsiteY1" fmla="*/ 109075 h 114723"/>
              <a:gd name="connsiteX2" fmla="*/ 62738 w 83946"/>
              <a:gd name="connsiteY2" fmla="*/ 99172 h 114723"/>
              <a:gd name="connsiteX3" fmla="*/ 17 w 83946"/>
              <a:gd name="connsiteY3" fmla="*/ 99172 h 114723"/>
              <a:gd name="connsiteX4" fmla="*/ 56136 w 83946"/>
              <a:gd name="connsiteY4" fmla="*/ 85968 h 114723"/>
              <a:gd name="connsiteX5" fmla="*/ 29727 w 83946"/>
              <a:gd name="connsiteY5" fmla="*/ 140 h 114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46" h="114723">
                <a:moveTo>
                  <a:pt x="29727" y="140"/>
                </a:moveTo>
                <a:cubicBezTo>
                  <a:pt x="34128" y="3991"/>
                  <a:pt x="82545" y="109075"/>
                  <a:pt x="82545" y="109075"/>
                </a:cubicBezTo>
                <a:cubicBezTo>
                  <a:pt x="88047" y="125580"/>
                  <a:pt x="76493" y="100823"/>
                  <a:pt x="62738" y="99172"/>
                </a:cubicBezTo>
                <a:cubicBezTo>
                  <a:pt x="48983" y="97522"/>
                  <a:pt x="1117" y="101373"/>
                  <a:pt x="17" y="99172"/>
                </a:cubicBezTo>
                <a:cubicBezTo>
                  <a:pt x="-1083" y="96971"/>
                  <a:pt x="50084" y="99172"/>
                  <a:pt x="56136" y="85968"/>
                </a:cubicBezTo>
                <a:cubicBezTo>
                  <a:pt x="62188" y="72764"/>
                  <a:pt x="25326" y="-3711"/>
                  <a:pt x="29727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DEBCE677-7E79-3FBB-FAC1-8CF761166197}"/>
              </a:ext>
            </a:extLst>
          </p:cNvPr>
          <p:cNvSpPr/>
          <p:nvPr/>
        </p:nvSpPr>
        <p:spPr>
          <a:xfrm>
            <a:off x="7113776" y="5716771"/>
            <a:ext cx="68390" cy="123177"/>
          </a:xfrm>
          <a:custGeom>
            <a:avLst/>
            <a:gdLst>
              <a:gd name="connsiteX0" fmla="*/ 58 w 68390"/>
              <a:gd name="connsiteY0" fmla="*/ 705 h 123177"/>
              <a:gd name="connsiteX1" fmla="*/ 52875 w 68390"/>
              <a:gd name="connsiteY1" fmla="*/ 70028 h 123177"/>
              <a:gd name="connsiteX2" fmla="*/ 66080 w 68390"/>
              <a:gd name="connsiteY2" fmla="*/ 122845 h 123177"/>
              <a:gd name="connsiteX3" fmla="*/ 66080 w 68390"/>
              <a:gd name="connsiteY3" fmla="*/ 89834 h 123177"/>
              <a:gd name="connsiteX4" fmla="*/ 42972 w 68390"/>
              <a:gd name="connsiteY4" fmla="*/ 37017 h 123177"/>
              <a:gd name="connsiteX5" fmla="*/ 58 w 68390"/>
              <a:gd name="connsiteY5" fmla="*/ 705 h 123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90" h="123177">
                <a:moveTo>
                  <a:pt x="58" y="705"/>
                </a:moveTo>
                <a:cubicBezTo>
                  <a:pt x="1708" y="6207"/>
                  <a:pt x="41871" y="49671"/>
                  <a:pt x="52875" y="70028"/>
                </a:cubicBezTo>
                <a:cubicBezTo>
                  <a:pt x="63879" y="90385"/>
                  <a:pt x="63879" y="119544"/>
                  <a:pt x="66080" y="122845"/>
                </a:cubicBezTo>
                <a:cubicBezTo>
                  <a:pt x="68281" y="126146"/>
                  <a:pt x="69931" y="104139"/>
                  <a:pt x="66080" y="89834"/>
                </a:cubicBezTo>
                <a:cubicBezTo>
                  <a:pt x="62229" y="75529"/>
                  <a:pt x="53976" y="50771"/>
                  <a:pt x="42972" y="37017"/>
                </a:cubicBezTo>
                <a:cubicBezTo>
                  <a:pt x="31968" y="23263"/>
                  <a:pt x="-1592" y="-4797"/>
                  <a:pt x="58" y="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82FFC4E0-E5C9-0C57-B0F0-B0CE5713B490}"/>
              </a:ext>
            </a:extLst>
          </p:cNvPr>
          <p:cNvSpPr/>
          <p:nvPr/>
        </p:nvSpPr>
        <p:spPr>
          <a:xfrm>
            <a:off x="6663187" y="5570353"/>
            <a:ext cx="359387" cy="127908"/>
          </a:xfrm>
          <a:custGeom>
            <a:avLst/>
            <a:gdLst>
              <a:gd name="connsiteX0" fmla="*/ 332 w 359387"/>
              <a:gd name="connsiteY0" fmla="*/ 127587 h 127908"/>
              <a:gd name="connsiteX1" fmla="*/ 194813 w 359387"/>
              <a:gd name="connsiteY1" fmla="*/ 1346 h 127908"/>
              <a:gd name="connsiteX2" fmla="*/ 123162 w 359387"/>
              <a:gd name="connsiteY2" fmla="*/ 59348 h 127908"/>
              <a:gd name="connsiteX3" fmla="*/ 174341 w 359387"/>
              <a:gd name="connsiteY3" fmla="*/ 32053 h 127908"/>
              <a:gd name="connsiteX4" fmla="*/ 358586 w 359387"/>
              <a:gd name="connsiteY4" fmla="*/ 14993 h 127908"/>
              <a:gd name="connsiteX5" fmla="*/ 235756 w 359387"/>
              <a:gd name="connsiteY5" fmla="*/ 14993 h 127908"/>
              <a:gd name="connsiteX6" fmla="*/ 102691 w 359387"/>
              <a:gd name="connsiteY6" fmla="*/ 107116 h 127908"/>
              <a:gd name="connsiteX7" fmla="*/ 147046 w 359387"/>
              <a:gd name="connsiteY7" fmla="*/ 38877 h 127908"/>
              <a:gd name="connsiteX8" fmla="*/ 332 w 359387"/>
              <a:gd name="connsiteY8" fmla="*/ 127587 h 12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9387" h="127908">
                <a:moveTo>
                  <a:pt x="332" y="127587"/>
                </a:moveTo>
                <a:cubicBezTo>
                  <a:pt x="8293" y="121332"/>
                  <a:pt x="174341" y="12719"/>
                  <a:pt x="194813" y="1346"/>
                </a:cubicBezTo>
                <a:cubicBezTo>
                  <a:pt x="215285" y="-10027"/>
                  <a:pt x="126574" y="54230"/>
                  <a:pt x="123162" y="59348"/>
                </a:cubicBezTo>
                <a:cubicBezTo>
                  <a:pt x="119750" y="64466"/>
                  <a:pt x="135104" y="39445"/>
                  <a:pt x="174341" y="32053"/>
                </a:cubicBezTo>
                <a:cubicBezTo>
                  <a:pt x="213578" y="24661"/>
                  <a:pt x="348350" y="17836"/>
                  <a:pt x="358586" y="14993"/>
                </a:cubicBezTo>
                <a:cubicBezTo>
                  <a:pt x="368822" y="12150"/>
                  <a:pt x="278405" y="-361"/>
                  <a:pt x="235756" y="14993"/>
                </a:cubicBezTo>
                <a:cubicBezTo>
                  <a:pt x="193107" y="30347"/>
                  <a:pt x="117476" y="103135"/>
                  <a:pt x="102691" y="107116"/>
                </a:cubicBezTo>
                <a:cubicBezTo>
                  <a:pt x="87906" y="111097"/>
                  <a:pt x="164106" y="30916"/>
                  <a:pt x="147046" y="38877"/>
                </a:cubicBezTo>
                <a:cubicBezTo>
                  <a:pt x="129986" y="46838"/>
                  <a:pt x="-7629" y="133842"/>
                  <a:pt x="332" y="127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8B972E12-047C-BA6A-F8A6-22AE819ED996}"/>
              </a:ext>
            </a:extLst>
          </p:cNvPr>
          <p:cNvSpPr/>
          <p:nvPr/>
        </p:nvSpPr>
        <p:spPr>
          <a:xfrm>
            <a:off x="6414387" y="5482928"/>
            <a:ext cx="234046" cy="218571"/>
          </a:xfrm>
          <a:custGeom>
            <a:avLst/>
            <a:gdLst>
              <a:gd name="connsiteX0" fmla="*/ 61 w 234046"/>
              <a:gd name="connsiteY0" fmla="*/ 60 h 218571"/>
              <a:gd name="connsiteX1" fmla="*/ 112655 w 234046"/>
              <a:gd name="connsiteY1" fmla="*/ 187717 h 218571"/>
              <a:gd name="connsiteX2" fmla="*/ 109243 w 234046"/>
              <a:gd name="connsiteY2" fmla="*/ 163833 h 218571"/>
              <a:gd name="connsiteX3" fmla="*/ 228661 w 234046"/>
              <a:gd name="connsiteY3" fmla="*/ 218424 h 218571"/>
              <a:gd name="connsiteX4" fmla="*/ 208189 w 234046"/>
              <a:gd name="connsiteY4" fmla="*/ 177481 h 218571"/>
              <a:gd name="connsiteX5" fmla="*/ 160422 w 234046"/>
              <a:gd name="connsiteY5" fmla="*/ 105830 h 218571"/>
              <a:gd name="connsiteX6" fmla="*/ 194541 w 234046"/>
              <a:gd name="connsiteY6" fmla="*/ 194541 h 218571"/>
              <a:gd name="connsiteX7" fmla="*/ 129714 w 234046"/>
              <a:gd name="connsiteY7" fmla="*/ 167245 h 218571"/>
              <a:gd name="connsiteX8" fmla="*/ 61 w 234046"/>
              <a:gd name="connsiteY8" fmla="*/ 60 h 21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4046" h="218571">
                <a:moveTo>
                  <a:pt x="61" y="60"/>
                </a:moveTo>
                <a:cubicBezTo>
                  <a:pt x="-2782" y="3472"/>
                  <a:pt x="94458" y="160422"/>
                  <a:pt x="112655" y="187717"/>
                </a:cubicBezTo>
                <a:cubicBezTo>
                  <a:pt x="130852" y="215012"/>
                  <a:pt x="89909" y="158715"/>
                  <a:pt x="109243" y="163833"/>
                </a:cubicBezTo>
                <a:cubicBezTo>
                  <a:pt x="128577" y="168951"/>
                  <a:pt x="212170" y="216149"/>
                  <a:pt x="228661" y="218424"/>
                </a:cubicBezTo>
                <a:cubicBezTo>
                  <a:pt x="245152" y="220699"/>
                  <a:pt x="219562" y="196247"/>
                  <a:pt x="208189" y="177481"/>
                </a:cubicBezTo>
                <a:cubicBezTo>
                  <a:pt x="196816" y="158715"/>
                  <a:pt x="162697" y="102987"/>
                  <a:pt x="160422" y="105830"/>
                </a:cubicBezTo>
                <a:cubicBezTo>
                  <a:pt x="158147" y="108673"/>
                  <a:pt x="199659" y="184305"/>
                  <a:pt x="194541" y="194541"/>
                </a:cubicBezTo>
                <a:cubicBezTo>
                  <a:pt x="189423" y="204777"/>
                  <a:pt x="160990" y="195678"/>
                  <a:pt x="129714" y="167245"/>
                </a:cubicBezTo>
                <a:cubicBezTo>
                  <a:pt x="98438" y="138812"/>
                  <a:pt x="2904" y="-3352"/>
                  <a:pt x="61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6B5F7D29-C617-762A-C9A5-41B2409E9A14}"/>
              </a:ext>
            </a:extLst>
          </p:cNvPr>
          <p:cNvSpPr/>
          <p:nvPr/>
        </p:nvSpPr>
        <p:spPr>
          <a:xfrm>
            <a:off x="6178730" y="5462400"/>
            <a:ext cx="181156" cy="136931"/>
          </a:xfrm>
          <a:custGeom>
            <a:avLst/>
            <a:gdLst>
              <a:gd name="connsiteX0" fmla="*/ 181127 w 181156"/>
              <a:gd name="connsiteY0" fmla="*/ 116 h 136931"/>
              <a:gd name="connsiteX1" fmla="*/ 51473 w 181156"/>
              <a:gd name="connsiteY1" fmla="*/ 133182 h 136931"/>
              <a:gd name="connsiteX2" fmla="*/ 170891 w 181156"/>
              <a:gd name="connsiteY2" fmla="*/ 102475 h 136931"/>
              <a:gd name="connsiteX3" fmla="*/ 123124 w 181156"/>
              <a:gd name="connsiteY3" fmla="*/ 126358 h 136931"/>
              <a:gd name="connsiteX4" fmla="*/ 78769 w 181156"/>
              <a:gd name="connsiteY4" fmla="*/ 105887 h 136931"/>
              <a:gd name="connsiteX5" fmla="*/ 294 w 181156"/>
              <a:gd name="connsiteY5" fmla="*/ 24000 h 136931"/>
              <a:gd name="connsiteX6" fmla="*/ 51473 w 181156"/>
              <a:gd name="connsiteY6" fmla="*/ 85415 h 136931"/>
              <a:gd name="connsiteX7" fmla="*/ 37825 w 181156"/>
              <a:gd name="connsiteY7" fmla="*/ 109299 h 136931"/>
              <a:gd name="connsiteX8" fmla="*/ 181127 w 181156"/>
              <a:gd name="connsiteY8" fmla="*/ 116 h 136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156" h="136931">
                <a:moveTo>
                  <a:pt x="181127" y="116"/>
                </a:moveTo>
                <a:cubicBezTo>
                  <a:pt x="183402" y="4096"/>
                  <a:pt x="53179" y="116122"/>
                  <a:pt x="51473" y="133182"/>
                </a:cubicBezTo>
                <a:cubicBezTo>
                  <a:pt x="49767" y="150242"/>
                  <a:pt x="158949" y="103612"/>
                  <a:pt x="170891" y="102475"/>
                </a:cubicBezTo>
                <a:cubicBezTo>
                  <a:pt x="182833" y="101338"/>
                  <a:pt x="138478" y="125789"/>
                  <a:pt x="123124" y="126358"/>
                </a:cubicBezTo>
                <a:cubicBezTo>
                  <a:pt x="107770" y="126927"/>
                  <a:pt x="99241" y="122947"/>
                  <a:pt x="78769" y="105887"/>
                </a:cubicBezTo>
                <a:cubicBezTo>
                  <a:pt x="58297" y="88827"/>
                  <a:pt x="4843" y="27412"/>
                  <a:pt x="294" y="24000"/>
                </a:cubicBezTo>
                <a:cubicBezTo>
                  <a:pt x="-4255" y="20588"/>
                  <a:pt x="45218" y="71199"/>
                  <a:pt x="51473" y="85415"/>
                </a:cubicBezTo>
                <a:cubicBezTo>
                  <a:pt x="57728" y="99632"/>
                  <a:pt x="19628" y="123515"/>
                  <a:pt x="37825" y="109299"/>
                </a:cubicBezTo>
                <a:cubicBezTo>
                  <a:pt x="56022" y="95083"/>
                  <a:pt x="178852" y="-3864"/>
                  <a:pt x="181127" y="1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B859A58C-98F9-E38D-7D71-1D8005FCA499}"/>
              </a:ext>
            </a:extLst>
          </p:cNvPr>
          <p:cNvSpPr/>
          <p:nvPr/>
        </p:nvSpPr>
        <p:spPr>
          <a:xfrm>
            <a:off x="6223350" y="5488022"/>
            <a:ext cx="807390" cy="275229"/>
          </a:xfrm>
          <a:custGeom>
            <a:avLst/>
            <a:gdLst>
              <a:gd name="connsiteX0" fmla="*/ 29 w 807390"/>
              <a:gd name="connsiteY0" fmla="*/ 87088 h 275229"/>
              <a:gd name="connsiteX1" fmla="*/ 146743 w 807390"/>
              <a:gd name="connsiteY1" fmla="*/ 8614 h 275229"/>
              <a:gd name="connsiteX2" fmla="*/ 290044 w 807390"/>
              <a:gd name="connsiteY2" fmla="*/ 145091 h 275229"/>
              <a:gd name="connsiteX3" fmla="*/ 259337 w 807390"/>
              <a:gd name="connsiteY3" fmla="*/ 192859 h 275229"/>
              <a:gd name="connsiteX4" fmla="*/ 266160 w 807390"/>
              <a:gd name="connsiteY4" fmla="*/ 274745 h 275229"/>
              <a:gd name="connsiteX5" fmla="*/ 272984 w 807390"/>
              <a:gd name="connsiteY5" fmla="*/ 226978 h 275229"/>
              <a:gd name="connsiteX6" fmla="*/ 429934 w 807390"/>
              <a:gd name="connsiteY6" fmla="*/ 230390 h 275229"/>
              <a:gd name="connsiteX7" fmla="*/ 375343 w 807390"/>
              <a:gd name="connsiteY7" fmla="*/ 261097 h 275229"/>
              <a:gd name="connsiteX8" fmla="*/ 631238 w 807390"/>
              <a:gd name="connsiteY8" fmla="*/ 192859 h 275229"/>
              <a:gd name="connsiteX9" fmla="*/ 566411 w 807390"/>
              <a:gd name="connsiteY9" fmla="*/ 237214 h 275229"/>
              <a:gd name="connsiteX10" fmla="*/ 805247 w 807390"/>
              <a:gd name="connsiteY10" fmla="*/ 121208 h 275229"/>
              <a:gd name="connsiteX11" fmla="*/ 675593 w 807390"/>
              <a:gd name="connsiteY11" fmla="*/ 155327 h 275229"/>
              <a:gd name="connsiteX12" fmla="*/ 532292 w 807390"/>
              <a:gd name="connsiteY12" fmla="*/ 168975 h 275229"/>
              <a:gd name="connsiteX13" fmla="*/ 525468 w 807390"/>
              <a:gd name="connsiteY13" fmla="*/ 179211 h 275229"/>
              <a:gd name="connsiteX14" fmla="*/ 388990 w 807390"/>
              <a:gd name="connsiteY14" fmla="*/ 199682 h 275229"/>
              <a:gd name="connsiteX15" fmla="*/ 218393 w 807390"/>
              <a:gd name="connsiteY15" fmla="*/ 8614 h 275229"/>
              <a:gd name="connsiteX16" fmla="*/ 255925 w 807390"/>
              <a:gd name="connsiteY16" fmla="*/ 39321 h 275229"/>
              <a:gd name="connsiteX17" fmla="*/ 232041 w 807390"/>
              <a:gd name="connsiteY17" fmla="*/ 97324 h 275229"/>
              <a:gd name="connsiteX18" fmla="*/ 269572 w 807390"/>
              <a:gd name="connsiteY18" fmla="*/ 168975 h 275229"/>
              <a:gd name="connsiteX19" fmla="*/ 232041 w 807390"/>
              <a:gd name="connsiteY19" fmla="*/ 134856 h 275229"/>
              <a:gd name="connsiteX20" fmla="*/ 61444 w 807390"/>
              <a:gd name="connsiteY20" fmla="*/ 138268 h 275229"/>
              <a:gd name="connsiteX21" fmla="*/ 133095 w 807390"/>
              <a:gd name="connsiteY21" fmla="*/ 87088 h 275229"/>
              <a:gd name="connsiteX22" fmla="*/ 29 w 807390"/>
              <a:gd name="connsiteY22" fmla="*/ 87088 h 275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07390" h="275229">
                <a:moveTo>
                  <a:pt x="29" y="87088"/>
                </a:moveTo>
                <a:cubicBezTo>
                  <a:pt x="2304" y="74009"/>
                  <a:pt x="98407" y="-1053"/>
                  <a:pt x="146743" y="8614"/>
                </a:cubicBezTo>
                <a:cubicBezTo>
                  <a:pt x="195079" y="18281"/>
                  <a:pt x="271278" y="114384"/>
                  <a:pt x="290044" y="145091"/>
                </a:cubicBezTo>
                <a:cubicBezTo>
                  <a:pt x="308810" y="175798"/>
                  <a:pt x="263318" y="171250"/>
                  <a:pt x="259337" y="192859"/>
                </a:cubicBezTo>
                <a:cubicBezTo>
                  <a:pt x="255356" y="214468"/>
                  <a:pt x="263886" y="269059"/>
                  <a:pt x="266160" y="274745"/>
                </a:cubicBezTo>
                <a:cubicBezTo>
                  <a:pt x="268434" y="280431"/>
                  <a:pt x="245688" y="234371"/>
                  <a:pt x="272984" y="226978"/>
                </a:cubicBezTo>
                <a:cubicBezTo>
                  <a:pt x="300280" y="219585"/>
                  <a:pt x="412874" y="224704"/>
                  <a:pt x="429934" y="230390"/>
                </a:cubicBezTo>
                <a:cubicBezTo>
                  <a:pt x="446994" y="236076"/>
                  <a:pt x="341792" y="267352"/>
                  <a:pt x="375343" y="261097"/>
                </a:cubicBezTo>
                <a:cubicBezTo>
                  <a:pt x="408894" y="254842"/>
                  <a:pt x="599393" y="196840"/>
                  <a:pt x="631238" y="192859"/>
                </a:cubicBezTo>
                <a:cubicBezTo>
                  <a:pt x="663083" y="188878"/>
                  <a:pt x="537410" y="249156"/>
                  <a:pt x="566411" y="237214"/>
                </a:cubicBezTo>
                <a:cubicBezTo>
                  <a:pt x="595413" y="225272"/>
                  <a:pt x="787050" y="134856"/>
                  <a:pt x="805247" y="121208"/>
                </a:cubicBezTo>
                <a:cubicBezTo>
                  <a:pt x="823444" y="107560"/>
                  <a:pt x="721085" y="147366"/>
                  <a:pt x="675593" y="155327"/>
                </a:cubicBezTo>
                <a:cubicBezTo>
                  <a:pt x="630101" y="163288"/>
                  <a:pt x="557313" y="164994"/>
                  <a:pt x="532292" y="168975"/>
                </a:cubicBezTo>
                <a:cubicBezTo>
                  <a:pt x="507271" y="172956"/>
                  <a:pt x="549352" y="174093"/>
                  <a:pt x="525468" y="179211"/>
                </a:cubicBezTo>
                <a:cubicBezTo>
                  <a:pt x="501584" y="184329"/>
                  <a:pt x="440169" y="228115"/>
                  <a:pt x="388990" y="199682"/>
                </a:cubicBezTo>
                <a:cubicBezTo>
                  <a:pt x="337811" y="171249"/>
                  <a:pt x="240570" y="35341"/>
                  <a:pt x="218393" y="8614"/>
                </a:cubicBezTo>
                <a:cubicBezTo>
                  <a:pt x="196216" y="-18113"/>
                  <a:pt x="253650" y="24536"/>
                  <a:pt x="255925" y="39321"/>
                </a:cubicBezTo>
                <a:cubicBezTo>
                  <a:pt x="258200" y="54106"/>
                  <a:pt x="229767" y="75715"/>
                  <a:pt x="232041" y="97324"/>
                </a:cubicBezTo>
                <a:cubicBezTo>
                  <a:pt x="234316" y="118933"/>
                  <a:pt x="269572" y="162720"/>
                  <a:pt x="269572" y="168975"/>
                </a:cubicBezTo>
                <a:cubicBezTo>
                  <a:pt x="269572" y="175230"/>
                  <a:pt x="266729" y="139974"/>
                  <a:pt x="232041" y="134856"/>
                </a:cubicBezTo>
                <a:cubicBezTo>
                  <a:pt x="197353" y="129738"/>
                  <a:pt x="77935" y="146229"/>
                  <a:pt x="61444" y="138268"/>
                </a:cubicBezTo>
                <a:cubicBezTo>
                  <a:pt x="44953" y="130307"/>
                  <a:pt x="139919" y="97324"/>
                  <a:pt x="133095" y="87088"/>
                </a:cubicBezTo>
                <a:cubicBezTo>
                  <a:pt x="126271" y="76852"/>
                  <a:pt x="-2246" y="100167"/>
                  <a:pt x="29" y="87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3017C908-7514-FFAA-C4EB-C3904B68BEB1}"/>
              </a:ext>
            </a:extLst>
          </p:cNvPr>
          <p:cNvSpPr/>
          <p:nvPr/>
        </p:nvSpPr>
        <p:spPr>
          <a:xfrm>
            <a:off x="6049236" y="5448860"/>
            <a:ext cx="328889" cy="212217"/>
          </a:xfrm>
          <a:custGeom>
            <a:avLst/>
            <a:gdLst>
              <a:gd name="connsiteX0" fmla="*/ 44489 w 328889"/>
              <a:gd name="connsiteY0" fmla="*/ 9 h 212217"/>
              <a:gd name="connsiteX1" fmla="*/ 163907 w 328889"/>
              <a:gd name="connsiteY1" fmla="*/ 119427 h 212217"/>
              <a:gd name="connsiteX2" fmla="*/ 327680 w 328889"/>
              <a:gd name="connsiteY2" fmla="*/ 116015 h 212217"/>
              <a:gd name="connsiteX3" fmla="*/ 232146 w 328889"/>
              <a:gd name="connsiteY3" fmla="*/ 160370 h 212217"/>
              <a:gd name="connsiteX4" fmla="*/ 116140 w 328889"/>
              <a:gd name="connsiteY4" fmla="*/ 208137 h 212217"/>
              <a:gd name="connsiteX5" fmla="*/ 134 w 328889"/>
              <a:gd name="connsiteY5" fmla="*/ 47776 h 212217"/>
              <a:gd name="connsiteX6" fmla="*/ 92257 w 328889"/>
              <a:gd name="connsiteY6" fmla="*/ 126250 h 212217"/>
              <a:gd name="connsiteX7" fmla="*/ 44489 w 328889"/>
              <a:gd name="connsiteY7" fmla="*/ 9 h 21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889" h="212217">
                <a:moveTo>
                  <a:pt x="44489" y="9"/>
                </a:moveTo>
                <a:cubicBezTo>
                  <a:pt x="56431" y="-1128"/>
                  <a:pt x="116709" y="100093"/>
                  <a:pt x="163907" y="119427"/>
                </a:cubicBezTo>
                <a:cubicBezTo>
                  <a:pt x="211105" y="138761"/>
                  <a:pt x="316307" y="109191"/>
                  <a:pt x="327680" y="116015"/>
                </a:cubicBezTo>
                <a:cubicBezTo>
                  <a:pt x="339053" y="122839"/>
                  <a:pt x="267403" y="145016"/>
                  <a:pt x="232146" y="160370"/>
                </a:cubicBezTo>
                <a:cubicBezTo>
                  <a:pt x="196889" y="175724"/>
                  <a:pt x="154809" y="226903"/>
                  <a:pt x="116140" y="208137"/>
                </a:cubicBezTo>
                <a:cubicBezTo>
                  <a:pt x="77471" y="189371"/>
                  <a:pt x="4114" y="61424"/>
                  <a:pt x="134" y="47776"/>
                </a:cubicBezTo>
                <a:cubicBezTo>
                  <a:pt x="-3847" y="34128"/>
                  <a:pt x="82021" y="128525"/>
                  <a:pt x="92257" y="126250"/>
                </a:cubicBezTo>
                <a:cubicBezTo>
                  <a:pt x="102493" y="123975"/>
                  <a:pt x="32547" y="1146"/>
                  <a:pt x="4448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9B31B090-03B4-35AD-AE9E-57CF23EF45F6}"/>
              </a:ext>
            </a:extLst>
          </p:cNvPr>
          <p:cNvSpPr/>
          <p:nvPr/>
        </p:nvSpPr>
        <p:spPr>
          <a:xfrm>
            <a:off x="6614961" y="5504956"/>
            <a:ext cx="372549" cy="204619"/>
          </a:xfrm>
          <a:custGeom>
            <a:avLst/>
            <a:gdLst>
              <a:gd name="connsiteX0" fmla="*/ 791 w 372549"/>
              <a:gd name="connsiteY0" fmla="*/ 199808 h 204619"/>
              <a:gd name="connsiteX1" fmla="*/ 243039 w 372549"/>
              <a:gd name="connsiteY1" fmla="*/ 1916 h 204619"/>
              <a:gd name="connsiteX2" fmla="*/ 365869 w 372549"/>
              <a:gd name="connsiteY2" fmla="*/ 94038 h 204619"/>
              <a:gd name="connsiteX3" fmla="*/ 352221 w 372549"/>
              <a:gd name="connsiteY3" fmla="*/ 83802 h 204619"/>
              <a:gd name="connsiteX4" fmla="*/ 318102 w 372549"/>
              <a:gd name="connsiteY4" fmla="*/ 124745 h 204619"/>
              <a:gd name="connsiteX5" fmla="*/ 229391 w 372549"/>
              <a:gd name="connsiteY5" fmla="*/ 138393 h 204619"/>
              <a:gd name="connsiteX6" fmla="*/ 75854 w 372549"/>
              <a:gd name="connsiteY6" fmla="*/ 199808 h 204619"/>
              <a:gd name="connsiteX7" fmla="*/ 161152 w 372549"/>
              <a:gd name="connsiteY7" fmla="*/ 148629 h 204619"/>
              <a:gd name="connsiteX8" fmla="*/ 791 w 372549"/>
              <a:gd name="connsiteY8" fmla="*/ 199808 h 204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549" h="204619">
                <a:moveTo>
                  <a:pt x="791" y="199808"/>
                </a:moveTo>
                <a:cubicBezTo>
                  <a:pt x="14439" y="175356"/>
                  <a:pt x="182193" y="19544"/>
                  <a:pt x="243039" y="1916"/>
                </a:cubicBezTo>
                <a:cubicBezTo>
                  <a:pt x="303885" y="-15712"/>
                  <a:pt x="365869" y="94038"/>
                  <a:pt x="365869" y="94038"/>
                </a:cubicBezTo>
                <a:cubicBezTo>
                  <a:pt x="384066" y="107686"/>
                  <a:pt x="360182" y="78684"/>
                  <a:pt x="352221" y="83802"/>
                </a:cubicBezTo>
                <a:cubicBezTo>
                  <a:pt x="344260" y="88920"/>
                  <a:pt x="338574" y="115647"/>
                  <a:pt x="318102" y="124745"/>
                </a:cubicBezTo>
                <a:cubicBezTo>
                  <a:pt x="297630" y="133843"/>
                  <a:pt x="269766" y="125882"/>
                  <a:pt x="229391" y="138393"/>
                </a:cubicBezTo>
                <a:cubicBezTo>
                  <a:pt x="189016" y="150904"/>
                  <a:pt x="87227" y="198102"/>
                  <a:pt x="75854" y="199808"/>
                </a:cubicBezTo>
                <a:cubicBezTo>
                  <a:pt x="64481" y="201514"/>
                  <a:pt x="167976" y="149766"/>
                  <a:pt x="161152" y="148629"/>
                </a:cubicBezTo>
                <a:cubicBezTo>
                  <a:pt x="154328" y="147492"/>
                  <a:pt x="-12857" y="224260"/>
                  <a:pt x="791" y="199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D76E2578-CC28-0171-63B1-FFA7D63DC095}"/>
              </a:ext>
            </a:extLst>
          </p:cNvPr>
          <p:cNvSpPr/>
          <p:nvPr/>
        </p:nvSpPr>
        <p:spPr>
          <a:xfrm>
            <a:off x="6520218" y="5621156"/>
            <a:ext cx="327604" cy="134787"/>
          </a:xfrm>
          <a:custGeom>
            <a:avLst/>
            <a:gdLst>
              <a:gd name="connsiteX0" fmla="*/ 0 w 327604"/>
              <a:gd name="connsiteY0" fmla="*/ 35841 h 134787"/>
              <a:gd name="connsiteX1" fmla="*/ 163773 w 327604"/>
              <a:gd name="connsiteY1" fmla="*/ 1722 h 134787"/>
              <a:gd name="connsiteX2" fmla="*/ 109182 w 327604"/>
              <a:gd name="connsiteY2" fmla="*/ 83608 h 134787"/>
              <a:gd name="connsiteX3" fmla="*/ 327546 w 327604"/>
              <a:gd name="connsiteY3" fmla="*/ 66548 h 134787"/>
              <a:gd name="connsiteX4" fmla="*/ 129654 w 327604"/>
              <a:gd name="connsiteY4" fmla="*/ 117728 h 134787"/>
              <a:gd name="connsiteX5" fmla="*/ 6824 w 327604"/>
              <a:gd name="connsiteY5" fmla="*/ 134787 h 13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604" h="134787">
                <a:moveTo>
                  <a:pt x="0" y="35841"/>
                </a:moveTo>
                <a:cubicBezTo>
                  <a:pt x="72788" y="14801"/>
                  <a:pt x="145576" y="-6239"/>
                  <a:pt x="163773" y="1722"/>
                </a:cubicBezTo>
                <a:cubicBezTo>
                  <a:pt x="181970" y="9683"/>
                  <a:pt x="81887" y="72804"/>
                  <a:pt x="109182" y="83608"/>
                </a:cubicBezTo>
                <a:cubicBezTo>
                  <a:pt x="136478" y="94412"/>
                  <a:pt x="324134" y="60861"/>
                  <a:pt x="327546" y="66548"/>
                </a:cubicBezTo>
                <a:cubicBezTo>
                  <a:pt x="330958" y="72235"/>
                  <a:pt x="183108" y="106355"/>
                  <a:pt x="129654" y="117728"/>
                </a:cubicBezTo>
                <a:cubicBezTo>
                  <a:pt x="76200" y="129101"/>
                  <a:pt x="41512" y="131944"/>
                  <a:pt x="6824" y="134787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B6E10A87-E50B-C5BC-99D2-FDD3B9DC059C}"/>
              </a:ext>
            </a:extLst>
          </p:cNvPr>
          <p:cNvSpPr/>
          <p:nvPr/>
        </p:nvSpPr>
        <p:spPr>
          <a:xfrm>
            <a:off x="6407028" y="5485728"/>
            <a:ext cx="329456" cy="268504"/>
          </a:xfrm>
          <a:custGeom>
            <a:avLst/>
            <a:gdLst>
              <a:gd name="connsiteX0" fmla="*/ 596 w 329456"/>
              <a:gd name="connsiteY0" fmla="*/ 106442 h 268504"/>
              <a:gd name="connsiteX1" fmla="*/ 113190 w 329456"/>
              <a:gd name="connsiteY1" fmla="*/ 263391 h 268504"/>
              <a:gd name="connsiteX2" fmla="*/ 68835 w 329456"/>
              <a:gd name="connsiteY2" fmla="*/ 232684 h 268504"/>
              <a:gd name="connsiteX3" fmla="*/ 324730 w 329456"/>
              <a:gd name="connsiteY3" fmla="*/ 256568 h 268504"/>
              <a:gd name="connsiteX4" fmla="*/ 232608 w 329456"/>
              <a:gd name="connsiteY4" fmla="*/ 161033 h 268504"/>
              <a:gd name="connsiteX5" fmla="*/ 201900 w 329456"/>
              <a:gd name="connsiteY5" fmla="*/ 89382 h 268504"/>
              <a:gd name="connsiteX6" fmla="*/ 266727 w 329456"/>
              <a:gd name="connsiteY6" fmla="*/ 4084 h 268504"/>
              <a:gd name="connsiteX7" fmla="*/ 184841 w 329456"/>
              <a:gd name="connsiteY7" fmla="*/ 24556 h 268504"/>
              <a:gd name="connsiteX8" fmla="*/ 201900 w 329456"/>
              <a:gd name="connsiteY8" fmla="*/ 120090 h 268504"/>
              <a:gd name="connsiteX9" fmla="*/ 120014 w 329456"/>
              <a:gd name="connsiteY9" fmla="*/ 89382 h 268504"/>
              <a:gd name="connsiteX10" fmla="*/ 171193 w 329456"/>
              <a:gd name="connsiteY10" fmla="*/ 184917 h 268504"/>
              <a:gd name="connsiteX11" fmla="*/ 596 w 329456"/>
              <a:gd name="connsiteY11" fmla="*/ 106442 h 26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456" h="268504">
                <a:moveTo>
                  <a:pt x="596" y="106442"/>
                </a:moveTo>
                <a:cubicBezTo>
                  <a:pt x="-9071" y="119521"/>
                  <a:pt x="101817" y="242351"/>
                  <a:pt x="113190" y="263391"/>
                </a:cubicBezTo>
                <a:cubicBezTo>
                  <a:pt x="124563" y="284431"/>
                  <a:pt x="33578" y="233821"/>
                  <a:pt x="68835" y="232684"/>
                </a:cubicBezTo>
                <a:cubicBezTo>
                  <a:pt x="104092" y="231547"/>
                  <a:pt x="297434" y="268510"/>
                  <a:pt x="324730" y="256568"/>
                </a:cubicBezTo>
                <a:cubicBezTo>
                  <a:pt x="352026" y="244626"/>
                  <a:pt x="253080" y="188897"/>
                  <a:pt x="232608" y="161033"/>
                </a:cubicBezTo>
                <a:cubicBezTo>
                  <a:pt x="212136" y="133169"/>
                  <a:pt x="196213" y="115540"/>
                  <a:pt x="201900" y="89382"/>
                </a:cubicBezTo>
                <a:cubicBezTo>
                  <a:pt x="207587" y="63224"/>
                  <a:pt x="269570" y="14888"/>
                  <a:pt x="266727" y="4084"/>
                </a:cubicBezTo>
                <a:cubicBezTo>
                  <a:pt x="263884" y="-6720"/>
                  <a:pt x="195645" y="5222"/>
                  <a:pt x="184841" y="24556"/>
                </a:cubicBezTo>
                <a:cubicBezTo>
                  <a:pt x="174037" y="43890"/>
                  <a:pt x="212705" y="109286"/>
                  <a:pt x="201900" y="120090"/>
                </a:cubicBezTo>
                <a:cubicBezTo>
                  <a:pt x="191096" y="130894"/>
                  <a:pt x="125132" y="78578"/>
                  <a:pt x="120014" y="89382"/>
                </a:cubicBezTo>
                <a:cubicBezTo>
                  <a:pt x="114896" y="100186"/>
                  <a:pt x="186547" y="179230"/>
                  <a:pt x="171193" y="184917"/>
                </a:cubicBezTo>
                <a:cubicBezTo>
                  <a:pt x="155839" y="190604"/>
                  <a:pt x="10263" y="93363"/>
                  <a:pt x="596" y="106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70C930B3-ED5C-79B8-B6F7-6D7B5E975B3E}"/>
              </a:ext>
            </a:extLst>
          </p:cNvPr>
          <p:cNvSpPr/>
          <p:nvPr/>
        </p:nvSpPr>
        <p:spPr>
          <a:xfrm>
            <a:off x="5965821" y="4156070"/>
            <a:ext cx="445838" cy="315998"/>
          </a:xfrm>
          <a:custGeom>
            <a:avLst/>
            <a:gdLst>
              <a:gd name="connsiteX0" fmla="*/ 273054 w 445838"/>
              <a:gd name="connsiteY0" fmla="*/ 15880 h 315998"/>
              <a:gd name="connsiteX1" fmla="*/ 349254 w 445838"/>
              <a:gd name="connsiteY1" fmla="*/ 187330 h 315998"/>
              <a:gd name="connsiteX2" fmla="*/ 444504 w 445838"/>
              <a:gd name="connsiteY2" fmla="*/ 314330 h 315998"/>
              <a:gd name="connsiteX3" fmla="*/ 393704 w 445838"/>
              <a:gd name="connsiteY3" fmla="*/ 247655 h 315998"/>
              <a:gd name="connsiteX4" fmla="*/ 241304 w 445838"/>
              <a:gd name="connsiteY4" fmla="*/ 76205 h 315998"/>
              <a:gd name="connsiteX5" fmla="*/ 276229 w 445838"/>
              <a:gd name="connsiteY5" fmla="*/ 266705 h 315998"/>
              <a:gd name="connsiteX6" fmla="*/ 228604 w 445838"/>
              <a:gd name="connsiteY6" fmla="*/ 171455 h 315998"/>
              <a:gd name="connsiteX7" fmla="*/ 4 w 445838"/>
              <a:gd name="connsiteY7" fmla="*/ 5 h 315998"/>
              <a:gd name="connsiteX8" fmla="*/ 234954 w 445838"/>
              <a:gd name="connsiteY8" fmla="*/ 165105 h 315998"/>
              <a:gd name="connsiteX9" fmla="*/ 193679 w 445838"/>
              <a:gd name="connsiteY9" fmla="*/ 44455 h 315998"/>
              <a:gd name="connsiteX10" fmla="*/ 206379 w 445838"/>
              <a:gd name="connsiteY10" fmla="*/ 107955 h 315998"/>
              <a:gd name="connsiteX11" fmla="*/ 228604 w 445838"/>
              <a:gd name="connsiteY11" fmla="*/ 44455 h 315998"/>
              <a:gd name="connsiteX12" fmla="*/ 263529 w 445838"/>
              <a:gd name="connsiteY12" fmla="*/ 76205 h 315998"/>
              <a:gd name="connsiteX13" fmla="*/ 273054 w 445838"/>
              <a:gd name="connsiteY13" fmla="*/ 15880 h 315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5838" h="315998">
                <a:moveTo>
                  <a:pt x="273054" y="15880"/>
                </a:moveTo>
                <a:cubicBezTo>
                  <a:pt x="287341" y="34401"/>
                  <a:pt x="320679" y="137588"/>
                  <a:pt x="349254" y="187330"/>
                </a:cubicBezTo>
                <a:cubicBezTo>
                  <a:pt x="377829" y="237072"/>
                  <a:pt x="437096" y="304276"/>
                  <a:pt x="444504" y="314330"/>
                </a:cubicBezTo>
                <a:cubicBezTo>
                  <a:pt x="451912" y="324384"/>
                  <a:pt x="427571" y="287343"/>
                  <a:pt x="393704" y="247655"/>
                </a:cubicBezTo>
                <a:cubicBezTo>
                  <a:pt x="359837" y="207968"/>
                  <a:pt x="260883" y="73030"/>
                  <a:pt x="241304" y="76205"/>
                </a:cubicBezTo>
                <a:cubicBezTo>
                  <a:pt x="221725" y="79380"/>
                  <a:pt x="278346" y="250830"/>
                  <a:pt x="276229" y="266705"/>
                </a:cubicBezTo>
                <a:cubicBezTo>
                  <a:pt x="274112" y="282580"/>
                  <a:pt x="274641" y="215905"/>
                  <a:pt x="228604" y="171455"/>
                </a:cubicBezTo>
                <a:cubicBezTo>
                  <a:pt x="182567" y="127005"/>
                  <a:pt x="-1054" y="1063"/>
                  <a:pt x="4" y="5"/>
                </a:cubicBezTo>
                <a:cubicBezTo>
                  <a:pt x="1062" y="-1053"/>
                  <a:pt x="202675" y="157697"/>
                  <a:pt x="234954" y="165105"/>
                </a:cubicBezTo>
                <a:cubicBezTo>
                  <a:pt x="267233" y="172513"/>
                  <a:pt x="198442" y="53980"/>
                  <a:pt x="193679" y="44455"/>
                </a:cubicBezTo>
                <a:cubicBezTo>
                  <a:pt x="188916" y="34930"/>
                  <a:pt x="200558" y="107955"/>
                  <a:pt x="206379" y="107955"/>
                </a:cubicBezTo>
                <a:cubicBezTo>
                  <a:pt x="212200" y="107955"/>
                  <a:pt x="219079" y="49747"/>
                  <a:pt x="228604" y="44455"/>
                </a:cubicBezTo>
                <a:cubicBezTo>
                  <a:pt x="238129" y="39163"/>
                  <a:pt x="256121" y="77792"/>
                  <a:pt x="263529" y="76205"/>
                </a:cubicBezTo>
                <a:cubicBezTo>
                  <a:pt x="270937" y="74618"/>
                  <a:pt x="258767" y="-2641"/>
                  <a:pt x="273054" y="158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0B52206A-5FA6-7FB8-2597-45FEBD4F6FAE}"/>
              </a:ext>
            </a:extLst>
          </p:cNvPr>
          <p:cNvSpPr/>
          <p:nvPr/>
        </p:nvSpPr>
        <p:spPr>
          <a:xfrm>
            <a:off x="6828838" y="4129109"/>
            <a:ext cx="378954" cy="458553"/>
          </a:xfrm>
          <a:custGeom>
            <a:avLst/>
            <a:gdLst>
              <a:gd name="connsiteX0" fmla="*/ 102187 w 378954"/>
              <a:gd name="connsiteY0" fmla="*/ 1566 h 458553"/>
              <a:gd name="connsiteX1" fmla="*/ 587 w 378954"/>
              <a:gd name="connsiteY1" fmla="*/ 331766 h 458553"/>
              <a:gd name="connsiteX2" fmla="*/ 60912 w 378954"/>
              <a:gd name="connsiteY2" fmla="*/ 242866 h 458553"/>
              <a:gd name="connsiteX3" fmla="*/ 70437 w 378954"/>
              <a:gd name="connsiteY3" fmla="*/ 455591 h 458553"/>
              <a:gd name="connsiteX4" fmla="*/ 99012 w 378954"/>
              <a:gd name="connsiteY4" fmla="*/ 353991 h 458553"/>
              <a:gd name="connsiteX5" fmla="*/ 222837 w 378954"/>
              <a:gd name="connsiteY5" fmla="*/ 169841 h 458553"/>
              <a:gd name="connsiteX6" fmla="*/ 378412 w 378954"/>
              <a:gd name="connsiteY6" fmla="*/ 80941 h 458553"/>
              <a:gd name="connsiteX7" fmla="*/ 165687 w 378954"/>
              <a:gd name="connsiteY7" fmla="*/ 207941 h 458553"/>
              <a:gd name="connsiteX8" fmla="*/ 156162 w 378954"/>
              <a:gd name="connsiteY8" fmla="*/ 134916 h 458553"/>
              <a:gd name="connsiteX9" fmla="*/ 111712 w 378954"/>
              <a:gd name="connsiteY9" fmla="*/ 258741 h 458553"/>
              <a:gd name="connsiteX10" fmla="*/ 149812 w 378954"/>
              <a:gd name="connsiteY10" fmla="*/ 90466 h 458553"/>
              <a:gd name="connsiteX11" fmla="*/ 64087 w 378954"/>
              <a:gd name="connsiteY11" fmla="*/ 201591 h 458553"/>
              <a:gd name="connsiteX12" fmla="*/ 102187 w 378954"/>
              <a:gd name="connsiteY12" fmla="*/ 1566 h 458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8954" h="458553">
                <a:moveTo>
                  <a:pt x="102187" y="1566"/>
                </a:moveTo>
                <a:cubicBezTo>
                  <a:pt x="91604" y="23262"/>
                  <a:pt x="7466" y="291549"/>
                  <a:pt x="587" y="331766"/>
                </a:cubicBezTo>
                <a:cubicBezTo>
                  <a:pt x="-6292" y="371983"/>
                  <a:pt x="49270" y="222229"/>
                  <a:pt x="60912" y="242866"/>
                </a:cubicBezTo>
                <a:cubicBezTo>
                  <a:pt x="72554" y="263503"/>
                  <a:pt x="64087" y="437070"/>
                  <a:pt x="70437" y="455591"/>
                </a:cubicBezTo>
                <a:cubicBezTo>
                  <a:pt x="76787" y="474112"/>
                  <a:pt x="73612" y="401616"/>
                  <a:pt x="99012" y="353991"/>
                </a:cubicBezTo>
                <a:cubicBezTo>
                  <a:pt x="124412" y="306366"/>
                  <a:pt x="176270" y="215349"/>
                  <a:pt x="222837" y="169841"/>
                </a:cubicBezTo>
                <a:cubicBezTo>
                  <a:pt x="269404" y="124333"/>
                  <a:pt x="387937" y="74591"/>
                  <a:pt x="378412" y="80941"/>
                </a:cubicBezTo>
                <a:cubicBezTo>
                  <a:pt x="368887" y="87291"/>
                  <a:pt x="202729" y="198945"/>
                  <a:pt x="165687" y="207941"/>
                </a:cubicBezTo>
                <a:cubicBezTo>
                  <a:pt x="128645" y="216937"/>
                  <a:pt x="165158" y="126449"/>
                  <a:pt x="156162" y="134916"/>
                </a:cubicBezTo>
                <a:cubicBezTo>
                  <a:pt x="147166" y="143383"/>
                  <a:pt x="112770" y="266149"/>
                  <a:pt x="111712" y="258741"/>
                </a:cubicBezTo>
                <a:cubicBezTo>
                  <a:pt x="110654" y="251333"/>
                  <a:pt x="157749" y="99991"/>
                  <a:pt x="149812" y="90466"/>
                </a:cubicBezTo>
                <a:cubicBezTo>
                  <a:pt x="141875" y="80941"/>
                  <a:pt x="66204" y="212703"/>
                  <a:pt x="64087" y="201591"/>
                </a:cubicBezTo>
                <a:cubicBezTo>
                  <a:pt x="61970" y="190479"/>
                  <a:pt x="112770" y="-20130"/>
                  <a:pt x="102187" y="1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6348122E-B238-1B1B-5405-7BCCC02A7575}"/>
              </a:ext>
            </a:extLst>
          </p:cNvPr>
          <p:cNvSpPr/>
          <p:nvPr/>
        </p:nvSpPr>
        <p:spPr>
          <a:xfrm>
            <a:off x="6884064" y="6375384"/>
            <a:ext cx="246593" cy="212784"/>
          </a:xfrm>
          <a:custGeom>
            <a:avLst/>
            <a:gdLst>
              <a:gd name="connsiteX0" fmla="*/ 199361 w 246593"/>
              <a:gd name="connsiteY0" fmla="*/ 16 h 212784"/>
              <a:gd name="connsiteX1" fmla="*/ 243811 w 246593"/>
              <a:gd name="connsiteY1" fmla="*/ 69866 h 212784"/>
              <a:gd name="connsiteX2" fmla="*/ 186661 w 246593"/>
              <a:gd name="connsiteY2" fmla="*/ 127016 h 212784"/>
              <a:gd name="connsiteX3" fmla="*/ 243811 w 246593"/>
              <a:gd name="connsiteY3" fmla="*/ 111141 h 212784"/>
              <a:gd name="connsiteX4" fmla="*/ 78711 w 246593"/>
              <a:gd name="connsiteY4" fmla="*/ 212741 h 212784"/>
              <a:gd name="connsiteX5" fmla="*/ 189836 w 246593"/>
              <a:gd name="connsiteY5" fmla="*/ 123841 h 212784"/>
              <a:gd name="connsiteX6" fmla="*/ 37436 w 246593"/>
              <a:gd name="connsiteY6" fmla="*/ 117491 h 212784"/>
              <a:gd name="connsiteX7" fmla="*/ 12036 w 246593"/>
              <a:gd name="connsiteY7" fmla="*/ 117491 h 212784"/>
              <a:gd name="connsiteX8" fmla="*/ 199361 w 246593"/>
              <a:gd name="connsiteY8" fmla="*/ 101616 h 212784"/>
              <a:gd name="connsiteX9" fmla="*/ 227936 w 246593"/>
              <a:gd name="connsiteY9" fmla="*/ 76216 h 212784"/>
              <a:gd name="connsiteX10" fmla="*/ 199361 w 246593"/>
              <a:gd name="connsiteY10" fmla="*/ 16 h 212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593" h="212784">
                <a:moveTo>
                  <a:pt x="199361" y="16"/>
                </a:moveTo>
                <a:cubicBezTo>
                  <a:pt x="202007" y="-1042"/>
                  <a:pt x="245928" y="48699"/>
                  <a:pt x="243811" y="69866"/>
                </a:cubicBezTo>
                <a:cubicBezTo>
                  <a:pt x="241694" y="91033"/>
                  <a:pt x="186661" y="120137"/>
                  <a:pt x="186661" y="127016"/>
                </a:cubicBezTo>
                <a:cubicBezTo>
                  <a:pt x="186661" y="133895"/>
                  <a:pt x="261803" y="96853"/>
                  <a:pt x="243811" y="111141"/>
                </a:cubicBezTo>
                <a:cubicBezTo>
                  <a:pt x="225819" y="125429"/>
                  <a:pt x="87707" y="210624"/>
                  <a:pt x="78711" y="212741"/>
                </a:cubicBezTo>
                <a:cubicBezTo>
                  <a:pt x="69715" y="214858"/>
                  <a:pt x="196715" y="139716"/>
                  <a:pt x="189836" y="123841"/>
                </a:cubicBezTo>
                <a:cubicBezTo>
                  <a:pt x="182957" y="107966"/>
                  <a:pt x="67069" y="118549"/>
                  <a:pt x="37436" y="117491"/>
                </a:cubicBezTo>
                <a:cubicBezTo>
                  <a:pt x="7803" y="116433"/>
                  <a:pt x="-14952" y="120137"/>
                  <a:pt x="12036" y="117491"/>
                </a:cubicBezTo>
                <a:cubicBezTo>
                  <a:pt x="39023" y="114845"/>
                  <a:pt x="163378" y="108495"/>
                  <a:pt x="199361" y="101616"/>
                </a:cubicBezTo>
                <a:cubicBezTo>
                  <a:pt x="235344" y="94737"/>
                  <a:pt x="224232" y="86799"/>
                  <a:pt x="227936" y="76216"/>
                </a:cubicBezTo>
                <a:cubicBezTo>
                  <a:pt x="231640" y="65633"/>
                  <a:pt x="196715" y="1074"/>
                  <a:pt x="199361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AC3BC769-2BE1-B4DE-65AF-51C5F37F7FC2}"/>
              </a:ext>
            </a:extLst>
          </p:cNvPr>
          <p:cNvSpPr/>
          <p:nvPr/>
        </p:nvSpPr>
        <p:spPr>
          <a:xfrm>
            <a:off x="5753100" y="6276975"/>
            <a:ext cx="301060" cy="299977"/>
          </a:xfrm>
          <a:custGeom>
            <a:avLst/>
            <a:gdLst>
              <a:gd name="connsiteX0" fmla="*/ 0 w 301060"/>
              <a:gd name="connsiteY0" fmla="*/ 0 h 299977"/>
              <a:gd name="connsiteX1" fmla="*/ 171450 w 301060"/>
              <a:gd name="connsiteY1" fmla="*/ 203200 h 299977"/>
              <a:gd name="connsiteX2" fmla="*/ 146050 w 301060"/>
              <a:gd name="connsiteY2" fmla="*/ 152400 h 299977"/>
              <a:gd name="connsiteX3" fmla="*/ 295275 w 301060"/>
              <a:gd name="connsiteY3" fmla="*/ 298450 h 299977"/>
              <a:gd name="connsiteX4" fmla="*/ 260350 w 301060"/>
              <a:gd name="connsiteY4" fmla="*/ 219075 h 299977"/>
              <a:gd name="connsiteX5" fmla="*/ 165100 w 301060"/>
              <a:gd name="connsiteY5" fmla="*/ 66675 h 299977"/>
              <a:gd name="connsiteX6" fmla="*/ 212725 w 301060"/>
              <a:gd name="connsiteY6" fmla="*/ 184150 h 299977"/>
              <a:gd name="connsiteX7" fmla="*/ 120650 w 301060"/>
              <a:gd name="connsiteY7" fmla="*/ 63500 h 299977"/>
              <a:gd name="connsiteX8" fmla="*/ 171450 w 301060"/>
              <a:gd name="connsiteY8" fmla="*/ 196850 h 299977"/>
              <a:gd name="connsiteX9" fmla="*/ 146050 w 301060"/>
              <a:gd name="connsiteY9" fmla="*/ 161925 h 299977"/>
              <a:gd name="connsiteX10" fmla="*/ 0 w 301060"/>
              <a:gd name="connsiteY10" fmla="*/ 0 h 29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1060" h="299977">
                <a:moveTo>
                  <a:pt x="0" y="0"/>
                </a:moveTo>
                <a:cubicBezTo>
                  <a:pt x="73554" y="88900"/>
                  <a:pt x="147108" y="177800"/>
                  <a:pt x="171450" y="203200"/>
                </a:cubicBezTo>
                <a:cubicBezTo>
                  <a:pt x="195792" y="228600"/>
                  <a:pt x="125413" y="136525"/>
                  <a:pt x="146050" y="152400"/>
                </a:cubicBezTo>
                <a:cubicBezTo>
                  <a:pt x="166688" y="168275"/>
                  <a:pt x="276225" y="287338"/>
                  <a:pt x="295275" y="298450"/>
                </a:cubicBezTo>
                <a:cubicBezTo>
                  <a:pt x="314325" y="309562"/>
                  <a:pt x="282046" y="257704"/>
                  <a:pt x="260350" y="219075"/>
                </a:cubicBezTo>
                <a:cubicBezTo>
                  <a:pt x="238654" y="180446"/>
                  <a:pt x="173037" y="72496"/>
                  <a:pt x="165100" y="66675"/>
                </a:cubicBezTo>
                <a:cubicBezTo>
                  <a:pt x="157163" y="60854"/>
                  <a:pt x="220133" y="184679"/>
                  <a:pt x="212725" y="184150"/>
                </a:cubicBezTo>
                <a:cubicBezTo>
                  <a:pt x="205317" y="183621"/>
                  <a:pt x="127529" y="61383"/>
                  <a:pt x="120650" y="63500"/>
                </a:cubicBezTo>
                <a:cubicBezTo>
                  <a:pt x="113771" y="65617"/>
                  <a:pt x="167217" y="180446"/>
                  <a:pt x="171450" y="196850"/>
                </a:cubicBezTo>
                <a:cubicBezTo>
                  <a:pt x="175683" y="213254"/>
                  <a:pt x="146050" y="161925"/>
                  <a:pt x="146050" y="1619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0C5BC256-B8C9-46B2-9307-687A548EA68F}"/>
              </a:ext>
            </a:extLst>
          </p:cNvPr>
          <p:cNvSpPr/>
          <p:nvPr/>
        </p:nvSpPr>
        <p:spPr>
          <a:xfrm>
            <a:off x="5638172" y="6062875"/>
            <a:ext cx="388072" cy="183702"/>
          </a:xfrm>
          <a:custGeom>
            <a:avLst/>
            <a:gdLst>
              <a:gd name="connsiteX0" fmla="*/ 384803 w 388072"/>
              <a:gd name="connsiteY0" fmla="*/ 7725 h 183702"/>
              <a:gd name="connsiteX1" fmla="*/ 6978 w 388072"/>
              <a:gd name="connsiteY1" fmla="*/ 144250 h 183702"/>
              <a:gd name="connsiteX2" fmla="*/ 133978 w 388072"/>
              <a:gd name="connsiteY2" fmla="*/ 87100 h 183702"/>
              <a:gd name="connsiteX3" fmla="*/ 64128 w 388072"/>
              <a:gd name="connsiteY3" fmla="*/ 61700 h 183702"/>
              <a:gd name="connsiteX4" fmla="*/ 232403 w 388072"/>
              <a:gd name="connsiteY4" fmla="*/ 182350 h 183702"/>
              <a:gd name="connsiteX5" fmla="*/ 168903 w 388072"/>
              <a:gd name="connsiteY5" fmla="*/ 118850 h 183702"/>
              <a:gd name="connsiteX6" fmla="*/ 216528 w 388072"/>
              <a:gd name="connsiteY6" fmla="*/ 1375 h 183702"/>
              <a:gd name="connsiteX7" fmla="*/ 191128 w 388072"/>
              <a:gd name="connsiteY7" fmla="*/ 52175 h 183702"/>
              <a:gd name="connsiteX8" fmla="*/ 384803 w 388072"/>
              <a:gd name="connsiteY8" fmla="*/ 7725 h 18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072" h="183702">
                <a:moveTo>
                  <a:pt x="384803" y="7725"/>
                </a:moveTo>
                <a:cubicBezTo>
                  <a:pt x="354111" y="23071"/>
                  <a:pt x="48782" y="131021"/>
                  <a:pt x="6978" y="144250"/>
                </a:cubicBezTo>
                <a:cubicBezTo>
                  <a:pt x="-34826" y="157479"/>
                  <a:pt x="124453" y="100858"/>
                  <a:pt x="133978" y="87100"/>
                </a:cubicBezTo>
                <a:cubicBezTo>
                  <a:pt x="143503" y="73342"/>
                  <a:pt x="47724" y="45825"/>
                  <a:pt x="64128" y="61700"/>
                </a:cubicBezTo>
                <a:cubicBezTo>
                  <a:pt x="80532" y="77575"/>
                  <a:pt x="214940" y="172825"/>
                  <a:pt x="232403" y="182350"/>
                </a:cubicBezTo>
                <a:cubicBezTo>
                  <a:pt x="249865" y="191875"/>
                  <a:pt x="171549" y="149012"/>
                  <a:pt x="168903" y="118850"/>
                </a:cubicBezTo>
                <a:cubicBezTo>
                  <a:pt x="166257" y="88688"/>
                  <a:pt x="212824" y="12487"/>
                  <a:pt x="216528" y="1375"/>
                </a:cubicBezTo>
                <a:cubicBezTo>
                  <a:pt x="220232" y="-9737"/>
                  <a:pt x="161495" y="50058"/>
                  <a:pt x="191128" y="52175"/>
                </a:cubicBezTo>
                <a:cubicBezTo>
                  <a:pt x="220761" y="54292"/>
                  <a:pt x="415495" y="-7621"/>
                  <a:pt x="384803" y="77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78B782F7-14E8-30DD-9E4C-78A2A49476AD}"/>
              </a:ext>
            </a:extLst>
          </p:cNvPr>
          <p:cNvSpPr/>
          <p:nvPr/>
        </p:nvSpPr>
        <p:spPr>
          <a:xfrm>
            <a:off x="6981635" y="6165814"/>
            <a:ext cx="369386" cy="210629"/>
          </a:xfrm>
          <a:custGeom>
            <a:avLst/>
            <a:gdLst>
              <a:gd name="connsiteX0" fmla="*/ 190 w 369386"/>
              <a:gd name="connsiteY0" fmla="*/ 36 h 210629"/>
              <a:gd name="connsiteX1" fmla="*/ 174815 w 369386"/>
              <a:gd name="connsiteY1" fmla="*/ 88936 h 210629"/>
              <a:gd name="connsiteX2" fmla="*/ 171640 w 369386"/>
              <a:gd name="connsiteY2" fmla="*/ 88936 h 210629"/>
              <a:gd name="connsiteX3" fmla="*/ 292290 w 369386"/>
              <a:gd name="connsiteY3" fmla="*/ 130211 h 210629"/>
              <a:gd name="connsiteX4" fmla="*/ 285940 w 369386"/>
              <a:gd name="connsiteY4" fmla="*/ 69886 h 210629"/>
              <a:gd name="connsiteX5" fmla="*/ 368490 w 369386"/>
              <a:gd name="connsiteY5" fmla="*/ 206411 h 210629"/>
              <a:gd name="connsiteX6" fmla="*/ 320865 w 369386"/>
              <a:gd name="connsiteY6" fmla="*/ 165136 h 210629"/>
              <a:gd name="connsiteX7" fmla="*/ 187515 w 369386"/>
              <a:gd name="connsiteY7" fmla="*/ 57186 h 210629"/>
              <a:gd name="connsiteX8" fmla="*/ 216090 w 369386"/>
              <a:gd name="connsiteY8" fmla="*/ 101636 h 210629"/>
              <a:gd name="connsiteX9" fmla="*/ 190 w 369386"/>
              <a:gd name="connsiteY9" fmla="*/ 36 h 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386" h="210629">
                <a:moveTo>
                  <a:pt x="190" y="36"/>
                </a:moveTo>
                <a:cubicBezTo>
                  <a:pt x="-6689" y="-2081"/>
                  <a:pt x="174815" y="88936"/>
                  <a:pt x="174815" y="88936"/>
                </a:cubicBezTo>
                <a:cubicBezTo>
                  <a:pt x="203390" y="103753"/>
                  <a:pt x="171640" y="88936"/>
                  <a:pt x="171640" y="88936"/>
                </a:cubicBezTo>
                <a:cubicBezTo>
                  <a:pt x="191219" y="95815"/>
                  <a:pt x="273240" y="133386"/>
                  <a:pt x="292290" y="130211"/>
                </a:cubicBezTo>
                <a:cubicBezTo>
                  <a:pt x="311340" y="127036"/>
                  <a:pt x="273240" y="57186"/>
                  <a:pt x="285940" y="69886"/>
                </a:cubicBezTo>
                <a:cubicBezTo>
                  <a:pt x="298640" y="82586"/>
                  <a:pt x="362669" y="190536"/>
                  <a:pt x="368490" y="206411"/>
                </a:cubicBezTo>
                <a:cubicBezTo>
                  <a:pt x="374311" y="222286"/>
                  <a:pt x="351028" y="190007"/>
                  <a:pt x="320865" y="165136"/>
                </a:cubicBezTo>
                <a:cubicBezTo>
                  <a:pt x="290703" y="140265"/>
                  <a:pt x="204978" y="67769"/>
                  <a:pt x="187515" y="57186"/>
                </a:cubicBezTo>
                <a:cubicBezTo>
                  <a:pt x="170053" y="46603"/>
                  <a:pt x="240432" y="109573"/>
                  <a:pt x="216090" y="101636"/>
                </a:cubicBezTo>
                <a:cubicBezTo>
                  <a:pt x="191748" y="93699"/>
                  <a:pt x="7069" y="2153"/>
                  <a:pt x="190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9F3A7809-B830-2CFA-C59D-7C2C7ADAB489}"/>
              </a:ext>
            </a:extLst>
          </p:cNvPr>
          <p:cNvSpPr/>
          <p:nvPr/>
        </p:nvSpPr>
        <p:spPr>
          <a:xfrm>
            <a:off x="5628051" y="2918171"/>
            <a:ext cx="36696" cy="194932"/>
          </a:xfrm>
          <a:custGeom>
            <a:avLst/>
            <a:gdLst>
              <a:gd name="connsiteX0" fmla="*/ 36689 w 36696"/>
              <a:gd name="connsiteY0" fmla="*/ 127 h 194932"/>
              <a:gd name="connsiteX1" fmla="*/ 4264 w 36696"/>
              <a:gd name="connsiteY1" fmla="*/ 126586 h 194932"/>
              <a:gd name="connsiteX2" fmla="*/ 10749 w 36696"/>
              <a:gd name="connsiteY2" fmla="*/ 194680 h 194932"/>
              <a:gd name="connsiteX3" fmla="*/ 1021 w 36696"/>
              <a:gd name="connsiteY3" fmla="*/ 103889 h 194932"/>
              <a:gd name="connsiteX4" fmla="*/ 36689 w 36696"/>
              <a:gd name="connsiteY4" fmla="*/ 127 h 19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96" h="194932">
                <a:moveTo>
                  <a:pt x="36689" y="127"/>
                </a:moveTo>
                <a:cubicBezTo>
                  <a:pt x="37229" y="3910"/>
                  <a:pt x="8587" y="94161"/>
                  <a:pt x="4264" y="126586"/>
                </a:cubicBezTo>
                <a:cubicBezTo>
                  <a:pt x="-59" y="159011"/>
                  <a:pt x="11289" y="198463"/>
                  <a:pt x="10749" y="194680"/>
                </a:cubicBezTo>
                <a:cubicBezTo>
                  <a:pt x="10209" y="190897"/>
                  <a:pt x="-3843" y="129829"/>
                  <a:pt x="1021" y="103889"/>
                </a:cubicBezTo>
                <a:cubicBezTo>
                  <a:pt x="5885" y="77949"/>
                  <a:pt x="36149" y="-3656"/>
                  <a:pt x="36689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5877BB6E-3506-CF91-631C-60DD265B6C85}"/>
              </a:ext>
            </a:extLst>
          </p:cNvPr>
          <p:cNvSpPr/>
          <p:nvPr/>
        </p:nvSpPr>
        <p:spPr>
          <a:xfrm>
            <a:off x="5486286" y="3242504"/>
            <a:ext cx="152845" cy="457266"/>
          </a:xfrm>
          <a:custGeom>
            <a:avLst/>
            <a:gdLst>
              <a:gd name="connsiteX0" fmla="*/ 152514 w 152845"/>
              <a:gd name="connsiteY0" fmla="*/ 49 h 457266"/>
              <a:gd name="connsiteX1" fmla="*/ 107118 w 152845"/>
              <a:gd name="connsiteY1" fmla="*/ 210815 h 457266"/>
              <a:gd name="connsiteX2" fmla="*/ 123331 w 152845"/>
              <a:gd name="connsiteY2" fmla="*/ 210815 h 457266"/>
              <a:gd name="connsiteX3" fmla="*/ 114 w 152845"/>
              <a:gd name="connsiteY3" fmla="*/ 457249 h 457266"/>
              <a:gd name="connsiteX4" fmla="*/ 100633 w 152845"/>
              <a:gd name="connsiteY4" fmla="*/ 223785 h 457266"/>
              <a:gd name="connsiteX5" fmla="*/ 77935 w 152845"/>
              <a:gd name="connsiteY5" fmla="*/ 233513 h 457266"/>
              <a:gd name="connsiteX6" fmla="*/ 152514 w 152845"/>
              <a:gd name="connsiteY6" fmla="*/ 49 h 457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845" h="457266">
                <a:moveTo>
                  <a:pt x="152514" y="49"/>
                </a:moveTo>
                <a:cubicBezTo>
                  <a:pt x="157378" y="-3734"/>
                  <a:pt x="107118" y="210815"/>
                  <a:pt x="107118" y="210815"/>
                </a:cubicBezTo>
                <a:cubicBezTo>
                  <a:pt x="102254" y="245943"/>
                  <a:pt x="141165" y="169743"/>
                  <a:pt x="123331" y="210815"/>
                </a:cubicBezTo>
                <a:cubicBezTo>
                  <a:pt x="105497" y="251887"/>
                  <a:pt x="3897" y="455087"/>
                  <a:pt x="114" y="457249"/>
                </a:cubicBezTo>
                <a:cubicBezTo>
                  <a:pt x="-3669" y="459411"/>
                  <a:pt x="87663" y="261074"/>
                  <a:pt x="100633" y="223785"/>
                </a:cubicBezTo>
                <a:cubicBezTo>
                  <a:pt x="113603" y="186496"/>
                  <a:pt x="69829" y="266479"/>
                  <a:pt x="77935" y="233513"/>
                </a:cubicBezTo>
                <a:cubicBezTo>
                  <a:pt x="86041" y="200547"/>
                  <a:pt x="147650" y="3832"/>
                  <a:pt x="152514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9657671B-2DE0-70C6-7D50-5444F462774A}"/>
              </a:ext>
            </a:extLst>
          </p:cNvPr>
          <p:cNvSpPr/>
          <p:nvPr/>
        </p:nvSpPr>
        <p:spPr>
          <a:xfrm>
            <a:off x="5479911" y="2794834"/>
            <a:ext cx="204464" cy="613428"/>
          </a:xfrm>
          <a:custGeom>
            <a:avLst/>
            <a:gdLst>
              <a:gd name="connsiteX0" fmla="*/ 204285 w 204464"/>
              <a:gd name="connsiteY0" fmla="*/ 247 h 613428"/>
              <a:gd name="connsiteX1" fmla="*/ 87553 w 204464"/>
              <a:gd name="connsiteY1" fmla="*/ 249923 h 613428"/>
              <a:gd name="connsiteX2" fmla="*/ 45400 w 204464"/>
              <a:gd name="connsiteY2" fmla="*/ 389353 h 613428"/>
              <a:gd name="connsiteX3" fmla="*/ 55127 w 204464"/>
              <a:gd name="connsiteY3" fmla="*/ 360170 h 613428"/>
              <a:gd name="connsiteX4" fmla="*/ 4 w 204464"/>
              <a:gd name="connsiteY4" fmla="*/ 613089 h 613428"/>
              <a:gd name="connsiteX5" fmla="*/ 58370 w 204464"/>
              <a:gd name="connsiteY5" fmla="*/ 298562 h 613428"/>
              <a:gd name="connsiteX6" fmla="*/ 204285 w 204464"/>
              <a:gd name="connsiteY6" fmla="*/ 247 h 613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464" h="613428">
                <a:moveTo>
                  <a:pt x="204285" y="247"/>
                </a:moveTo>
                <a:cubicBezTo>
                  <a:pt x="209149" y="-7859"/>
                  <a:pt x="114034" y="185072"/>
                  <a:pt x="87553" y="249923"/>
                </a:cubicBezTo>
                <a:cubicBezTo>
                  <a:pt x="61072" y="314774"/>
                  <a:pt x="50804" y="370978"/>
                  <a:pt x="45400" y="389353"/>
                </a:cubicBezTo>
                <a:cubicBezTo>
                  <a:pt x="39996" y="407728"/>
                  <a:pt x="62693" y="322881"/>
                  <a:pt x="55127" y="360170"/>
                </a:cubicBezTo>
                <a:cubicBezTo>
                  <a:pt x="47561" y="397459"/>
                  <a:pt x="-536" y="623357"/>
                  <a:pt x="4" y="613089"/>
                </a:cubicBezTo>
                <a:cubicBezTo>
                  <a:pt x="544" y="602821"/>
                  <a:pt x="27566" y="398540"/>
                  <a:pt x="58370" y="298562"/>
                </a:cubicBezTo>
                <a:cubicBezTo>
                  <a:pt x="89174" y="198584"/>
                  <a:pt x="199421" y="8353"/>
                  <a:pt x="204285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404A0EA5-ACB4-AF9D-A80C-44BDBE335AD5}"/>
              </a:ext>
            </a:extLst>
          </p:cNvPr>
          <p:cNvSpPr/>
          <p:nvPr/>
        </p:nvSpPr>
        <p:spPr>
          <a:xfrm>
            <a:off x="4966875" y="6084440"/>
            <a:ext cx="307011" cy="633239"/>
          </a:xfrm>
          <a:custGeom>
            <a:avLst/>
            <a:gdLst>
              <a:gd name="connsiteX0" fmla="*/ 5175 w 307011"/>
              <a:gd name="connsiteY0" fmla="*/ 354 h 633239"/>
              <a:gd name="connsiteX1" fmla="*/ 32069 w 307011"/>
              <a:gd name="connsiteY1" fmla="*/ 222231 h 633239"/>
              <a:gd name="connsiteX2" fmla="*/ 102666 w 307011"/>
              <a:gd name="connsiteY2" fmla="*/ 353339 h 633239"/>
              <a:gd name="connsiteX3" fmla="*/ 95943 w 307011"/>
              <a:gd name="connsiteY3" fmla="*/ 302913 h 633239"/>
              <a:gd name="connsiteX4" fmla="*/ 294287 w 307011"/>
              <a:gd name="connsiteY4" fmla="*/ 625642 h 633239"/>
              <a:gd name="connsiteX5" fmla="*/ 260669 w 307011"/>
              <a:gd name="connsiteY5" fmla="*/ 511342 h 633239"/>
              <a:gd name="connsiteX6" fmla="*/ 45516 w 307011"/>
              <a:gd name="connsiteY6" fmla="*/ 286104 h 633239"/>
              <a:gd name="connsiteX7" fmla="*/ 45516 w 307011"/>
              <a:gd name="connsiteY7" fmla="*/ 363425 h 633239"/>
              <a:gd name="connsiteX8" fmla="*/ 5175 w 307011"/>
              <a:gd name="connsiteY8" fmla="*/ 175166 h 633239"/>
              <a:gd name="connsiteX9" fmla="*/ 5175 w 307011"/>
              <a:gd name="connsiteY9" fmla="*/ 354 h 633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011" h="633239">
                <a:moveTo>
                  <a:pt x="5175" y="354"/>
                </a:moveTo>
                <a:cubicBezTo>
                  <a:pt x="9657" y="8198"/>
                  <a:pt x="15821" y="163400"/>
                  <a:pt x="32069" y="222231"/>
                </a:cubicBezTo>
                <a:cubicBezTo>
                  <a:pt x="48317" y="281062"/>
                  <a:pt x="92020" y="339892"/>
                  <a:pt x="102666" y="353339"/>
                </a:cubicBezTo>
                <a:cubicBezTo>
                  <a:pt x="113312" y="366786"/>
                  <a:pt x="64006" y="257529"/>
                  <a:pt x="95943" y="302913"/>
                </a:cubicBezTo>
                <a:cubicBezTo>
                  <a:pt x="127880" y="348297"/>
                  <a:pt x="266833" y="590904"/>
                  <a:pt x="294287" y="625642"/>
                </a:cubicBezTo>
                <a:cubicBezTo>
                  <a:pt x="321741" y="660380"/>
                  <a:pt x="302131" y="567932"/>
                  <a:pt x="260669" y="511342"/>
                </a:cubicBezTo>
                <a:cubicBezTo>
                  <a:pt x="219207" y="454752"/>
                  <a:pt x="81375" y="310757"/>
                  <a:pt x="45516" y="286104"/>
                </a:cubicBezTo>
                <a:cubicBezTo>
                  <a:pt x="9657" y="261451"/>
                  <a:pt x="52240" y="381915"/>
                  <a:pt x="45516" y="363425"/>
                </a:cubicBezTo>
                <a:cubicBezTo>
                  <a:pt x="38792" y="344935"/>
                  <a:pt x="14140" y="233437"/>
                  <a:pt x="5175" y="175166"/>
                </a:cubicBezTo>
                <a:cubicBezTo>
                  <a:pt x="-3790" y="116895"/>
                  <a:pt x="693" y="-7490"/>
                  <a:pt x="5175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7349DEF5-8F3A-83E0-0A93-845FDDACC003}"/>
              </a:ext>
            </a:extLst>
          </p:cNvPr>
          <p:cNvSpPr/>
          <p:nvPr/>
        </p:nvSpPr>
        <p:spPr>
          <a:xfrm>
            <a:off x="5205197" y="2904718"/>
            <a:ext cx="345932" cy="1295104"/>
          </a:xfrm>
          <a:custGeom>
            <a:avLst/>
            <a:gdLst>
              <a:gd name="connsiteX0" fmla="*/ 345458 w 345932"/>
              <a:gd name="connsiteY0" fmla="*/ 1591 h 1295104"/>
              <a:gd name="connsiteX1" fmla="*/ 142807 w 345932"/>
              <a:gd name="connsiteY1" fmla="*/ 411836 h 1295104"/>
              <a:gd name="connsiteX2" fmla="*/ 108208 w 345932"/>
              <a:gd name="connsiteY2" fmla="*/ 654028 h 1295104"/>
              <a:gd name="connsiteX3" fmla="*/ 123037 w 345932"/>
              <a:gd name="connsiteY3" fmla="*/ 535403 h 1295104"/>
              <a:gd name="connsiteX4" fmla="*/ 53839 w 345932"/>
              <a:gd name="connsiteY4" fmla="*/ 930819 h 1295104"/>
              <a:gd name="connsiteX5" fmla="*/ 53839 w 345932"/>
              <a:gd name="connsiteY5" fmla="*/ 836908 h 1295104"/>
              <a:gd name="connsiteX6" fmla="*/ 53839 w 345932"/>
              <a:gd name="connsiteY6" fmla="*/ 1222439 h 1295104"/>
              <a:gd name="connsiteX7" fmla="*/ 43953 w 345932"/>
              <a:gd name="connsiteY7" fmla="*/ 1084043 h 1295104"/>
              <a:gd name="connsiteX8" fmla="*/ 4412 w 345932"/>
              <a:gd name="connsiteY8" fmla="*/ 1291637 h 1295104"/>
              <a:gd name="connsiteX9" fmla="*/ 14297 w 345932"/>
              <a:gd name="connsiteY9" fmla="*/ 1187840 h 1295104"/>
              <a:gd name="connsiteX10" fmla="*/ 4412 w 345932"/>
              <a:gd name="connsiteY10" fmla="*/ 861621 h 1295104"/>
              <a:gd name="connsiteX11" fmla="*/ 14297 w 345932"/>
              <a:gd name="connsiteY11" fmla="*/ 945647 h 1295104"/>
              <a:gd name="connsiteX12" fmla="*/ 152693 w 345932"/>
              <a:gd name="connsiteY12" fmla="*/ 535403 h 1295104"/>
              <a:gd name="connsiteX13" fmla="*/ 78552 w 345932"/>
              <a:gd name="connsiteY13" fmla="*/ 574945 h 1295104"/>
              <a:gd name="connsiteX14" fmla="*/ 345458 w 345932"/>
              <a:gd name="connsiteY14" fmla="*/ 1591 h 1295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5932" h="1295104">
                <a:moveTo>
                  <a:pt x="345458" y="1591"/>
                </a:moveTo>
                <a:cubicBezTo>
                  <a:pt x="356167" y="-25594"/>
                  <a:pt x="182349" y="303097"/>
                  <a:pt x="142807" y="411836"/>
                </a:cubicBezTo>
                <a:cubicBezTo>
                  <a:pt x="103265" y="520576"/>
                  <a:pt x="111503" y="633434"/>
                  <a:pt x="108208" y="654028"/>
                </a:cubicBezTo>
                <a:cubicBezTo>
                  <a:pt x="104913" y="674622"/>
                  <a:pt x="132098" y="489271"/>
                  <a:pt x="123037" y="535403"/>
                </a:cubicBezTo>
                <a:cubicBezTo>
                  <a:pt x="113976" y="581535"/>
                  <a:pt x="65372" y="880568"/>
                  <a:pt x="53839" y="930819"/>
                </a:cubicBezTo>
                <a:cubicBezTo>
                  <a:pt x="42306" y="981070"/>
                  <a:pt x="53839" y="836908"/>
                  <a:pt x="53839" y="836908"/>
                </a:cubicBezTo>
                <a:cubicBezTo>
                  <a:pt x="53839" y="885511"/>
                  <a:pt x="55487" y="1181250"/>
                  <a:pt x="53839" y="1222439"/>
                </a:cubicBezTo>
                <a:cubicBezTo>
                  <a:pt x="52191" y="1263628"/>
                  <a:pt x="52191" y="1072510"/>
                  <a:pt x="43953" y="1084043"/>
                </a:cubicBezTo>
                <a:cubicBezTo>
                  <a:pt x="35715" y="1095576"/>
                  <a:pt x="9355" y="1274338"/>
                  <a:pt x="4412" y="1291637"/>
                </a:cubicBezTo>
                <a:cubicBezTo>
                  <a:pt x="-531" y="1308937"/>
                  <a:pt x="14297" y="1259509"/>
                  <a:pt x="14297" y="1187840"/>
                </a:cubicBezTo>
                <a:cubicBezTo>
                  <a:pt x="14297" y="1116171"/>
                  <a:pt x="4412" y="901986"/>
                  <a:pt x="4412" y="861621"/>
                </a:cubicBezTo>
                <a:cubicBezTo>
                  <a:pt x="4412" y="821256"/>
                  <a:pt x="-10417" y="1000017"/>
                  <a:pt x="14297" y="945647"/>
                </a:cubicBezTo>
                <a:cubicBezTo>
                  <a:pt x="39010" y="891277"/>
                  <a:pt x="141984" y="597187"/>
                  <a:pt x="152693" y="535403"/>
                </a:cubicBezTo>
                <a:cubicBezTo>
                  <a:pt x="163402" y="473619"/>
                  <a:pt x="48896" y="663914"/>
                  <a:pt x="78552" y="574945"/>
                </a:cubicBezTo>
                <a:cubicBezTo>
                  <a:pt x="108208" y="485976"/>
                  <a:pt x="334749" y="28776"/>
                  <a:pt x="345458" y="15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30B94507-F75B-C72F-83AE-1382A833E689}"/>
              </a:ext>
            </a:extLst>
          </p:cNvPr>
          <p:cNvSpPr/>
          <p:nvPr/>
        </p:nvSpPr>
        <p:spPr>
          <a:xfrm>
            <a:off x="5017822" y="3715709"/>
            <a:ext cx="127539" cy="1164669"/>
          </a:xfrm>
          <a:custGeom>
            <a:avLst/>
            <a:gdLst>
              <a:gd name="connsiteX0" fmla="*/ 127532 w 127539"/>
              <a:gd name="connsiteY0" fmla="*/ 1203 h 1164669"/>
              <a:gd name="connsiteX1" fmla="*/ 58334 w 127539"/>
              <a:gd name="connsiteY1" fmla="*/ 574557 h 1164669"/>
              <a:gd name="connsiteX2" fmla="*/ 23735 w 127539"/>
              <a:gd name="connsiteY2" fmla="*/ 960088 h 1164669"/>
              <a:gd name="connsiteX3" fmla="*/ 23735 w 127539"/>
              <a:gd name="connsiteY3" fmla="*/ 772265 h 1164669"/>
              <a:gd name="connsiteX4" fmla="*/ 3964 w 127539"/>
              <a:gd name="connsiteY4" fmla="*/ 1157796 h 1164669"/>
              <a:gd name="connsiteX5" fmla="*/ 112703 w 127539"/>
              <a:gd name="connsiteY5" fmla="*/ 381792 h 1164669"/>
              <a:gd name="connsiteX6" fmla="*/ 63276 w 127539"/>
              <a:gd name="connsiteY6" fmla="*/ 737666 h 1164669"/>
              <a:gd name="connsiteX7" fmla="*/ 127532 w 127539"/>
              <a:gd name="connsiteY7" fmla="*/ 1203 h 116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539" h="1164669">
                <a:moveTo>
                  <a:pt x="127532" y="1203"/>
                </a:moveTo>
                <a:cubicBezTo>
                  <a:pt x="126708" y="-25982"/>
                  <a:pt x="75633" y="414743"/>
                  <a:pt x="58334" y="574557"/>
                </a:cubicBezTo>
                <a:cubicBezTo>
                  <a:pt x="41034" y="734371"/>
                  <a:pt x="29501" y="927137"/>
                  <a:pt x="23735" y="960088"/>
                </a:cubicBezTo>
                <a:cubicBezTo>
                  <a:pt x="17968" y="993039"/>
                  <a:pt x="27030" y="739314"/>
                  <a:pt x="23735" y="772265"/>
                </a:cubicBezTo>
                <a:cubicBezTo>
                  <a:pt x="20440" y="805216"/>
                  <a:pt x="-10864" y="1222875"/>
                  <a:pt x="3964" y="1157796"/>
                </a:cubicBezTo>
                <a:cubicBezTo>
                  <a:pt x="18792" y="1092717"/>
                  <a:pt x="102818" y="451814"/>
                  <a:pt x="112703" y="381792"/>
                </a:cubicBezTo>
                <a:cubicBezTo>
                  <a:pt x="122588" y="311770"/>
                  <a:pt x="62452" y="798626"/>
                  <a:pt x="63276" y="737666"/>
                </a:cubicBezTo>
                <a:cubicBezTo>
                  <a:pt x="64100" y="676706"/>
                  <a:pt x="128356" y="28388"/>
                  <a:pt x="127532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61D01528-0DE1-366B-43C0-0AC0D03B02E2}"/>
              </a:ext>
            </a:extLst>
          </p:cNvPr>
          <p:cNvSpPr/>
          <p:nvPr/>
        </p:nvSpPr>
        <p:spPr>
          <a:xfrm>
            <a:off x="5021763" y="4571582"/>
            <a:ext cx="121868" cy="698080"/>
          </a:xfrm>
          <a:custGeom>
            <a:avLst/>
            <a:gdLst>
              <a:gd name="connsiteX0" fmla="*/ 88992 w 121868"/>
              <a:gd name="connsiteY0" fmla="*/ 418 h 698080"/>
              <a:gd name="connsiteX1" fmla="*/ 29679 w 121868"/>
              <a:gd name="connsiteY1" fmla="*/ 366178 h 698080"/>
              <a:gd name="connsiteX2" fmla="*/ 118648 w 121868"/>
              <a:gd name="connsiteY2" fmla="*/ 682511 h 698080"/>
              <a:gd name="connsiteX3" fmla="*/ 103820 w 121868"/>
              <a:gd name="connsiteY3" fmla="*/ 652855 h 698080"/>
              <a:gd name="connsiteX4" fmla="*/ 23 w 121868"/>
              <a:gd name="connsiteY4" fmla="*/ 440319 h 698080"/>
              <a:gd name="connsiteX5" fmla="*/ 88992 w 121868"/>
              <a:gd name="connsiteY5" fmla="*/ 418 h 698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8" h="698080">
                <a:moveTo>
                  <a:pt x="88992" y="418"/>
                </a:moveTo>
                <a:cubicBezTo>
                  <a:pt x="93935" y="-11939"/>
                  <a:pt x="24736" y="252496"/>
                  <a:pt x="29679" y="366178"/>
                </a:cubicBezTo>
                <a:cubicBezTo>
                  <a:pt x="34622" y="479860"/>
                  <a:pt x="118648" y="682511"/>
                  <a:pt x="118648" y="682511"/>
                </a:cubicBezTo>
                <a:cubicBezTo>
                  <a:pt x="131005" y="730290"/>
                  <a:pt x="103820" y="652855"/>
                  <a:pt x="103820" y="652855"/>
                </a:cubicBezTo>
                <a:cubicBezTo>
                  <a:pt x="84049" y="612490"/>
                  <a:pt x="1671" y="545763"/>
                  <a:pt x="23" y="440319"/>
                </a:cubicBezTo>
                <a:cubicBezTo>
                  <a:pt x="-1625" y="334875"/>
                  <a:pt x="84049" y="12775"/>
                  <a:pt x="88992" y="4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5B226BBC-B42A-1264-7384-97722F3E128D}"/>
              </a:ext>
            </a:extLst>
          </p:cNvPr>
          <p:cNvSpPr/>
          <p:nvPr/>
        </p:nvSpPr>
        <p:spPr>
          <a:xfrm>
            <a:off x="4873498" y="5382080"/>
            <a:ext cx="113804" cy="401952"/>
          </a:xfrm>
          <a:custGeom>
            <a:avLst/>
            <a:gdLst>
              <a:gd name="connsiteX0" fmla="*/ 7 w 113804"/>
              <a:gd name="connsiteY0" fmla="*/ 523 h 401952"/>
              <a:gd name="connsiteX1" fmla="*/ 88976 w 113804"/>
              <a:gd name="connsiteY1" fmla="*/ 213059 h 401952"/>
              <a:gd name="connsiteX2" fmla="*/ 113689 w 113804"/>
              <a:gd name="connsiteY2" fmla="*/ 400882 h 401952"/>
              <a:gd name="connsiteX3" fmla="*/ 93918 w 113804"/>
              <a:gd name="connsiteY3" fmla="*/ 277315 h 401952"/>
              <a:gd name="connsiteX4" fmla="*/ 7 w 113804"/>
              <a:gd name="connsiteY4" fmla="*/ 523 h 401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04" h="401952">
                <a:moveTo>
                  <a:pt x="7" y="523"/>
                </a:moveTo>
                <a:cubicBezTo>
                  <a:pt x="-817" y="-10186"/>
                  <a:pt x="70029" y="146333"/>
                  <a:pt x="88976" y="213059"/>
                </a:cubicBezTo>
                <a:cubicBezTo>
                  <a:pt x="107923" y="279785"/>
                  <a:pt x="112865" y="390173"/>
                  <a:pt x="113689" y="400882"/>
                </a:cubicBezTo>
                <a:cubicBezTo>
                  <a:pt x="114513" y="411591"/>
                  <a:pt x="111217" y="339922"/>
                  <a:pt x="93918" y="277315"/>
                </a:cubicBezTo>
                <a:cubicBezTo>
                  <a:pt x="76619" y="214708"/>
                  <a:pt x="831" y="11232"/>
                  <a:pt x="7" y="5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10680703-DEF6-CFBF-6D89-85982477CAE6}"/>
              </a:ext>
            </a:extLst>
          </p:cNvPr>
          <p:cNvSpPr/>
          <p:nvPr/>
        </p:nvSpPr>
        <p:spPr>
          <a:xfrm>
            <a:off x="6913867" y="6098157"/>
            <a:ext cx="990508" cy="2349871"/>
          </a:xfrm>
          <a:custGeom>
            <a:avLst/>
            <a:gdLst>
              <a:gd name="connsiteX0" fmla="*/ 896633 w 990508"/>
              <a:gd name="connsiteY0" fmla="*/ 175643 h 2349871"/>
              <a:gd name="connsiteX1" fmla="*/ 172733 w 990508"/>
              <a:gd name="connsiteY1" fmla="*/ 1712343 h 2349871"/>
              <a:gd name="connsiteX2" fmla="*/ 33033 w 990508"/>
              <a:gd name="connsiteY2" fmla="*/ 2309243 h 2349871"/>
              <a:gd name="connsiteX3" fmla="*/ 71133 w 990508"/>
              <a:gd name="connsiteY3" fmla="*/ 2106043 h 2349871"/>
              <a:gd name="connsiteX4" fmla="*/ 756933 w 990508"/>
              <a:gd name="connsiteY4" fmla="*/ 582043 h 2349871"/>
              <a:gd name="connsiteX5" fmla="*/ 477533 w 990508"/>
              <a:gd name="connsiteY5" fmla="*/ 1090043 h 2349871"/>
              <a:gd name="connsiteX6" fmla="*/ 934733 w 990508"/>
              <a:gd name="connsiteY6" fmla="*/ 137543 h 2349871"/>
              <a:gd name="connsiteX7" fmla="*/ 896633 w 990508"/>
              <a:gd name="connsiteY7" fmla="*/ 175643 h 234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508" h="2349871">
                <a:moveTo>
                  <a:pt x="896633" y="175643"/>
                </a:moveTo>
                <a:cubicBezTo>
                  <a:pt x="769633" y="438110"/>
                  <a:pt x="316666" y="1356743"/>
                  <a:pt x="172733" y="1712343"/>
                </a:cubicBezTo>
                <a:cubicBezTo>
                  <a:pt x="28800" y="2067943"/>
                  <a:pt x="49966" y="2243626"/>
                  <a:pt x="33033" y="2309243"/>
                </a:cubicBezTo>
                <a:cubicBezTo>
                  <a:pt x="16100" y="2374860"/>
                  <a:pt x="-49517" y="2393910"/>
                  <a:pt x="71133" y="2106043"/>
                </a:cubicBezTo>
                <a:cubicBezTo>
                  <a:pt x="191783" y="1818176"/>
                  <a:pt x="689200" y="751376"/>
                  <a:pt x="756933" y="582043"/>
                </a:cubicBezTo>
                <a:cubicBezTo>
                  <a:pt x="824666" y="412710"/>
                  <a:pt x="447900" y="1164126"/>
                  <a:pt x="477533" y="1090043"/>
                </a:cubicBezTo>
                <a:cubicBezTo>
                  <a:pt x="507166" y="1015960"/>
                  <a:pt x="862766" y="292060"/>
                  <a:pt x="934733" y="137543"/>
                </a:cubicBezTo>
                <a:cubicBezTo>
                  <a:pt x="1006700" y="-16974"/>
                  <a:pt x="1023633" y="-86824"/>
                  <a:pt x="896633" y="175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AB472A33-54C9-BC5A-D67E-546ABAC269D3}"/>
              </a:ext>
            </a:extLst>
          </p:cNvPr>
          <p:cNvSpPr/>
          <p:nvPr/>
        </p:nvSpPr>
        <p:spPr>
          <a:xfrm>
            <a:off x="3898775" y="6031690"/>
            <a:ext cx="334287" cy="1307521"/>
          </a:xfrm>
          <a:custGeom>
            <a:avLst/>
            <a:gdLst>
              <a:gd name="connsiteX0" fmla="*/ 241425 w 334287"/>
              <a:gd name="connsiteY0" fmla="*/ 810 h 1307521"/>
              <a:gd name="connsiteX1" fmla="*/ 190625 w 334287"/>
              <a:gd name="connsiteY1" fmla="*/ 750110 h 1307521"/>
              <a:gd name="connsiteX2" fmla="*/ 254125 w 334287"/>
              <a:gd name="connsiteY2" fmla="*/ 1283510 h 1307521"/>
              <a:gd name="connsiteX3" fmla="*/ 241425 w 334287"/>
              <a:gd name="connsiteY3" fmla="*/ 1143810 h 1307521"/>
              <a:gd name="connsiteX4" fmla="*/ 279525 w 334287"/>
              <a:gd name="connsiteY4" fmla="*/ 508810 h 1307521"/>
              <a:gd name="connsiteX5" fmla="*/ 330325 w 334287"/>
              <a:gd name="connsiteY5" fmla="*/ 1105710 h 1307521"/>
              <a:gd name="connsiteX6" fmla="*/ 165225 w 334287"/>
              <a:gd name="connsiteY6" fmla="*/ 750110 h 1307521"/>
              <a:gd name="connsiteX7" fmla="*/ 125 w 334287"/>
              <a:gd name="connsiteY7" fmla="*/ 267510 h 1307521"/>
              <a:gd name="connsiteX8" fmla="*/ 139825 w 334287"/>
              <a:gd name="connsiteY8" fmla="*/ 597710 h 1307521"/>
              <a:gd name="connsiteX9" fmla="*/ 241425 w 334287"/>
              <a:gd name="connsiteY9" fmla="*/ 810 h 130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287" h="1307521">
                <a:moveTo>
                  <a:pt x="241425" y="810"/>
                </a:moveTo>
                <a:cubicBezTo>
                  <a:pt x="249892" y="26210"/>
                  <a:pt x="188508" y="536327"/>
                  <a:pt x="190625" y="750110"/>
                </a:cubicBezTo>
                <a:cubicBezTo>
                  <a:pt x="192742" y="963893"/>
                  <a:pt x="245658" y="1217893"/>
                  <a:pt x="254125" y="1283510"/>
                </a:cubicBezTo>
                <a:cubicBezTo>
                  <a:pt x="262592" y="1349127"/>
                  <a:pt x="237192" y="1272927"/>
                  <a:pt x="241425" y="1143810"/>
                </a:cubicBezTo>
                <a:cubicBezTo>
                  <a:pt x="245658" y="1014693"/>
                  <a:pt x="264708" y="515160"/>
                  <a:pt x="279525" y="508810"/>
                </a:cubicBezTo>
                <a:cubicBezTo>
                  <a:pt x="294342" y="502460"/>
                  <a:pt x="349375" y="1065493"/>
                  <a:pt x="330325" y="1105710"/>
                </a:cubicBezTo>
                <a:cubicBezTo>
                  <a:pt x="311275" y="1145927"/>
                  <a:pt x="220258" y="889810"/>
                  <a:pt x="165225" y="750110"/>
                </a:cubicBezTo>
                <a:cubicBezTo>
                  <a:pt x="110192" y="610410"/>
                  <a:pt x="4358" y="292910"/>
                  <a:pt x="125" y="267510"/>
                </a:cubicBezTo>
                <a:cubicBezTo>
                  <a:pt x="-4108" y="242110"/>
                  <a:pt x="99608" y="640043"/>
                  <a:pt x="139825" y="597710"/>
                </a:cubicBezTo>
                <a:cubicBezTo>
                  <a:pt x="180042" y="555377"/>
                  <a:pt x="232958" y="-24590"/>
                  <a:pt x="241425" y="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8BFB79A3-040F-ADF0-30C5-40F93622A57C}"/>
              </a:ext>
            </a:extLst>
          </p:cNvPr>
          <p:cNvSpPr/>
          <p:nvPr/>
        </p:nvSpPr>
        <p:spPr>
          <a:xfrm>
            <a:off x="6353169" y="4456761"/>
            <a:ext cx="44602" cy="205146"/>
          </a:xfrm>
          <a:custGeom>
            <a:avLst/>
            <a:gdLst>
              <a:gd name="connsiteX0" fmla="*/ 6 w 44602"/>
              <a:gd name="connsiteY0" fmla="*/ 939 h 205146"/>
              <a:gd name="connsiteX1" fmla="*/ 41281 w 44602"/>
              <a:gd name="connsiteY1" fmla="*/ 200964 h 205146"/>
              <a:gd name="connsiteX2" fmla="*/ 38106 w 44602"/>
              <a:gd name="connsiteY2" fmla="*/ 127939 h 205146"/>
              <a:gd name="connsiteX3" fmla="*/ 6 w 44602"/>
              <a:gd name="connsiteY3" fmla="*/ 939 h 205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02" h="205146">
                <a:moveTo>
                  <a:pt x="6" y="939"/>
                </a:moveTo>
                <a:cubicBezTo>
                  <a:pt x="535" y="13110"/>
                  <a:pt x="34931" y="179797"/>
                  <a:pt x="41281" y="200964"/>
                </a:cubicBezTo>
                <a:cubicBezTo>
                  <a:pt x="47631" y="222131"/>
                  <a:pt x="43927" y="157572"/>
                  <a:pt x="38106" y="127939"/>
                </a:cubicBezTo>
                <a:cubicBezTo>
                  <a:pt x="32285" y="98306"/>
                  <a:pt x="-523" y="-11232"/>
                  <a:pt x="6" y="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6E750DA9-47F5-81A5-8871-95F93EDB2E68}"/>
              </a:ext>
            </a:extLst>
          </p:cNvPr>
          <p:cNvSpPr/>
          <p:nvPr/>
        </p:nvSpPr>
        <p:spPr>
          <a:xfrm>
            <a:off x="6194078" y="4651107"/>
            <a:ext cx="165770" cy="465087"/>
          </a:xfrm>
          <a:custGeom>
            <a:avLst/>
            <a:gdLst>
              <a:gd name="connsiteX0" fmla="*/ 165447 w 165770"/>
              <a:gd name="connsiteY0" fmla="*/ 268 h 465087"/>
              <a:gd name="connsiteX1" fmla="*/ 79722 w 165770"/>
              <a:gd name="connsiteY1" fmla="*/ 206643 h 465087"/>
              <a:gd name="connsiteX2" fmla="*/ 140047 w 165770"/>
              <a:gd name="connsiteY2" fmla="*/ 181243 h 465087"/>
              <a:gd name="connsiteX3" fmla="*/ 57497 w 165770"/>
              <a:gd name="connsiteY3" fmla="*/ 349518 h 465087"/>
              <a:gd name="connsiteX4" fmla="*/ 86072 w 165770"/>
              <a:gd name="connsiteY4" fmla="*/ 273318 h 465087"/>
              <a:gd name="connsiteX5" fmla="*/ 347 w 165770"/>
              <a:gd name="connsiteY5" fmla="*/ 463818 h 465087"/>
              <a:gd name="connsiteX6" fmla="*/ 124172 w 165770"/>
              <a:gd name="connsiteY6" fmla="*/ 162193 h 465087"/>
              <a:gd name="connsiteX7" fmla="*/ 82897 w 165770"/>
              <a:gd name="connsiteY7" fmla="*/ 203468 h 465087"/>
              <a:gd name="connsiteX8" fmla="*/ 117822 w 165770"/>
              <a:gd name="connsiteY8" fmla="*/ 111393 h 465087"/>
              <a:gd name="connsiteX9" fmla="*/ 108297 w 165770"/>
              <a:gd name="connsiteY9" fmla="*/ 162193 h 465087"/>
              <a:gd name="connsiteX10" fmla="*/ 165447 w 165770"/>
              <a:gd name="connsiteY10" fmla="*/ 268 h 46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5770" h="465087">
                <a:moveTo>
                  <a:pt x="165447" y="268"/>
                </a:moveTo>
                <a:cubicBezTo>
                  <a:pt x="160684" y="7676"/>
                  <a:pt x="83955" y="176481"/>
                  <a:pt x="79722" y="206643"/>
                </a:cubicBezTo>
                <a:cubicBezTo>
                  <a:pt x="75489" y="236805"/>
                  <a:pt x="143751" y="157431"/>
                  <a:pt x="140047" y="181243"/>
                </a:cubicBezTo>
                <a:cubicBezTo>
                  <a:pt x="136343" y="205056"/>
                  <a:pt x="66493" y="334172"/>
                  <a:pt x="57497" y="349518"/>
                </a:cubicBezTo>
                <a:cubicBezTo>
                  <a:pt x="48501" y="364864"/>
                  <a:pt x="95597" y="254268"/>
                  <a:pt x="86072" y="273318"/>
                </a:cubicBezTo>
                <a:cubicBezTo>
                  <a:pt x="76547" y="292368"/>
                  <a:pt x="-6003" y="482339"/>
                  <a:pt x="347" y="463818"/>
                </a:cubicBezTo>
                <a:cubicBezTo>
                  <a:pt x="6697" y="445297"/>
                  <a:pt x="110414" y="205585"/>
                  <a:pt x="124172" y="162193"/>
                </a:cubicBezTo>
                <a:cubicBezTo>
                  <a:pt x="137930" y="118801"/>
                  <a:pt x="83955" y="211935"/>
                  <a:pt x="82897" y="203468"/>
                </a:cubicBezTo>
                <a:cubicBezTo>
                  <a:pt x="81839" y="195001"/>
                  <a:pt x="113589" y="118272"/>
                  <a:pt x="117822" y="111393"/>
                </a:cubicBezTo>
                <a:cubicBezTo>
                  <a:pt x="122055" y="104514"/>
                  <a:pt x="95597" y="183360"/>
                  <a:pt x="108297" y="162193"/>
                </a:cubicBezTo>
                <a:cubicBezTo>
                  <a:pt x="120997" y="141026"/>
                  <a:pt x="170210" y="-7140"/>
                  <a:pt x="165447" y="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97943C23-3F63-4568-1C0B-6E47F2D07CA4}"/>
              </a:ext>
            </a:extLst>
          </p:cNvPr>
          <p:cNvSpPr/>
          <p:nvPr/>
        </p:nvSpPr>
        <p:spPr>
          <a:xfrm>
            <a:off x="5665999" y="2425270"/>
            <a:ext cx="972004" cy="284387"/>
          </a:xfrm>
          <a:custGeom>
            <a:avLst/>
            <a:gdLst>
              <a:gd name="connsiteX0" fmla="*/ 971868 w 972004"/>
              <a:gd name="connsiteY0" fmla="*/ 16517 h 284387"/>
              <a:gd name="connsiteX1" fmla="*/ 602721 w 972004"/>
              <a:gd name="connsiteY1" fmla="*/ 2970 h 284387"/>
              <a:gd name="connsiteX2" fmla="*/ 663681 w 972004"/>
              <a:gd name="connsiteY2" fmla="*/ 9743 h 284387"/>
              <a:gd name="connsiteX3" fmla="*/ 385974 w 972004"/>
              <a:gd name="connsiteY3" fmla="*/ 97797 h 284387"/>
              <a:gd name="connsiteX4" fmla="*/ 426614 w 972004"/>
              <a:gd name="connsiteY4" fmla="*/ 50383 h 284387"/>
              <a:gd name="connsiteX5" fmla="*/ 30374 w 972004"/>
              <a:gd name="connsiteY5" fmla="*/ 273903 h 284387"/>
              <a:gd name="connsiteX6" fmla="*/ 74401 w 972004"/>
              <a:gd name="connsiteY6" fmla="*/ 233263 h 284387"/>
              <a:gd name="connsiteX7" fmla="*/ 450321 w 972004"/>
              <a:gd name="connsiteY7" fmla="*/ 104570 h 284387"/>
              <a:gd name="connsiteX8" fmla="*/ 294534 w 972004"/>
              <a:gd name="connsiteY8" fmla="*/ 131663 h 284387"/>
              <a:gd name="connsiteX9" fmla="*/ 551921 w 972004"/>
              <a:gd name="connsiteY9" fmla="*/ 50383 h 284387"/>
              <a:gd name="connsiteX10" fmla="*/ 717868 w 972004"/>
              <a:gd name="connsiteY10" fmla="*/ 30063 h 284387"/>
              <a:gd name="connsiteX11" fmla="*/ 646748 w 972004"/>
              <a:gd name="connsiteY11" fmla="*/ 6357 h 284387"/>
              <a:gd name="connsiteX12" fmla="*/ 971868 w 972004"/>
              <a:gd name="connsiteY12" fmla="*/ 16517 h 28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72004" h="284387">
                <a:moveTo>
                  <a:pt x="971868" y="16517"/>
                </a:moveTo>
                <a:cubicBezTo>
                  <a:pt x="964530" y="15953"/>
                  <a:pt x="654085" y="4099"/>
                  <a:pt x="602721" y="2970"/>
                </a:cubicBezTo>
                <a:cubicBezTo>
                  <a:pt x="551357" y="1841"/>
                  <a:pt x="699805" y="-6061"/>
                  <a:pt x="663681" y="9743"/>
                </a:cubicBezTo>
                <a:cubicBezTo>
                  <a:pt x="627557" y="25547"/>
                  <a:pt x="425485" y="91024"/>
                  <a:pt x="385974" y="97797"/>
                </a:cubicBezTo>
                <a:cubicBezTo>
                  <a:pt x="346463" y="104570"/>
                  <a:pt x="485881" y="21032"/>
                  <a:pt x="426614" y="50383"/>
                </a:cubicBezTo>
                <a:cubicBezTo>
                  <a:pt x="367347" y="79734"/>
                  <a:pt x="89076" y="243423"/>
                  <a:pt x="30374" y="273903"/>
                </a:cubicBezTo>
                <a:cubicBezTo>
                  <a:pt x="-28328" y="304383"/>
                  <a:pt x="4410" y="261485"/>
                  <a:pt x="74401" y="233263"/>
                </a:cubicBezTo>
                <a:cubicBezTo>
                  <a:pt x="144392" y="205041"/>
                  <a:pt x="413632" y="121503"/>
                  <a:pt x="450321" y="104570"/>
                </a:cubicBezTo>
                <a:cubicBezTo>
                  <a:pt x="487010" y="87637"/>
                  <a:pt x="277601" y="140694"/>
                  <a:pt x="294534" y="131663"/>
                </a:cubicBezTo>
                <a:cubicBezTo>
                  <a:pt x="311467" y="122632"/>
                  <a:pt x="481365" y="67316"/>
                  <a:pt x="551921" y="50383"/>
                </a:cubicBezTo>
                <a:cubicBezTo>
                  <a:pt x="622477" y="33450"/>
                  <a:pt x="702063" y="37401"/>
                  <a:pt x="717868" y="30063"/>
                </a:cubicBezTo>
                <a:cubicBezTo>
                  <a:pt x="733673" y="22725"/>
                  <a:pt x="605544" y="6921"/>
                  <a:pt x="646748" y="6357"/>
                </a:cubicBezTo>
                <a:cubicBezTo>
                  <a:pt x="687952" y="5793"/>
                  <a:pt x="979206" y="17081"/>
                  <a:pt x="971868" y="165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99858FE9-FEA1-9F5B-F1BD-7C7F20456ADB}"/>
              </a:ext>
            </a:extLst>
          </p:cNvPr>
          <p:cNvSpPr/>
          <p:nvPr/>
        </p:nvSpPr>
        <p:spPr>
          <a:xfrm>
            <a:off x="5482077" y="2749866"/>
            <a:ext cx="153338" cy="490829"/>
          </a:xfrm>
          <a:custGeom>
            <a:avLst/>
            <a:gdLst>
              <a:gd name="connsiteX0" fmla="*/ 153336 w 153338"/>
              <a:gd name="connsiteY0" fmla="*/ 107 h 490829"/>
              <a:gd name="connsiteX1" fmla="*/ 28030 w 153338"/>
              <a:gd name="connsiteY1" fmla="*/ 335387 h 490829"/>
              <a:gd name="connsiteX2" fmla="*/ 936 w 153338"/>
              <a:gd name="connsiteY2" fmla="*/ 376027 h 490829"/>
              <a:gd name="connsiteX3" fmla="*/ 48350 w 153338"/>
              <a:gd name="connsiteY3" fmla="*/ 342161 h 490829"/>
              <a:gd name="connsiteX4" fmla="*/ 7710 w 153338"/>
              <a:gd name="connsiteY4" fmla="*/ 450534 h 490829"/>
              <a:gd name="connsiteX5" fmla="*/ 7710 w 153338"/>
              <a:gd name="connsiteY5" fmla="*/ 484401 h 490829"/>
              <a:gd name="connsiteX6" fmla="*/ 44963 w 153338"/>
              <a:gd name="connsiteY6" fmla="*/ 332001 h 490829"/>
              <a:gd name="connsiteX7" fmla="*/ 48350 w 153338"/>
              <a:gd name="connsiteY7" fmla="*/ 237174 h 490829"/>
              <a:gd name="connsiteX8" fmla="*/ 24643 w 153338"/>
              <a:gd name="connsiteY8" fmla="*/ 298134 h 490829"/>
              <a:gd name="connsiteX9" fmla="*/ 153336 w 153338"/>
              <a:gd name="connsiteY9" fmla="*/ 107 h 49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3338" h="490829">
                <a:moveTo>
                  <a:pt x="153336" y="107"/>
                </a:moveTo>
                <a:cubicBezTo>
                  <a:pt x="153901" y="6316"/>
                  <a:pt x="53430" y="272734"/>
                  <a:pt x="28030" y="335387"/>
                </a:cubicBezTo>
                <a:cubicBezTo>
                  <a:pt x="2630" y="398040"/>
                  <a:pt x="-2451" y="374898"/>
                  <a:pt x="936" y="376027"/>
                </a:cubicBezTo>
                <a:cubicBezTo>
                  <a:pt x="4323" y="377156"/>
                  <a:pt x="47221" y="329743"/>
                  <a:pt x="48350" y="342161"/>
                </a:cubicBezTo>
                <a:cubicBezTo>
                  <a:pt x="49479" y="354579"/>
                  <a:pt x="14483" y="426827"/>
                  <a:pt x="7710" y="450534"/>
                </a:cubicBezTo>
                <a:cubicBezTo>
                  <a:pt x="937" y="474241"/>
                  <a:pt x="1501" y="504156"/>
                  <a:pt x="7710" y="484401"/>
                </a:cubicBezTo>
                <a:cubicBezTo>
                  <a:pt x="13919" y="464646"/>
                  <a:pt x="38190" y="373206"/>
                  <a:pt x="44963" y="332001"/>
                </a:cubicBezTo>
                <a:cubicBezTo>
                  <a:pt x="51736" y="290796"/>
                  <a:pt x="51737" y="242819"/>
                  <a:pt x="48350" y="237174"/>
                </a:cubicBezTo>
                <a:cubicBezTo>
                  <a:pt x="44963" y="231530"/>
                  <a:pt x="4887" y="336516"/>
                  <a:pt x="24643" y="298134"/>
                </a:cubicBezTo>
                <a:cubicBezTo>
                  <a:pt x="44398" y="259752"/>
                  <a:pt x="152771" y="-6102"/>
                  <a:pt x="153336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C884F7F4-4B17-2BE4-03DE-4C02C714D2A9}"/>
              </a:ext>
            </a:extLst>
          </p:cNvPr>
          <p:cNvSpPr/>
          <p:nvPr/>
        </p:nvSpPr>
        <p:spPr>
          <a:xfrm>
            <a:off x="5442203" y="3461170"/>
            <a:ext cx="38671" cy="165956"/>
          </a:xfrm>
          <a:custGeom>
            <a:avLst/>
            <a:gdLst>
              <a:gd name="connsiteX0" fmla="*/ 30650 w 38671"/>
              <a:gd name="connsiteY0" fmla="*/ 3 h 165956"/>
              <a:gd name="connsiteX1" fmla="*/ 23877 w 38671"/>
              <a:gd name="connsiteY1" fmla="*/ 104990 h 165956"/>
              <a:gd name="connsiteX2" fmla="*/ 170 w 38671"/>
              <a:gd name="connsiteY2" fmla="*/ 165950 h 165956"/>
              <a:gd name="connsiteX3" fmla="*/ 37424 w 38671"/>
              <a:gd name="connsiteY3" fmla="*/ 108377 h 165956"/>
              <a:gd name="connsiteX4" fmla="*/ 30650 w 38671"/>
              <a:gd name="connsiteY4" fmla="*/ 3 h 165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71" h="165956">
                <a:moveTo>
                  <a:pt x="30650" y="3"/>
                </a:moveTo>
                <a:cubicBezTo>
                  <a:pt x="28392" y="-561"/>
                  <a:pt x="28957" y="77332"/>
                  <a:pt x="23877" y="104990"/>
                </a:cubicBezTo>
                <a:cubicBezTo>
                  <a:pt x="18797" y="132648"/>
                  <a:pt x="-2088" y="165386"/>
                  <a:pt x="170" y="165950"/>
                </a:cubicBezTo>
                <a:cubicBezTo>
                  <a:pt x="2428" y="166514"/>
                  <a:pt x="32908" y="131519"/>
                  <a:pt x="37424" y="108377"/>
                </a:cubicBezTo>
                <a:cubicBezTo>
                  <a:pt x="41940" y="85235"/>
                  <a:pt x="32908" y="567"/>
                  <a:pt x="3065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59C38C49-BCA3-674B-D857-5F7774D09C48}"/>
              </a:ext>
            </a:extLst>
          </p:cNvPr>
          <p:cNvSpPr/>
          <p:nvPr/>
        </p:nvSpPr>
        <p:spPr>
          <a:xfrm>
            <a:off x="7538644" y="2963307"/>
            <a:ext cx="37335" cy="281228"/>
          </a:xfrm>
          <a:custGeom>
            <a:avLst/>
            <a:gdLst>
              <a:gd name="connsiteX0" fmla="*/ 76 w 37335"/>
              <a:gd name="connsiteY0" fmla="*/ 26 h 281228"/>
              <a:gd name="connsiteX1" fmla="*/ 27169 w 37335"/>
              <a:gd name="connsiteY1" fmla="*/ 203226 h 281228"/>
              <a:gd name="connsiteX2" fmla="*/ 10236 w 37335"/>
              <a:gd name="connsiteY2" fmla="*/ 281120 h 281228"/>
              <a:gd name="connsiteX3" fmla="*/ 37329 w 37335"/>
              <a:gd name="connsiteY3" fmla="*/ 189680 h 281228"/>
              <a:gd name="connsiteX4" fmla="*/ 76 w 37335"/>
              <a:gd name="connsiteY4" fmla="*/ 26 h 28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35" h="281228">
                <a:moveTo>
                  <a:pt x="76" y="26"/>
                </a:moveTo>
                <a:cubicBezTo>
                  <a:pt x="-1617" y="2284"/>
                  <a:pt x="25476" y="156377"/>
                  <a:pt x="27169" y="203226"/>
                </a:cubicBezTo>
                <a:cubicBezTo>
                  <a:pt x="28862" y="250075"/>
                  <a:pt x="8543" y="283378"/>
                  <a:pt x="10236" y="281120"/>
                </a:cubicBezTo>
                <a:cubicBezTo>
                  <a:pt x="11929" y="278862"/>
                  <a:pt x="36765" y="237093"/>
                  <a:pt x="37329" y="189680"/>
                </a:cubicBezTo>
                <a:cubicBezTo>
                  <a:pt x="37894" y="142267"/>
                  <a:pt x="1769" y="-2232"/>
                  <a:pt x="76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E31D728C-F54B-DA6C-4E6A-3995A58D10DD}"/>
              </a:ext>
            </a:extLst>
          </p:cNvPr>
          <p:cNvSpPr/>
          <p:nvPr/>
        </p:nvSpPr>
        <p:spPr>
          <a:xfrm>
            <a:off x="7442062" y="3501383"/>
            <a:ext cx="93330" cy="132582"/>
          </a:xfrm>
          <a:custGeom>
            <a:avLst/>
            <a:gdLst>
              <a:gd name="connsiteX0" fmla="*/ 93271 w 93330"/>
              <a:gd name="connsiteY0" fmla="*/ 430 h 132582"/>
              <a:gd name="connsiteX1" fmla="*/ 5218 w 93330"/>
              <a:gd name="connsiteY1" fmla="*/ 129124 h 132582"/>
              <a:gd name="connsiteX2" fmla="*/ 18765 w 93330"/>
              <a:gd name="connsiteY2" fmla="*/ 88484 h 132582"/>
              <a:gd name="connsiteX3" fmla="*/ 93271 w 93330"/>
              <a:gd name="connsiteY3" fmla="*/ 430 h 13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330" h="132582">
                <a:moveTo>
                  <a:pt x="93271" y="430"/>
                </a:moveTo>
                <a:cubicBezTo>
                  <a:pt x="91013" y="7203"/>
                  <a:pt x="17636" y="114448"/>
                  <a:pt x="5218" y="129124"/>
                </a:cubicBezTo>
                <a:cubicBezTo>
                  <a:pt x="-7200" y="143800"/>
                  <a:pt x="4654" y="108240"/>
                  <a:pt x="18765" y="88484"/>
                </a:cubicBezTo>
                <a:cubicBezTo>
                  <a:pt x="32876" y="68728"/>
                  <a:pt x="95529" y="-6343"/>
                  <a:pt x="93271" y="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8662561C-C418-3E7E-07B6-38CEF9C95BE7}"/>
              </a:ext>
            </a:extLst>
          </p:cNvPr>
          <p:cNvSpPr/>
          <p:nvPr/>
        </p:nvSpPr>
        <p:spPr>
          <a:xfrm>
            <a:off x="6742849" y="2492506"/>
            <a:ext cx="280939" cy="71223"/>
          </a:xfrm>
          <a:custGeom>
            <a:avLst/>
            <a:gdLst>
              <a:gd name="connsiteX0" fmla="*/ 4 w 280939"/>
              <a:gd name="connsiteY0" fmla="*/ 71201 h 71223"/>
              <a:gd name="connsiteX1" fmla="*/ 98218 w 280939"/>
              <a:gd name="connsiteY1" fmla="*/ 13627 h 71223"/>
              <a:gd name="connsiteX2" fmla="*/ 274324 w 280939"/>
              <a:gd name="connsiteY2" fmla="*/ 13627 h 71223"/>
              <a:gd name="connsiteX3" fmla="*/ 233684 w 280939"/>
              <a:gd name="connsiteY3" fmla="*/ 81 h 71223"/>
              <a:gd name="connsiteX4" fmla="*/ 138858 w 280939"/>
              <a:gd name="connsiteY4" fmla="*/ 10241 h 71223"/>
              <a:gd name="connsiteX5" fmla="*/ 172724 w 280939"/>
              <a:gd name="connsiteY5" fmla="*/ 50881 h 71223"/>
              <a:gd name="connsiteX6" fmla="*/ 125311 w 280939"/>
              <a:gd name="connsiteY6" fmla="*/ 17014 h 71223"/>
              <a:gd name="connsiteX7" fmla="*/ 88058 w 280939"/>
              <a:gd name="connsiteY7" fmla="*/ 40721 h 71223"/>
              <a:gd name="connsiteX8" fmla="*/ 101604 w 280939"/>
              <a:gd name="connsiteY8" fmla="*/ 20401 h 71223"/>
              <a:gd name="connsiteX9" fmla="*/ 4 w 280939"/>
              <a:gd name="connsiteY9" fmla="*/ 71201 h 7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0939" h="71223">
                <a:moveTo>
                  <a:pt x="4" y="71201"/>
                </a:moveTo>
                <a:cubicBezTo>
                  <a:pt x="-560" y="70072"/>
                  <a:pt x="52498" y="23223"/>
                  <a:pt x="98218" y="13627"/>
                </a:cubicBezTo>
                <a:cubicBezTo>
                  <a:pt x="143938" y="4031"/>
                  <a:pt x="251746" y="15885"/>
                  <a:pt x="274324" y="13627"/>
                </a:cubicBezTo>
                <a:cubicBezTo>
                  <a:pt x="296902" y="11369"/>
                  <a:pt x="256262" y="645"/>
                  <a:pt x="233684" y="81"/>
                </a:cubicBezTo>
                <a:cubicBezTo>
                  <a:pt x="211106" y="-483"/>
                  <a:pt x="149018" y="1774"/>
                  <a:pt x="138858" y="10241"/>
                </a:cubicBezTo>
                <a:cubicBezTo>
                  <a:pt x="128698" y="18708"/>
                  <a:pt x="174982" y="49752"/>
                  <a:pt x="172724" y="50881"/>
                </a:cubicBezTo>
                <a:cubicBezTo>
                  <a:pt x="170466" y="52010"/>
                  <a:pt x="139422" y="18707"/>
                  <a:pt x="125311" y="17014"/>
                </a:cubicBezTo>
                <a:cubicBezTo>
                  <a:pt x="111200" y="15321"/>
                  <a:pt x="88058" y="40721"/>
                  <a:pt x="88058" y="40721"/>
                </a:cubicBezTo>
                <a:cubicBezTo>
                  <a:pt x="84107" y="41285"/>
                  <a:pt x="119666" y="9677"/>
                  <a:pt x="101604" y="20401"/>
                </a:cubicBezTo>
                <a:cubicBezTo>
                  <a:pt x="83542" y="31125"/>
                  <a:pt x="568" y="72330"/>
                  <a:pt x="4" y="712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088AC86A-F652-E48C-F7BD-4902DA2E623D}"/>
              </a:ext>
            </a:extLst>
          </p:cNvPr>
          <p:cNvSpPr/>
          <p:nvPr/>
        </p:nvSpPr>
        <p:spPr>
          <a:xfrm>
            <a:off x="6411509" y="2003320"/>
            <a:ext cx="438104" cy="448627"/>
          </a:xfrm>
          <a:custGeom>
            <a:avLst/>
            <a:gdLst>
              <a:gd name="connsiteX0" fmla="*/ 368598 w 438104"/>
              <a:gd name="connsiteY0" fmla="*/ 448627 h 448627"/>
              <a:gd name="connsiteX1" fmla="*/ 273771 w 438104"/>
              <a:gd name="connsiteY1" fmla="*/ 363960 h 448627"/>
              <a:gd name="connsiteX2" fmla="*/ 50251 w 438104"/>
              <a:gd name="connsiteY2" fmla="*/ 167533 h 448627"/>
              <a:gd name="connsiteX3" fmla="*/ 128144 w 438104"/>
              <a:gd name="connsiteY3" fmla="*/ 228493 h 448627"/>
              <a:gd name="connsiteX4" fmla="*/ 263611 w 438104"/>
              <a:gd name="connsiteY4" fmla="*/ 319933 h 448627"/>
              <a:gd name="connsiteX5" fmla="*/ 6224 w 438104"/>
              <a:gd name="connsiteY5" fmla="*/ 15133 h 448627"/>
              <a:gd name="connsiteX6" fmla="*/ 94278 w 438104"/>
              <a:gd name="connsiteY6" fmla="*/ 116733 h 448627"/>
              <a:gd name="connsiteX7" fmla="*/ 256838 w 438104"/>
              <a:gd name="connsiteY7" fmla="*/ 279293 h 448627"/>
              <a:gd name="connsiteX8" fmla="*/ 145078 w 438104"/>
              <a:gd name="connsiteY8" fmla="*/ 130280 h 448627"/>
              <a:gd name="connsiteX9" fmla="*/ 436331 w 438104"/>
              <a:gd name="connsiteY9" fmla="*/ 1587 h 448627"/>
              <a:gd name="connsiteX10" fmla="*/ 260224 w 438104"/>
              <a:gd name="connsiteY10" fmla="*/ 62547 h 448627"/>
              <a:gd name="connsiteX11" fmla="*/ 114598 w 438104"/>
              <a:gd name="connsiteY11" fmla="*/ 123507 h 448627"/>
              <a:gd name="connsiteX12" fmla="*/ 226358 w 438104"/>
              <a:gd name="connsiteY12" fmla="*/ 299613 h 448627"/>
              <a:gd name="connsiteX13" fmla="*/ 87504 w 438104"/>
              <a:gd name="connsiteY13" fmla="*/ 160760 h 448627"/>
              <a:gd name="connsiteX14" fmla="*/ 368598 w 438104"/>
              <a:gd name="connsiteY14" fmla="*/ 448627 h 448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8104" h="448627">
                <a:moveTo>
                  <a:pt x="368598" y="448627"/>
                </a:moveTo>
                <a:lnTo>
                  <a:pt x="273771" y="363960"/>
                </a:lnTo>
                <a:lnTo>
                  <a:pt x="50251" y="167533"/>
                </a:lnTo>
                <a:cubicBezTo>
                  <a:pt x="25980" y="144955"/>
                  <a:pt x="92584" y="203093"/>
                  <a:pt x="128144" y="228493"/>
                </a:cubicBezTo>
                <a:cubicBezTo>
                  <a:pt x="163704" y="253893"/>
                  <a:pt x="283931" y="355493"/>
                  <a:pt x="263611" y="319933"/>
                </a:cubicBezTo>
                <a:cubicBezTo>
                  <a:pt x="243291" y="284373"/>
                  <a:pt x="34446" y="49000"/>
                  <a:pt x="6224" y="15133"/>
                </a:cubicBezTo>
                <a:cubicBezTo>
                  <a:pt x="-21998" y="-18734"/>
                  <a:pt x="52509" y="72706"/>
                  <a:pt x="94278" y="116733"/>
                </a:cubicBezTo>
                <a:cubicBezTo>
                  <a:pt x="136047" y="160760"/>
                  <a:pt x="248371" y="277035"/>
                  <a:pt x="256838" y="279293"/>
                </a:cubicBezTo>
                <a:cubicBezTo>
                  <a:pt x="265305" y="281551"/>
                  <a:pt x="115163" y="176564"/>
                  <a:pt x="145078" y="130280"/>
                </a:cubicBezTo>
                <a:cubicBezTo>
                  <a:pt x="174993" y="83996"/>
                  <a:pt x="417140" y="12876"/>
                  <a:pt x="436331" y="1587"/>
                </a:cubicBezTo>
                <a:cubicBezTo>
                  <a:pt x="455522" y="-9702"/>
                  <a:pt x="313846" y="42227"/>
                  <a:pt x="260224" y="62547"/>
                </a:cubicBezTo>
                <a:cubicBezTo>
                  <a:pt x="206602" y="82867"/>
                  <a:pt x="120242" y="83996"/>
                  <a:pt x="114598" y="123507"/>
                </a:cubicBezTo>
                <a:cubicBezTo>
                  <a:pt x="108954" y="163018"/>
                  <a:pt x="230874" y="293404"/>
                  <a:pt x="226358" y="299613"/>
                </a:cubicBezTo>
                <a:cubicBezTo>
                  <a:pt x="221842" y="305822"/>
                  <a:pt x="62104" y="141004"/>
                  <a:pt x="87504" y="160760"/>
                </a:cubicBezTo>
                <a:cubicBezTo>
                  <a:pt x="112904" y="180516"/>
                  <a:pt x="245831" y="299331"/>
                  <a:pt x="368598" y="4486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7C0AAF4B-F0C0-FE3D-6776-21B4BAC3C1B2}"/>
              </a:ext>
            </a:extLst>
          </p:cNvPr>
          <p:cNvSpPr/>
          <p:nvPr/>
        </p:nvSpPr>
        <p:spPr>
          <a:xfrm>
            <a:off x="6531232" y="1669323"/>
            <a:ext cx="327133" cy="717440"/>
          </a:xfrm>
          <a:custGeom>
            <a:avLst/>
            <a:gdLst>
              <a:gd name="connsiteX0" fmla="*/ 262421 w 327133"/>
              <a:gd name="connsiteY0" fmla="*/ 304 h 717440"/>
              <a:gd name="connsiteX1" fmla="*/ 79541 w 327133"/>
              <a:gd name="connsiteY1" fmla="*/ 328810 h 717440"/>
              <a:gd name="connsiteX2" fmla="*/ 215008 w 327133"/>
              <a:gd name="connsiteY2" fmla="*/ 518464 h 717440"/>
              <a:gd name="connsiteX3" fmla="*/ 110021 w 327133"/>
              <a:gd name="connsiteY3" fmla="*/ 403317 h 717440"/>
              <a:gd name="connsiteX4" fmla="*/ 262421 w 327133"/>
              <a:gd name="connsiteY4" fmla="*/ 596357 h 717440"/>
              <a:gd name="connsiteX5" fmla="*/ 248875 w 327133"/>
              <a:gd name="connsiteY5" fmla="*/ 711504 h 717440"/>
              <a:gd name="connsiteX6" fmla="*/ 326768 w 327133"/>
              <a:gd name="connsiteY6" fmla="*/ 413477 h 717440"/>
              <a:gd name="connsiteX7" fmla="*/ 272581 w 327133"/>
              <a:gd name="connsiteY7" fmla="*/ 555717 h 717440"/>
              <a:gd name="connsiteX8" fmla="*/ 150661 w 327133"/>
              <a:gd name="connsiteY8" fmla="*/ 366064 h 717440"/>
              <a:gd name="connsiteX9" fmla="*/ 11808 w 327133"/>
              <a:gd name="connsiteY9" fmla="*/ 176410 h 717440"/>
              <a:gd name="connsiteX10" fmla="*/ 11808 w 327133"/>
              <a:gd name="connsiteY10" fmla="*/ 389770 h 717440"/>
              <a:gd name="connsiteX11" fmla="*/ 49061 w 327133"/>
              <a:gd name="connsiteY11" fmla="*/ 271237 h 717440"/>
              <a:gd name="connsiteX12" fmla="*/ 262421 w 327133"/>
              <a:gd name="connsiteY12" fmla="*/ 304 h 71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7133" h="717440">
                <a:moveTo>
                  <a:pt x="262421" y="304"/>
                </a:moveTo>
                <a:cubicBezTo>
                  <a:pt x="267501" y="9899"/>
                  <a:pt x="87443" y="242450"/>
                  <a:pt x="79541" y="328810"/>
                </a:cubicBezTo>
                <a:cubicBezTo>
                  <a:pt x="71639" y="415170"/>
                  <a:pt x="209928" y="506046"/>
                  <a:pt x="215008" y="518464"/>
                </a:cubicBezTo>
                <a:cubicBezTo>
                  <a:pt x="220088" y="530882"/>
                  <a:pt x="102119" y="390335"/>
                  <a:pt x="110021" y="403317"/>
                </a:cubicBezTo>
                <a:cubicBezTo>
                  <a:pt x="117923" y="416299"/>
                  <a:pt x="239279" y="544993"/>
                  <a:pt x="262421" y="596357"/>
                </a:cubicBezTo>
                <a:cubicBezTo>
                  <a:pt x="285563" y="647722"/>
                  <a:pt x="238151" y="741984"/>
                  <a:pt x="248875" y="711504"/>
                </a:cubicBezTo>
                <a:cubicBezTo>
                  <a:pt x="259599" y="681024"/>
                  <a:pt x="322817" y="439442"/>
                  <a:pt x="326768" y="413477"/>
                </a:cubicBezTo>
                <a:cubicBezTo>
                  <a:pt x="330719" y="387513"/>
                  <a:pt x="301932" y="563619"/>
                  <a:pt x="272581" y="555717"/>
                </a:cubicBezTo>
                <a:cubicBezTo>
                  <a:pt x="243230" y="547815"/>
                  <a:pt x="194123" y="429282"/>
                  <a:pt x="150661" y="366064"/>
                </a:cubicBezTo>
                <a:cubicBezTo>
                  <a:pt x="107199" y="302846"/>
                  <a:pt x="34950" y="172459"/>
                  <a:pt x="11808" y="176410"/>
                </a:cubicBezTo>
                <a:cubicBezTo>
                  <a:pt x="-11334" y="180361"/>
                  <a:pt x="5599" y="373966"/>
                  <a:pt x="11808" y="389770"/>
                </a:cubicBezTo>
                <a:cubicBezTo>
                  <a:pt x="18017" y="405574"/>
                  <a:pt x="3906" y="332197"/>
                  <a:pt x="49061" y="271237"/>
                </a:cubicBezTo>
                <a:cubicBezTo>
                  <a:pt x="94216" y="210277"/>
                  <a:pt x="257341" y="-9291"/>
                  <a:pt x="262421" y="3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C7CE2294-061C-22C2-685F-8A1BE332F777}"/>
              </a:ext>
            </a:extLst>
          </p:cNvPr>
          <p:cNvSpPr/>
          <p:nvPr/>
        </p:nvSpPr>
        <p:spPr>
          <a:xfrm>
            <a:off x="5241147" y="1505738"/>
            <a:ext cx="1156383" cy="1307752"/>
          </a:xfrm>
          <a:custGeom>
            <a:avLst/>
            <a:gdLst>
              <a:gd name="connsiteX0" fmla="*/ 1134253 w 1156383"/>
              <a:gd name="connsiteY0" fmla="*/ 221462 h 1307752"/>
              <a:gd name="connsiteX1" fmla="*/ 727853 w 1156383"/>
              <a:gd name="connsiteY1" fmla="*/ 411962 h 1307752"/>
              <a:gd name="connsiteX2" fmla="*/ 410353 w 1156383"/>
              <a:gd name="connsiteY2" fmla="*/ 678662 h 1307752"/>
              <a:gd name="connsiteX3" fmla="*/ 537353 w 1156383"/>
              <a:gd name="connsiteY3" fmla="*/ 373862 h 1307752"/>
              <a:gd name="connsiteX4" fmla="*/ 143653 w 1156383"/>
              <a:gd name="connsiteY4" fmla="*/ 1288262 h 1307752"/>
              <a:gd name="connsiteX5" fmla="*/ 270653 w 1156383"/>
              <a:gd name="connsiteY5" fmla="*/ 919962 h 1307752"/>
              <a:gd name="connsiteX6" fmla="*/ 638953 w 1156383"/>
              <a:gd name="connsiteY6" fmla="*/ 5562 h 1307752"/>
              <a:gd name="connsiteX7" fmla="*/ 321453 w 1156383"/>
              <a:gd name="connsiteY7" fmla="*/ 526262 h 1307752"/>
              <a:gd name="connsiteX8" fmla="*/ 715153 w 1156383"/>
              <a:gd name="connsiteY8" fmla="*/ 310362 h 1307752"/>
              <a:gd name="connsiteX9" fmla="*/ 3953 w 1156383"/>
              <a:gd name="connsiteY9" fmla="*/ 754862 h 1307752"/>
              <a:gd name="connsiteX10" fmla="*/ 1134253 w 1156383"/>
              <a:gd name="connsiteY10" fmla="*/ 221462 h 1307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6383" h="1307752">
                <a:moveTo>
                  <a:pt x="1134253" y="221462"/>
                </a:moveTo>
                <a:cubicBezTo>
                  <a:pt x="1254903" y="164312"/>
                  <a:pt x="848503" y="335762"/>
                  <a:pt x="727853" y="411962"/>
                </a:cubicBezTo>
                <a:cubicBezTo>
                  <a:pt x="607203" y="488162"/>
                  <a:pt x="442103" y="685012"/>
                  <a:pt x="410353" y="678662"/>
                </a:cubicBezTo>
                <a:cubicBezTo>
                  <a:pt x="378603" y="672312"/>
                  <a:pt x="581803" y="272262"/>
                  <a:pt x="537353" y="373862"/>
                </a:cubicBezTo>
                <a:cubicBezTo>
                  <a:pt x="492903" y="475462"/>
                  <a:pt x="188103" y="1197245"/>
                  <a:pt x="143653" y="1288262"/>
                </a:cubicBezTo>
                <a:cubicBezTo>
                  <a:pt x="99203" y="1379279"/>
                  <a:pt x="188103" y="1133745"/>
                  <a:pt x="270653" y="919962"/>
                </a:cubicBezTo>
                <a:cubicBezTo>
                  <a:pt x="353203" y="706179"/>
                  <a:pt x="630486" y="71179"/>
                  <a:pt x="638953" y="5562"/>
                </a:cubicBezTo>
                <a:cubicBezTo>
                  <a:pt x="647420" y="-60055"/>
                  <a:pt x="308753" y="475462"/>
                  <a:pt x="321453" y="526262"/>
                </a:cubicBezTo>
                <a:cubicBezTo>
                  <a:pt x="334153" y="577062"/>
                  <a:pt x="768070" y="272262"/>
                  <a:pt x="715153" y="310362"/>
                </a:cubicBezTo>
                <a:cubicBezTo>
                  <a:pt x="662236" y="348462"/>
                  <a:pt x="-59547" y="769679"/>
                  <a:pt x="3953" y="754862"/>
                </a:cubicBezTo>
                <a:cubicBezTo>
                  <a:pt x="67453" y="740045"/>
                  <a:pt x="1013603" y="278612"/>
                  <a:pt x="1134253" y="221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001805AB-A3F9-3A6B-4D71-455036372A03}"/>
              </a:ext>
            </a:extLst>
          </p:cNvPr>
          <p:cNvSpPr/>
          <p:nvPr/>
        </p:nvSpPr>
        <p:spPr>
          <a:xfrm>
            <a:off x="4187035" y="2070088"/>
            <a:ext cx="969673" cy="2396145"/>
          </a:xfrm>
          <a:custGeom>
            <a:avLst/>
            <a:gdLst>
              <a:gd name="connsiteX0" fmla="*/ 969165 w 969673"/>
              <a:gd name="connsiteY0" fmla="*/ 12 h 2396145"/>
              <a:gd name="connsiteX1" fmla="*/ 257965 w 969673"/>
              <a:gd name="connsiteY1" fmla="*/ 1244612 h 2396145"/>
              <a:gd name="connsiteX2" fmla="*/ 448465 w 969673"/>
              <a:gd name="connsiteY2" fmla="*/ 965212 h 2396145"/>
              <a:gd name="connsiteX3" fmla="*/ 16665 w 969673"/>
              <a:gd name="connsiteY3" fmla="*/ 2336812 h 2396145"/>
              <a:gd name="connsiteX4" fmla="*/ 156365 w 969673"/>
              <a:gd name="connsiteY4" fmla="*/ 1993912 h 2396145"/>
              <a:gd name="connsiteX5" fmla="*/ 778665 w 969673"/>
              <a:gd name="connsiteY5" fmla="*/ 609612 h 2396145"/>
              <a:gd name="connsiteX6" fmla="*/ 296065 w 969673"/>
              <a:gd name="connsiteY6" fmla="*/ 1549412 h 2396145"/>
              <a:gd name="connsiteX7" fmla="*/ 359565 w 969673"/>
              <a:gd name="connsiteY7" fmla="*/ 1104912 h 2396145"/>
              <a:gd name="connsiteX8" fmla="*/ 499265 w 969673"/>
              <a:gd name="connsiteY8" fmla="*/ 647712 h 2396145"/>
              <a:gd name="connsiteX9" fmla="*/ 130965 w 969673"/>
              <a:gd name="connsiteY9" fmla="*/ 1270012 h 2396145"/>
              <a:gd name="connsiteX10" fmla="*/ 969165 w 969673"/>
              <a:gd name="connsiteY10" fmla="*/ 12 h 2396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9673" h="2396145">
                <a:moveTo>
                  <a:pt x="969165" y="12"/>
                </a:moveTo>
                <a:cubicBezTo>
                  <a:pt x="990332" y="-4221"/>
                  <a:pt x="344748" y="1083745"/>
                  <a:pt x="257965" y="1244612"/>
                </a:cubicBezTo>
                <a:cubicBezTo>
                  <a:pt x="171182" y="1405479"/>
                  <a:pt x="488682" y="783179"/>
                  <a:pt x="448465" y="965212"/>
                </a:cubicBezTo>
                <a:cubicBezTo>
                  <a:pt x="408248" y="1147245"/>
                  <a:pt x="65348" y="2165362"/>
                  <a:pt x="16665" y="2336812"/>
                </a:cubicBezTo>
                <a:cubicBezTo>
                  <a:pt x="-32018" y="2508262"/>
                  <a:pt x="29365" y="2281779"/>
                  <a:pt x="156365" y="1993912"/>
                </a:cubicBezTo>
                <a:cubicBezTo>
                  <a:pt x="283365" y="1706045"/>
                  <a:pt x="755382" y="683695"/>
                  <a:pt x="778665" y="609612"/>
                </a:cubicBezTo>
                <a:cubicBezTo>
                  <a:pt x="801948" y="535529"/>
                  <a:pt x="365915" y="1466862"/>
                  <a:pt x="296065" y="1549412"/>
                </a:cubicBezTo>
                <a:cubicBezTo>
                  <a:pt x="226215" y="1631962"/>
                  <a:pt x="325698" y="1255195"/>
                  <a:pt x="359565" y="1104912"/>
                </a:cubicBezTo>
                <a:cubicBezTo>
                  <a:pt x="393432" y="954629"/>
                  <a:pt x="537365" y="620195"/>
                  <a:pt x="499265" y="647712"/>
                </a:cubicBezTo>
                <a:cubicBezTo>
                  <a:pt x="461165" y="675229"/>
                  <a:pt x="48415" y="1375845"/>
                  <a:pt x="130965" y="1270012"/>
                </a:cubicBezTo>
                <a:cubicBezTo>
                  <a:pt x="213515" y="1164179"/>
                  <a:pt x="947998" y="4245"/>
                  <a:pt x="969165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85A5BFF8-65DB-55BA-0AC2-C80F2E1E6904}"/>
              </a:ext>
            </a:extLst>
          </p:cNvPr>
          <p:cNvSpPr/>
          <p:nvPr/>
        </p:nvSpPr>
        <p:spPr>
          <a:xfrm>
            <a:off x="5297195" y="1302011"/>
            <a:ext cx="1116305" cy="771998"/>
          </a:xfrm>
          <a:custGeom>
            <a:avLst/>
            <a:gdLst>
              <a:gd name="connsiteX0" fmla="*/ 1116305 w 1116305"/>
              <a:gd name="connsiteY0" fmla="*/ 348989 h 771998"/>
              <a:gd name="connsiteX1" fmla="*/ 938505 w 1116305"/>
              <a:gd name="connsiteY1" fmla="*/ 336289 h 771998"/>
              <a:gd name="connsiteX2" fmla="*/ 506705 w 1116305"/>
              <a:gd name="connsiteY2" fmla="*/ 564889 h 771998"/>
              <a:gd name="connsiteX3" fmla="*/ 760705 w 1116305"/>
              <a:gd name="connsiteY3" fmla="*/ 285489 h 771998"/>
              <a:gd name="connsiteX4" fmla="*/ 1027405 w 1116305"/>
              <a:gd name="connsiteY4" fmla="*/ 6089 h 771998"/>
              <a:gd name="connsiteX5" fmla="*/ 24105 w 1116305"/>
              <a:gd name="connsiteY5" fmla="*/ 564889 h 771998"/>
              <a:gd name="connsiteX6" fmla="*/ 328905 w 1116305"/>
              <a:gd name="connsiteY6" fmla="*/ 221989 h 771998"/>
              <a:gd name="connsiteX7" fmla="*/ 519405 w 1116305"/>
              <a:gd name="connsiteY7" fmla="*/ 145789 h 771998"/>
              <a:gd name="connsiteX8" fmla="*/ 925805 w 1116305"/>
              <a:gd name="connsiteY8" fmla="*/ 196589 h 771998"/>
              <a:gd name="connsiteX9" fmla="*/ 49505 w 1116305"/>
              <a:gd name="connsiteY9" fmla="*/ 768089 h 771998"/>
              <a:gd name="connsiteX10" fmla="*/ 811505 w 1116305"/>
              <a:gd name="connsiteY10" fmla="*/ 463289 h 771998"/>
              <a:gd name="connsiteX11" fmla="*/ 1116305 w 1116305"/>
              <a:gd name="connsiteY11" fmla="*/ 348989 h 771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6305" h="771998">
                <a:moveTo>
                  <a:pt x="1116305" y="348989"/>
                </a:moveTo>
                <a:cubicBezTo>
                  <a:pt x="1078205" y="324647"/>
                  <a:pt x="1040105" y="300306"/>
                  <a:pt x="938505" y="336289"/>
                </a:cubicBezTo>
                <a:cubicBezTo>
                  <a:pt x="836905" y="372272"/>
                  <a:pt x="536338" y="573356"/>
                  <a:pt x="506705" y="564889"/>
                </a:cubicBezTo>
                <a:cubicBezTo>
                  <a:pt x="477072" y="556422"/>
                  <a:pt x="673922" y="378622"/>
                  <a:pt x="760705" y="285489"/>
                </a:cubicBezTo>
                <a:cubicBezTo>
                  <a:pt x="847488" y="192356"/>
                  <a:pt x="1150172" y="-40478"/>
                  <a:pt x="1027405" y="6089"/>
                </a:cubicBezTo>
                <a:cubicBezTo>
                  <a:pt x="904638" y="52656"/>
                  <a:pt x="140522" y="528906"/>
                  <a:pt x="24105" y="564889"/>
                </a:cubicBezTo>
                <a:cubicBezTo>
                  <a:pt x="-92312" y="600872"/>
                  <a:pt x="246355" y="291839"/>
                  <a:pt x="328905" y="221989"/>
                </a:cubicBezTo>
                <a:cubicBezTo>
                  <a:pt x="411455" y="152139"/>
                  <a:pt x="419922" y="150022"/>
                  <a:pt x="519405" y="145789"/>
                </a:cubicBezTo>
                <a:cubicBezTo>
                  <a:pt x="618888" y="141556"/>
                  <a:pt x="1004122" y="92872"/>
                  <a:pt x="925805" y="196589"/>
                </a:cubicBezTo>
                <a:cubicBezTo>
                  <a:pt x="847488" y="300306"/>
                  <a:pt x="68555" y="723639"/>
                  <a:pt x="49505" y="768089"/>
                </a:cubicBezTo>
                <a:cubicBezTo>
                  <a:pt x="30455" y="812539"/>
                  <a:pt x="811505" y="463289"/>
                  <a:pt x="811505" y="463289"/>
                </a:cubicBezTo>
                <a:lnTo>
                  <a:pt x="1116305" y="34898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46B0D27C-5454-D7D1-9718-2929FAE13405}"/>
              </a:ext>
            </a:extLst>
          </p:cNvPr>
          <p:cNvSpPr/>
          <p:nvPr/>
        </p:nvSpPr>
        <p:spPr>
          <a:xfrm>
            <a:off x="6235417" y="1062516"/>
            <a:ext cx="1658293" cy="1208259"/>
          </a:xfrm>
          <a:custGeom>
            <a:avLst/>
            <a:gdLst>
              <a:gd name="connsiteX0" fmla="*/ 283 w 1658293"/>
              <a:gd name="connsiteY0" fmla="*/ 220184 h 1208259"/>
              <a:gd name="connsiteX1" fmla="*/ 698783 w 1658293"/>
              <a:gd name="connsiteY1" fmla="*/ 4284 h 1208259"/>
              <a:gd name="connsiteX2" fmla="*/ 1244883 w 1658293"/>
              <a:gd name="connsiteY2" fmla="*/ 461484 h 1208259"/>
              <a:gd name="connsiteX3" fmla="*/ 609883 w 1658293"/>
              <a:gd name="connsiteY3" fmla="*/ 80484 h 1208259"/>
              <a:gd name="connsiteX4" fmla="*/ 1651283 w 1658293"/>
              <a:gd name="connsiteY4" fmla="*/ 1198084 h 1208259"/>
              <a:gd name="connsiteX5" fmla="*/ 1041683 w 1658293"/>
              <a:gd name="connsiteY5" fmla="*/ 613884 h 1208259"/>
              <a:gd name="connsiteX6" fmla="*/ 571783 w 1658293"/>
              <a:gd name="connsiteY6" fmla="*/ 270984 h 1208259"/>
              <a:gd name="connsiteX7" fmla="*/ 787683 w 1658293"/>
              <a:gd name="connsiteY7" fmla="*/ 474184 h 1208259"/>
              <a:gd name="connsiteX8" fmla="*/ 419383 w 1658293"/>
              <a:gd name="connsiteY8" fmla="*/ 143984 h 1208259"/>
              <a:gd name="connsiteX9" fmla="*/ 355883 w 1658293"/>
              <a:gd name="connsiteY9" fmla="*/ 258284 h 1208259"/>
              <a:gd name="connsiteX10" fmla="*/ 609883 w 1658293"/>
              <a:gd name="connsiteY10" fmla="*/ 4284 h 1208259"/>
              <a:gd name="connsiteX11" fmla="*/ 283 w 1658293"/>
              <a:gd name="connsiteY11" fmla="*/ 220184 h 120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58293" h="1208259">
                <a:moveTo>
                  <a:pt x="283" y="220184"/>
                </a:moveTo>
                <a:cubicBezTo>
                  <a:pt x="15100" y="220184"/>
                  <a:pt x="491350" y="-35933"/>
                  <a:pt x="698783" y="4284"/>
                </a:cubicBezTo>
                <a:cubicBezTo>
                  <a:pt x="906216" y="44501"/>
                  <a:pt x="1259700" y="448784"/>
                  <a:pt x="1244883" y="461484"/>
                </a:cubicBezTo>
                <a:cubicBezTo>
                  <a:pt x="1230066" y="474184"/>
                  <a:pt x="542150" y="-42283"/>
                  <a:pt x="609883" y="80484"/>
                </a:cubicBezTo>
                <a:cubicBezTo>
                  <a:pt x="677616" y="203251"/>
                  <a:pt x="1579316" y="1109184"/>
                  <a:pt x="1651283" y="1198084"/>
                </a:cubicBezTo>
                <a:cubicBezTo>
                  <a:pt x="1723250" y="1286984"/>
                  <a:pt x="1221600" y="768401"/>
                  <a:pt x="1041683" y="613884"/>
                </a:cubicBezTo>
                <a:cubicBezTo>
                  <a:pt x="861766" y="459367"/>
                  <a:pt x="614116" y="294267"/>
                  <a:pt x="571783" y="270984"/>
                </a:cubicBezTo>
                <a:cubicBezTo>
                  <a:pt x="529450" y="247701"/>
                  <a:pt x="813083" y="495351"/>
                  <a:pt x="787683" y="474184"/>
                </a:cubicBezTo>
                <a:cubicBezTo>
                  <a:pt x="762283" y="453017"/>
                  <a:pt x="491350" y="179967"/>
                  <a:pt x="419383" y="143984"/>
                </a:cubicBezTo>
                <a:cubicBezTo>
                  <a:pt x="347416" y="108001"/>
                  <a:pt x="324133" y="281567"/>
                  <a:pt x="355883" y="258284"/>
                </a:cubicBezTo>
                <a:cubicBezTo>
                  <a:pt x="387633" y="235001"/>
                  <a:pt x="662800" y="14867"/>
                  <a:pt x="609883" y="4284"/>
                </a:cubicBezTo>
                <a:cubicBezTo>
                  <a:pt x="556966" y="-6299"/>
                  <a:pt x="-14534" y="220184"/>
                  <a:pt x="283" y="220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CE11484D-ADEA-BC4F-A771-317F05869C0F}"/>
              </a:ext>
            </a:extLst>
          </p:cNvPr>
          <p:cNvSpPr/>
          <p:nvPr/>
        </p:nvSpPr>
        <p:spPr>
          <a:xfrm>
            <a:off x="8375630" y="8402564"/>
            <a:ext cx="1666551" cy="1087886"/>
          </a:xfrm>
          <a:custGeom>
            <a:avLst/>
            <a:gdLst>
              <a:gd name="connsiteX0" fmla="*/ 2251 w 1666551"/>
              <a:gd name="connsiteY0" fmla="*/ 31 h 1087886"/>
              <a:gd name="connsiteX1" fmla="*/ 842511 w 1666551"/>
              <a:gd name="connsiteY1" fmla="*/ 543728 h 1087886"/>
              <a:gd name="connsiteX2" fmla="*/ 1410921 w 1666551"/>
              <a:gd name="connsiteY2" fmla="*/ 939144 h 1087886"/>
              <a:gd name="connsiteX3" fmla="*/ 966078 w 1666551"/>
              <a:gd name="connsiteY3" fmla="*/ 692009 h 1087886"/>
              <a:gd name="connsiteX4" fmla="*/ 1658056 w 1666551"/>
              <a:gd name="connsiteY4" fmla="*/ 1087425 h 1087886"/>
              <a:gd name="connsiteX5" fmla="*/ 1336781 w 1666551"/>
              <a:gd name="connsiteY5" fmla="*/ 766150 h 1087886"/>
              <a:gd name="connsiteX6" fmla="*/ 1114359 w 1666551"/>
              <a:gd name="connsiteY6" fmla="*/ 519014 h 1087886"/>
              <a:gd name="connsiteX7" fmla="*/ 2251 w 1666551"/>
              <a:gd name="connsiteY7" fmla="*/ 31 h 108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6551" h="1087886">
                <a:moveTo>
                  <a:pt x="2251" y="31"/>
                </a:moveTo>
                <a:cubicBezTo>
                  <a:pt x="-43057" y="4150"/>
                  <a:pt x="607733" y="387209"/>
                  <a:pt x="842511" y="543728"/>
                </a:cubicBezTo>
                <a:cubicBezTo>
                  <a:pt x="1077289" y="700247"/>
                  <a:pt x="1390327" y="914431"/>
                  <a:pt x="1410921" y="939144"/>
                </a:cubicBezTo>
                <a:cubicBezTo>
                  <a:pt x="1431515" y="963857"/>
                  <a:pt x="924889" y="667296"/>
                  <a:pt x="966078" y="692009"/>
                </a:cubicBezTo>
                <a:cubicBezTo>
                  <a:pt x="1007267" y="716722"/>
                  <a:pt x="1596272" y="1075068"/>
                  <a:pt x="1658056" y="1087425"/>
                </a:cubicBezTo>
                <a:cubicBezTo>
                  <a:pt x="1719840" y="1099782"/>
                  <a:pt x="1427397" y="860885"/>
                  <a:pt x="1336781" y="766150"/>
                </a:cubicBezTo>
                <a:cubicBezTo>
                  <a:pt x="1246165" y="671415"/>
                  <a:pt x="1332662" y="642582"/>
                  <a:pt x="1114359" y="519014"/>
                </a:cubicBezTo>
                <a:cubicBezTo>
                  <a:pt x="896056" y="395446"/>
                  <a:pt x="47559" y="-4088"/>
                  <a:pt x="2251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太陽 1310">
            <a:extLst>
              <a:ext uri="{FF2B5EF4-FFF2-40B4-BE49-F238E27FC236}">
                <a16:creationId xmlns:a16="http://schemas.microsoft.com/office/drawing/2014/main" id="{62CA1AEF-9053-B390-5B3A-1137973220D0}"/>
              </a:ext>
            </a:extLst>
          </p:cNvPr>
          <p:cNvSpPr/>
          <p:nvPr/>
        </p:nvSpPr>
        <p:spPr>
          <a:xfrm>
            <a:off x="5132184" y="4648044"/>
            <a:ext cx="57665" cy="57665"/>
          </a:xfrm>
          <a:prstGeom prst="sun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太陽 1311">
            <a:extLst>
              <a:ext uri="{FF2B5EF4-FFF2-40B4-BE49-F238E27FC236}">
                <a16:creationId xmlns:a16="http://schemas.microsoft.com/office/drawing/2014/main" id="{4B392A8C-F23F-7F2E-ED21-E00E68DD379E}"/>
              </a:ext>
            </a:extLst>
          </p:cNvPr>
          <p:cNvSpPr/>
          <p:nvPr/>
        </p:nvSpPr>
        <p:spPr>
          <a:xfrm>
            <a:off x="4984405" y="6071957"/>
            <a:ext cx="73672" cy="73672"/>
          </a:xfrm>
          <a:prstGeom prst="sun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太陽 1312">
            <a:extLst>
              <a:ext uri="{FF2B5EF4-FFF2-40B4-BE49-F238E27FC236}">
                <a16:creationId xmlns:a16="http://schemas.microsoft.com/office/drawing/2014/main" id="{67593EB8-C644-59E9-B0AE-75B853616839}"/>
              </a:ext>
            </a:extLst>
          </p:cNvPr>
          <p:cNvSpPr/>
          <p:nvPr/>
        </p:nvSpPr>
        <p:spPr>
          <a:xfrm>
            <a:off x="5876250" y="6690847"/>
            <a:ext cx="73672" cy="73672"/>
          </a:xfrm>
          <a:prstGeom prst="sun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14" name="グループ化 1313">
            <a:extLst>
              <a:ext uri="{FF2B5EF4-FFF2-40B4-BE49-F238E27FC236}">
                <a16:creationId xmlns:a16="http://schemas.microsoft.com/office/drawing/2014/main" id="{B81F03A2-91DF-1696-4C1A-38A7130C676C}"/>
              </a:ext>
            </a:extLst>
          </p:cNvPr>
          <p:cNvGrpSpPr/>
          <p:nvPr/>
        </p:nvGrpSpPr>
        <p:grpSpPr>
          <a:xfrm>
            <a:off x="-27161" y="5413199"/>
            <a:ext cx="6272276" cy="5597761"/>
            <a:chOff x="-27161" y="5413199"/>
            <a:chExt cx="6272276" cy="5597761"/>
          </a:xfrm>
          <a:pattFill prst="ltHorz">
            <a:fgClr>
              <a:schemeClr val="bg1"/>
            </a:fgClr>
            <a:bgClr>
              <a:srgbClr val="165F81"/>
            </a:bgClr>
          </a:pattFill>
        </p:grpSpPr>
        <p:sp>
          <p:nvSpPr>
            <p:cNvPr id="1315" name="フリーフォーム 1314">
              <a:extLst>
                <a:ext uri="{FF2B5EF4-FFF2-40B4-BE49-F238E27FC236}">
                  <a16:creationId xmlns:a16="http://schemas.microsoft.com/office/drawing/2014/main" id="{0DDF6ACD-2FB4-7F28-5545-9F98311346C2}"/>
                </a:ext>
              </a:extLst>
            </p:cNvPr>
            <p:cNvSpPr/>
            <p:nvPr/>
          </p:nvSpPr>
          <p:spPr>
            <a:xfrm>
              <a:off x="577648" y="5413199"/>
              <a:ext cx="565826" cy="1324170"/>
            </a:xfrm>
            <a:custGeom>
              <a:avLst/>
              <a:gdLst>
                <a:gd name="connsiteX0" fmla="*/ 476452 w 565826"/>
                <a:gd name="connsiteY0" fmla="*/ 60501 h 1324170"/>
                <a:gd name="connsiteX1" fmla="*/ 202 w 565826"/>
                <a:gd name="connsiteY1" fmla="*/ 1324151 h 1324170"/>
                <a:gd name="connsiteX2" fmla="*/ 539952 w 565826"/>
                <a:gd name="connsiteY2" fmla="*/ 92251 h 1324170"/>
                <a:gd name="connsiteX3" fmla="*/ 482802 w 565826"/>
                <a:gd name="connsiteY3" fmla="*/ 187501 h 1324170"/>
                <a:gd name="connsiteX4" fmla="*/ 476452 w 565826"/>
                <a:gd name="connsiteY4" fmla="*/ 60501 h 1324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826" h="1324170">
                  <a:moveTo>
                    <a:pt x="476452" y="60501"/>
                  </a:moveTo>
                  <a:cubicBezTo>
                    <a:pt x="396019" y="249943"/>
                    <a:pt x="-10381" y="1318859"/>
                    <a:pt x="202" y="1324151"/>
                  </a:cubicBezTo>
                  <a:cubicBezTo>
                    <a:pt x="10785" y="1329443"/>
                    <a:pt x="459519" y="281693"/>
                    <a:pt x="539952" y="92251"/>
                  </a:cubicBezTo>
                  <a:cubicBezTo>
                    <a:pt x="620385" y="-97191"/>
                    <a:pt x="488094" y="188030"/>
                    <a:pt x="482802" y="187501"/>
                  </a:cubicBezTo>
                  <a:cubicBezTo>
                    <a:pt x="477510" y="186972"/>
                    <a:pt x="556885" y="-128941"/>
                    <a:pt x="476452" y="6050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6" name="フリーフォーム 1315">
              <a:extLst>
                <a:ext uri="{FF2B5EF4-FFF2-40B4-BE49-F238E27FC236}">
                  <a16:creationId xmlns:a16="http://schemas.microsoft.com/office/drawing/2014/main" id="{F4C81735-755C-D597-BFD0-9D3844E9B69F}"/>
                </a:ext>
              </a:extLst>
            </p:cNvPr>
            <p:cNvSpPr/>
            <p:nvPr/>
          </p:nvSpPr>
          <p:spPr>
            <a:xfrm>
              <a:off x="976482" y="5436523"/>
              <a:ext cx="781319" cy="1387654"/>
            </a:xfrm>
            <a:custGeom>
              <a:avLst/>
              <a:gdLst>
                <a:gd name="connsiteX0" fmla="*/ 10943 w 781319"/>
                <a:gd name="connsiteY0" fmla="*/ 291177 h 1387654"/>
                <a:gd name="connsiteX1" fmla="*/ 376068 w 781319"/>
                <a:gd name="connsiteY1" fmla="*/ 1199227 h 1387654"/>
                <a:gd name="connsiteX2" fmla="*/ 347493 w 781319"/>
                <a:gd name="connsiteY2" fmla="*/ 1103977 h 1387654"/>
                <a:gd name="connsiteX3" fmla="*/ 423693 w 781319"/>
                <a:gd name="connsiteY3" fmla="*/ 1310352 h 1387654"/>
                <a:gd name="connsiteX4" fmla="*/ 452268 w 781319"/>
                <a:gd name="connsiteY4" fmla="*/ 1319877 h 1387654"/>
                <a:gd name="connsiteX5" fmla="*/ 214143 w 781319"/>
                <a:gd name="connsiteY5" fmla="*/ 1332577 h 1387654"/>
                <a:gd name="connsiteX6" fmla="*/ 315743 w 781319"/>
                <a:gd name="connsiteY6" fmla="*/ 1345277 h 1387654"/>
                <a:gd name="connsiteX7" fmla="*/ 766593 w 781319"/>
                <a:gd name="connsiteY7" fmla="*/ 1351627 h 1387654"/>
                <a:gd name="connsiteX8" fmla="*/ 668168 w 781319"/>
                <a:gd name="connsiteY8" fmla="*/ 1313527 h 1387654"/>
                <a:gd name="connsiteX9" fmla="*/ 630068 w 781319"/>
                <a:gd name="connsiteY9" fmla="*/ 1291302 h 1387654"/>
                <a:gd name="connsiteX10" fmla="*/ 144293 w 781319"/>
                <a:gd name="connsiteY10" fmla="*/ 62577 h 1387654"/>
                <a:gd name="connsiteX11" fmla="*/ 125243 w 781319"/>
                <a:gd name="connsiteY11" fmla="*/ 170527 h 1387654"/>
                <a:gd name="connsiteX12" fmla="*/ 99843 w 781319"/>
                <a:gd name="connsiteY12" fmla="*/ 87977 h 1387654"/>
                <a:gd name="connsiteX13" fmla="*/ 10943 w 781319"/>
                <a:gd name="connsiteY13" fmla="*/ 291177 h 138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81319" h="1387654">
                  <a:moveTo>
                    <a:pt x="10943" y="291177"/>
                  </a:moveTo>
                  <a:cubicBezTo>
                    <a:pt x="56981" y="476385"/>
                    <a:pt x="319976" y="1063760"/>
                    <a:pt x="376068" y="1199227"/>
                  </a:cubicBezTo>
                  <a:cubicBezTo>
                    <a:pt x="432160" y="1334694"/>
                    <a:pt x="339556" y="1085456"/>
                    <a:pt x="347493" y="1103977"/>
                  </a:cubicBezTo>
                  <a:cubicBezTo>
                    <a:pt x="355430" y="1122498"/>
                    <a:pt x="406231" y="1274369"/>
                    <a:pt x="423693" y="1310352"/>
                  </a:cubicBezTo>
                  <a:cubicBezTo>
                    <a:pt x="441155" y="1346335"/>
                    <a:pt x="487193" y="1316173"/>
                    <a:pt x="452268" y="1319877"/>
                  </a:cubicBezTo>
                  <a:cubicBezTo>
                    <a:pt x="417343" y="1323581"/>
                    <a:pt x="236897" y="1328344"/>
                    <a:pt x="214143" y="1332577"/>
                  </a:cubicBezTo>
                  <a:cubicBezTo>
                    <a:pt x="191389" y="1336810"/>
                    <a:pt x="223668" y="1342102"/>
                    <a:pt x="315743" y="1345277"/>
                  </a:cubicBezTo>
                  <a:cubicBezTo>
                    <a:pt x="407818" y="1348452"/>
                    <a:pt x="707856" y="1356919"/>
                    <a:pt x="766593" y="1351627"/>
                  </a:cubicBezTo>
                  <a:cubicBezTo>
                    <a:pt x="825330" y="1346335"/>
                    <a:pt x="690922" y="1323581"/>
                    <a:pt x="668168" y="1313527"/>
                  </a:cubicBezTo>
                  <a:cubicBezTo>
                    <a:pt x="645414" y="1303473"/>
                    <a:pt x="717380" y="1499794"/>
                    <a:pt x="630068" y="1291302"/>
                  </a:cubicBezTo>
                  <a:cubicBezTo>
                    <a:pt x="542756" y="1082810"/>
                    <a:pt x="228430" y="249373"/>
                    <a:pt x="144293" y="62577"/>
                  </a:cubicBezTo>
                  <a:cubicBezTo>
                    <a:pt x="60156" y="-124219"/>
                    <a:pt x="132651" y="166294"/>
                    <a:pt x="125243" y="170527"/>
                  </a:cubicBezTo>
                  <a:cubicBezTo>
                    <a:pt x="117835" y="174760"/>
                    <a:pt x="122068" y="68398"/>
                    <a:pt x="99843" y="87977"/>
                  </a:cubicBezTo>
                  <a:cubicBezTo>
                    <a:pt x="77618" y="107556"/>
                    <a:pt x="-35095" y="105969"/>
                    <a:pt x="10943" y="2911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7" name="フリーフォーム 1316">
              <a:extLst>
                <a:ext uri="{FF2B5EF4-FFF2-40B4-BE49-F238E27FC236}">
                  <a16:creationId xmlns:a16="http://schemas.microsoft.com/office/drawing/2014/main" id="{0C44DEE0-82BF-4065-523A-8018595E2A19}"/>
                </a:ext>
              </a:extLst>
            </p:cNvPr>
            <p:cNvSpPr/>
            <p:nvPr/>
          </p:nvSpPr>
          <p:spPr>
            <a:xfrm>
              <a:off x="778950" y="6238081"/>
              <a:ext cx="512747" cy="36531"/>
            </a:xfrm>
            <a:custGeom>
              <a:avLst/>
              <a:gdLst>
                <a:gd name="connsiteX0" fmla="*/ 2100 w 512747"/>
                <a:gd name="connsiteY0" fmla="*/ 3969 h 36531"/>
                <a:gd name="connsiteX1" fmla="*/ 500575 w 512747"/>
                <a:gd name="connsiteY1" fmla="*/ 3969 h 36531"/>
                <a:gd name="connsiteX2" fmla="*/ 329125 w 512747"/>
                <a:gd name="connsiteY2" fmla="*/ 35719 h 36531"/>
                <a:gd name="connsiteX3" fmla="*/ 2100 w 512747"/>
                <a:gd name="connsiteY3" fmla="*/ 3969 h 36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47" h="36531">
                  <a:moveTo>
                    <a:pt x="2100" y="3969"/>
                  </a:moveTo>
                  <a:cubicBezTo>
                    <a:pt x="30675" y="-1323"/>
                    <a:pt x="446071" y="-1323"/>
                    <a:pt x="500575" y="3969"/>
                  </a:cubicBezTo>
                  <a:cubicBezTo>
                    <a:pt x="555079" y="9261"/>
                    <a:pt x="413792" y="29369"/>
                    <a:pt x="329125" y="35719"/>
                  </a:cubicBezTo>
                  <a:cubicBezTo>
                    <a:pt x="244458" y="42069"/>
                    <a:pt x="-26475" y="9261"/>
                    <a:pt x="2100" y="39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8" name="フリーフォーム 1317">
              <a:extLst>
                <a:ext uri="{FF2B5EF4-FFF2-40B4-BE49-F238E27FC236}">
                  <a16:creationId xmlns:a16="http://schemas.microsoft.com/office/drawing/2014/main" id="{217A4A74-0B2D-64FA-2E95-1823FB70998B}"/>
                </a:ext>
              </a:extLst>
            </p:cNvPr>
            <p:cNvSpPr/>
            <p:nvPr/>
          </p:nvSpPr>
          <p:spPr>
            <a:xfrm>
              <a:off x="432067" y="6764681"/>
              <a:ext cx="415584" cy="30149"/>
            </a:xfrm>
            <a:custGeom>
              <a:avLst/>
              <a:gdLst>
                <a:gd name="connsiteX0" fmla="*/ 2908 w 415584"/>
                <a:gd name="connsiteY0" fmla="*/ 1244 h 30149"/>
                <a:gd name="connsiteX1" fmla="*/ 409308 w 415584"/>
                <a:gd name="connsiteY1" fmla="*/ 7594 h 30149"/>
                <a:gd name="connsiteX2" fmla="*/ 234683 w 415584"/>
                <a:gd name="connsiteY2" fmla="*/ 29819 h 30149"/>
                <a:gd name="connsiteX3" fmla="*/ 2908 w 415584"/>
                <a:gd name="connsiteY3" fmla="*/ 1244 h 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5584" h="30149">
                  <a:moveTo>
                    <a:pt x="2908" y="1244"/>
                  </a:moveTo>
                  <a:cubicBezTo>
                    <a:pt x="32012" y="-2460"/>
                    <a:pt x="370679" y="2832"/>
                    <a:pt x="409308" y="7594"/>
                  </a:cubicBezTo>
                  <a:cubicBezTo>
                    <a:pt x="447937" y="12356"/>
                    <a:pt x="298183" y="26115"/>
                    <a:pt x="234683" y="29819"/>
                  </a:cubicBezTo>
                  <a:cubicBezTo>
                    <a:pt x="171183" y="33523"/>
                    <a:pt x="-26196" y="4948"/>
                    <a:pt x="2908" y="124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9" name="フリーフォーム 1318">
              <a:extLst>
                <a:ext uri="{FF2B5EF4-FFF2-40B4-BE49-F238E27FC236}">
                  <a16:creationId xmlns:a16="http://schemas.microsoft.com/office/drawing/2014/main" id="{2694EBA2-2725-5619-420B-126916591E99}"/>
                </a:ext>
              </a:extLst>
            </p:cNvPr>
            <p:cNvSpPr/>
            <p:nvPr/>
          </p:nvSpPr>
          <p:spPr>
            <a:xfrm>
              <a:off x="-14527" y="6808613"/>
              <a:ext cx="542562" cy="380869"/>
            </a:xfrm>
            <a:custGeom>
              <a:avLst/>
              <a:gdLst>
                <a:gd name="connsiteX0" fmla="*/ 541577 w 542562"/>
                <a:gd name="connsiteY0" fmla="*/ 68437 h 380869"/>
                <a:gd name="connsiteX1" fmla="*/ 532052 w 542562"/>
                <a:gd name="connsiteY1" fmla="*/ 170037 h 380869"/>
                <a:gd name="connsiteX2" fmla="*/ 522527 w 542562"/>
                <a:gd name="connsiteY2" fmla="*/ 255762 h 380869"/>
                <a:gd name="connsiteX3" fmla="*/ 538402 w 542562"/>
                <a:gd name="connsiteY3" fmla="*/ 376412 h 380869"/>
                <a:gd name="connsiteX4" fmla="*/ 500302 w 542562"/>
                <a:gd name="connsiteY4" fmla="*/ 335137 h 380869"/>
                <a:gd name="connsiteX5" fmla="*/ 398702 w 542562"/>
                <a:gd name="connsiteY5" fmla="*/ 150987 h 380869"/>
                <a:gd name="connsiteX6" fmla="*/ 290752 w 542562"/>
                <a:gd name="connsiteY6" fmla="*/ 58912 h 380869"/>
                <a:gd name="connsiteX7" fmla="*/ 173277 w 542562"/>
                <a:gd name="connsiteY7" fmla="*/ 43037 h 380869"/>
                <a:gd name="connsiteX8" fmla="*/ 8177 w 542562"/>
                <a:gd name="connsiteY8" fmla="*/ 81137 h 380869"/>
                <a:gd name="connsiteX9" fmla="*/ 43102 w 542562"/>
                <a:gd name="connsiteY9" fmla="*/ 33512 h 380869"/>
                <a:gd name="connsiteX10" fmla="*/ 198677 w 542562"/>
                <a:gd name="connsiteY10" fmla="*/ 20812 h 380869"/>
                <a:gd name="connsiteX11" fmla="*/ 351077 w 542562"/>
                <a:gd name="connsiteY11" fmla="*/ 71612 h 380869"/>
                <a:gd name="connsiteX12" fmla="*/ 424102 w 542562"/>
                <a:gd name="connsiteY12" fmla="*/ 93837 h 380869"/>
                <a:gd name="connsiteX13" fmla="*/ 506652 w 542562"/>
                <a:gd name="connsiteY13" fmla="*/ 1762 h 380869"/>
                <a:gd name="connsiteX14" fmla="*/ 506652 w 542562"/>
                <a:gd name="connsiteY14" fmla="*/ 189087 h 380869"/>
                <a:gd name="connsiteX15" fmla="*/ 541577 w 542562"/>
                <a:gd name="connsiteY15" fmla="*/ 68437 h 38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2562" h="380869">
                  <a:moveTo>
                    <a:pt x="541577" y="68437"/>
                  </a:moveTo>
                  <a:cubicBezTo>
                    <a:pt x="545810" y="65262"/>
                    <a:pt x="535227" y="138816"/>
                    <a:pt x="532052" y="170037"/>
                  </a:cubicBezTo>
                  <a:cubicBezTo>
                    <a:pt x="528877" y="201258"/>
                    <a:pt x="521469" y="221366"/>
                    <a:pt x="522527" y="255762"/>
                  </a:cubicBezTo>
                  <a:cubicBezTo>
                    <a:pt x="523585" y="290158"/>
                    <a:pt x="542106" y="363183"/>
                    <a:pt x="538402" y="376412"/>
                  </a:cubicBezTo>
                  <a:cubicBezTo>
                    <a:pt x="534698" y="389641"/>
                    <a:pt x="523585" y="372708"/>
                    <a:pt x="500302" y="335137"/>
                  </a:cubicBezTo>
                  <a:cubicBezTo>
                    <a:pt x="477019" y="297566"/>
                    <a:pt x="433627" y="197024"/>
                    <a:pt x="398702" y="150987"/>
                  </a:cubicBezTo>
                  <a:cubicBezTo>
                    <a:pt x="363777" y="104950"/>
                    <a:pt x="328323" y="76904"/>
                    <a:pt x="290752" y="58912"/>
                  </a:cubicBezTo>
                  <a:cubicBezTo>
                    <a:pt x="253181" y="40920"/>
                    <a:pt x="220373" y="39333"/>
                    <a:pt x="173277" y="43037"/>
                  </a:cubicBezTo>
                  <a:cubicBezTo>
                    <a:pt x="126181" y="46741"/>
                    <a:pt x="29873" y="82724"/>
                    <a:pt x="8177" y="81137"/>
                  </a:cubicBezTo>
                  <a:cubicBezTo>
                    <a:pt x="-13519" y="79550"/>
                    <a:pt x="11352" y="43566"/>
                    <a:pt x="43102" y="33512"/>
                  </a:cubicBezTo>
                  <a:cubicBezTo>
                    <a:pt x="74852" y="23458"/>
                    <a:pt x="147348" y="14462"/>
                    <a:pt x="198677" y="20812"/>
                  </a:cubicBezTo>
                  <a:cubicBezTo>
                    <a:pt x="250006" y="27162"/>
                    <a:pt x="313506" y="59441"/>
                    <a:pt x="351077" y="71612"/>
                  </a:cubicBezTo>
                  <a:cubicBezTo>
                    <a:pt x="388648" y="83783"/>
                    <a:pt x="398173" y="105479"/>
                    <a:pt x="424102" y="93837"/>
                  </a:cubicBezTo>
                  <a:cubicBezTo>
                    <a:pt x="450031" y="82195"/>
                    <a:pt x="492894" y="-14113"/>
                    <a:pt x="506652" y="1762"/>
                  </a:cubicBezTo>
                  <a:cubicBezTo>
                    <a:pt x="520410" y="17637"/>
                    <a:pt x="500302" y="176387"/>
                    <a:pt x="506652" y="189087"/>
                  </a:cubicBezTo>
                  <a:cubicBezTo>
                    <a:pt x="513002" y="201787"/>
                    <a:pt x="537344" y="71612"/>
                    <a:pt x="541577" y="6843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0" name="フリーフォーム 1319">
              <a:extLst>
                <a:ext uri="{FF2B5EF4-FFF2-40B4-BE49-F238E27FC236}">
                  <a16:creationId xmlns:a16="http://schemas.microsoft.com/office/drawing/2014/main" id="{5F14832F-69EA-72B2-A442-31EB5879C91A}"/>
                </a:ext>
              </a:extLst>
            </p:cNvPr>
            <p:cNvSpPr/>
            <p:nvPr/>
          </p:nvSpPr>
          <p:spPr>
            <a:xfrm>
              <a:off x="-27161" y="7298817"/>
              <a:ext cx="656331" cy="854628"/>
            </a:xfrm>
            <a:custGeom>
              <a:avLst/>
              <a:gdLst>
                <a:gd name="connsiteX0" fmla="*/ 30336 w 656331"/>
                <a:gd name="connsiteY0" fmla="*/ 3683 h 854628"/>
                <a:gd name="connsiteX1" fmla="*/ 246236 w 656331"/>
                <a:gd name="connsiteY1" fmla="*/ 92583 h 854628"/>
                <a:gd name="connsiteX2" fmla="*/ 557386 w 656331"/>
                <a:gd name="connsiteY2" fmla="*/ 213233 h 854628"/>
                <a:gd name="connsiteX3" fmla="*/ 655811 w 656331"/>
                <a:gd name="connsiteY3" fmla="*/ 460883 h 854628"/>
                <a:gd name="connsiteX4" fmla="*/ 589136 w 656331"/>
                <a:gd name="connsiteY4" fmla="*/ 699008 h 854628"/>
                <a:gd name="connsiteX5" fmla="*/ 439911 w 656331"/>
                <a:gd name="connsiteY5" fmla="*/ 800608 h 854628"/>
                <a:gd name="connsiteX6" fmla="*/ 271636 w 656331"/>
                <a:gd name="connsiteY6" fmla="*/ 854583 h 854628"/>
                <a:gd name="connsiteX7" fmla="*/ 4936 w 656331"/>
                <a:gd name="connsiteY7" fmla="*/ 810133 h 854628"/>
                <a:gd name="connsiteX8" fmla="*/ 112886 w 656331"/>
                <a:gd name="connsiteY8" fmla="*/ 822833 h 854628"/>
                <a:gd name="connsiteX9" fmla="*/ 293861 w 656331"/>
                <a:gd name="connsiteY9" fmla="*/ 826008 h 854628"/>
                <a:gd name="connsiteX10" fmla="*/ 446261 w 656331"/>
                <a:gd name="connsiteY10" fmla="*/ 714883 h 854628"/>
                <a:gd name="connsiteX11" fmla="*/ 551036 w 656331"/>
                <a:gd name="connsiteY11" fmla="*/ 524383 h 854628"/>
                <a:gd name="connsiteX12" fmla="*/ 465311 w 656331"/>
                <a:gd name="connsiteY12" fmla="*/ 371983 h 854628"/>
                <a:gd name="connsiteX13" fmla="*/ 131936 w 656331"/>
                <a:gd name="connsiteY13" fmla="*/ 213233 h 854628"/>
                <a:gd name="connsiteX14" fmla="*/ 43036 w 656331"/>
                <a:gd name="connsiteY14" fmla="*/ 181483 h 854628"/>
                <a:gd name="connsiteX15" fmla="*/ 27161 w 656331"/>
                <a:gd name="connsiteY15" fmla="*/ 244983 h 854628"/>
                <a:gd name="connsiteX16" fmla="*/ 30336 w 656331"/>
                <a:gd name="connsiteY16" fmla="*/ 3683 h 854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6331" h="854628">
                  <a:moveTo>
                    <a:pt x="30336" y="3683"/>
                  </a:moveTo>
                  <a:cubicBezTo>
                    <a:pt x="66848" y="-21717"/>
                    <a:pt x="246236" y="92583"/>
                    <a:pt x="246236" y="92583"/>
                  </a:cubicBezTo>
                  <a:cubicBezTo>
                    <a:pt x="334078" y="127508"/>
                    <a:pt x="489123" y="151850"/>
                    <a:pt x="557386" y="213233"/>
                  </a:cubicBezTo>
                  <a:cubicBezTo>
                    <a:pt x="625649" y="274616"/>
                    <a:pt x="650519" y="379921"/>
                    <a:pt x="655811" y="460883"/>
                  </a:cubicBezTo>
                  <a:cubicBezTo>
                    <a:pt x="661103" y="541845"/>
                    <a:pt x="625119" y="642387"/>
                    <a:pt x="589136" y="699008"/>
                  </a:cubicBezTo>
                  <a:cubicBezTo>
                    <a:pt x="553153" y="755629"/>
                    <a:pt x="492828" y="774679"/>
                    <a:pt x="439911" y="800608"/>
                  </a:cubicBezTo>
                  <a:cubicBezTo>
                    <a:pt x="386994" y="826537"/>
                    <a:pt x="344132" y="852996"/>
                    <a:pt x="271636" y="854583"/>
                  </a:cubicBezTo>
                  <a:cubicBezTo>
                    <a:pt x="199140" y="856170"/>
                    <a:pt x="31394" y="815425"/>
                    <a:pt x="4936" y="810133"/>
                  </a:cubicBezTo>
                  <a:cubicBezTo>
                    <a:pt x="-21522" y="804841"/>
                    <a:pt x="64732" y="820187"/>
                    <a:pt x="112886" y="822833"/>
                  </a:cubicBezTo>
                  <a:cubicBezTo>
                    <a:pt x="161040" y="825479"/>
                    <a:pt x="238299" y="844000"/>
                    <a:pt x="293861" y="826008"/>
                  </a:cubicBezTo>
                  <a:cubicBezTo>
                    <a:pt x="349423" y="808016"/>
                    <a:pt x="403398" y="765154"/>
                    <a:pt x="446261" y="714883"/>
                  </a:cubicBezTo>
                  <a:cubicBezTo>
                    <a:pt x="489124" y="664612"/>
                    <a:pt x="547861" y="581533"/>
                    <a:pt x="551036" y="524383"/>
                  </a:cubicBezTo>
                  <a:cubicBezTo>
                    <a:pt x="554211" y="467233"/>
                    <a:pt x="535161" y="423841"/>
                    <a:pt x="465311" y="371983"/>
                  </a:cubicBezTo>
                  <a:cubicBezTo>
                    <a:pt x="395461" y="320125"/>
                    <a:pt x="202315" y="244983"/>
                    <a:pt x="131936" y="213233"/>
                  </a:cubicBezTo>
                  <a:cubicBezTo>
                    <a:pt x="61557" y="181483"/>
                    <a:pt x="60498" y="176191"/>
                    <a:pt x="43036" y="181483"/>
                  </a:cubicBezTo>
                  <a:cubicBezTo>
                    <a:pt x="25574" y="186775"/>
                    <a:pt x="29807" y="275675"/>
                    <a:pt x="27161" y="244983"/>
                  </a:cubicBezTo>
                  <a:cubicBezTo>
                    <a:pt x="24515" y="214291"/>
                    <a:pt x="-6176" y="29083"/>
                    <a:pt x="30336" y="36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1" name="フリーフォーム 1320">
              <a:extLst>
                <a:ext uri="{FF2B5EF4-FFF2-40B4-BE49-F238E27FC236}">
                  <a16:creationId xmlns:a16="http://schemas.microsoft.com/office/drawing/2014/main" id="{1692339F-C62A-013B-9510-3C65DBADE8AE}"/>
                </a:ext>
              </a:extLst>
            </p:cNvPr>
            <p:cNvSpPr/>
            <p:nvPr/>
          </p:nvSpPr>
          <p:spPr>
            <a:xfrm>
              <a:off x="685560" y="6853026"/>
              <a:ext cx="1177766" cy="346722"/>
            </a:xfrm>
            <a:custGeom>
              <a:avLst/>
              <a:gdLst>
                <a:gd name="connsiteX0" fmla="*/ 66915 w 1177766"/>
                <a:gd name="connsiteY0" fmla="*/ 11324 h 346722"/>
                <a:gd name="connsiteX1" fmla="*/ 70090 w 1177766"/>
                <a:gd name="connsiteY1" fmla="*/ 154199 h 346722"/>
                <a:gd name="connsiteX2" fmla="*/ 73265 w 1177766"/>
                <a:gd name="connsiteY2" fmla="*/ 341524 h 346722"/>
                <a:gd name="connsiteX3" fmla="*/ 89140 w 1177766"/>
                <a:gd name="connsiteY3" fmla="*/ 281199 h 346722"/>
                <a:gd name="connsiteX4" fmla="*/ 178040 w 1177766"/>
                <a:gd name="connsiteY4" fmla="*/ 141499 h 346722"/>
                <a:gd name="connsiteX5" fmla="*/ 257415 w 1177766"/>
                <a:gd name="connsiteY5" fmla="*/ 65299 h 346722"/>
                <a:gd name="connsiteX6" fmla="*/ 476490 w 1177766"/>
                <a:gd name="connsiteY6" fmla="*/ 52599 h 346722"/>
                <a:gd name="connsiteX7" fmla="*/ 930515 w 1177766"/>
                <a:gd name="connsiteY7" fmla="*/ 52599 h 346722"/>
                <a:gd name="connsiteX8" fmla="*/ 1028940 w 1177766"/>
                <a:gd name="connsiteY8" fmla="*/ 138324 h 346722"/>
                <a:gd name="connsiteX9" fmla="*/ 1124190 w 1177766"/>
                <a:gd name="connsiteY9" fmla="*/ 265324 h 346722"/>
                <a:gd name="connsiteX10" fmla="*/ 1146415 w 1177766"/>
                <a:gd name="connsiteY10" fmla="*/ 338349 h 346722"/>
                <a:gd name="connsiteX11" fmla="*/ 1159115 w 1177766"/>
                <a:gd name="connsiteY11" fmla="*/ 252624 h 346722"/>
                <a:gd name="connsiteX12" fmla="*/ 1165465 w 1177766"/>
                <a:gd name="connsiteY12" fmla="*/ 36724 h 346722"/>
                <a:gd name="connsiteX13" fmla="*/ 981315 w 1177766"/>
                <a:gd name="connsiteY13" fmla="*/ 11324 h 346722"/>
                <a:gd name="connsiteX14" fmla="*/ 66915 w 1177766"/>
                <a:gd name="connsiteY14" fmla="*/ 11324 h 3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77766" h="346722">
                  <a:moveTo>
                    <a:pt x="66915" y="11324"/>
                  </a:moveTo>
                  <a:cubicBezTo>
                    <a:pt x="-84956" y="35136"/>
                    <a:pt x="69032" y="99166"/>
                    <a:pt x="70090" y="154199"/>
                  </a:cubicBezTo>
                  <a:cubicBezTo>
                    <a:pt x="71148" y="209232"/>
                    <a:pt x="70090" y="320357"/>
                    <a:pt x="73265" y="341524"/>
                  </a:cubicBezTo>
                  <a:cubicBezTo>
                    <a:pt x="76440" y="362691"/>
                    <a:pt x="71678" y="314536"/>
                    <a:pt x="89140" y="281199"/>
                  </a:cubicBezTo>
                  <a:cubicBezTo>
                    <a:pt x="106602" y="247862"/>
                    <a:pt x="149994" y="177482"/>
                    <a:pt x="178040" y="141499"/>
                  </a:cubicBezTo>
                  <a:cubicBezTo>
                    <a:pt x="206086" y="105516"/>
                    <a:pt x="207673" y="80116"/>
                    <a:pt x="257415" y="65299"/>
                  </a:cubicBezTo>
                  <a:cubicBezTo>
                    <a:pt x="307157" y="50482"/>
                    <a:pt x="364307" y="54716"/>
                    <a:pt x="476490" y="52599"/>
                  </a:cubicBezTo>
                  <a:cubicBezTo>
                    <a:pt x="588673" y="50482"/>
                    <a:pt x="838440" y="38312"/>
                    <a:pt x="930515" y="52599"/>
                  </a:cubicBezTo>
                  <a:cubicBezTo>
                    <a:pt x="1022590" y="66886"/>
                    <a:pt x="996661" y="102870"/>
                    <a:pt x="1028940" y="138324"/>
                  </a:cubicBezTo>
                  <a:cubicBezTo>
                    <a:pt x="1061219" y="173778"/>
                    <a:pt x="1104611" y="231987"/>
                    <a:pt x="1124190" y="265324"/>
                  </a:cubicBezTo>
                  <a:cubicBezTo>
                    <a:pt x="1143769" y="298662"/>
                    <a:pt x="1140594" y="340466"/>
                    <a:pt x="1146415" y="338349"/>
                  </a:cubicBezTo>
                  <a:cubicBezTo>
                    <a:pt x="1152236" y="336232"/>
                    <a:pt x="1155940" y="302895"/>
                    <a:pt x="1159115" y="252624"/>
                  </a:cubicBezTo>
                  <a:cubicBezTo>
                    <a:pt x="1162290" y="202353"/>
                    <a:pt x="1195098" y="76940"/>
                    <a:pt x="1165465" y="36724"/>
                  </a:cubicBezTo>
                  <a:cubicBezTo>
                    <a:pt x="1135832" y="-3492"/>
                    <a:pt x="1159115" y="14499"/>
                    <a:pt x="981315" y="11324"/>
                  </a:cubicBezTo>
                  <a:cubicBezTo>
                    <a:pt x="803515" y="8149"/>
                    <a:pt x="218786" y="-12488"/>
                    <a:pt x="66915" y="113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2" name="フリーフォーム 1321">
              <a:extLst>
                <a:ext uri="{FF2B5EF4-FFF2-40B4-BE49-F238E27FC236}">
                  <a16:creationId xmlns:a16="http://schemas.microsoft.com/office/drawing/2014/main" id="{EA0F6B34-E778-A6D3-1DBD-7B30642CCD3A}"/>
                </a:ext>
              </a:extLst>
            </p:cNvPr>
            <p:cNvSpPr/>
            <p:nvPr/>
          </p:nvSpPr>
          <p:spPr>
            <a:xfrm>
              <a:off x="981041" y="6810385"/>
              <a:ext cx="622729" cy="1320511"/>
            </a:xfrm>
            <a:custGeom>
              <a:avLst/>
              <a:gdLst>
                <a:gd name="connsiteX0" fmla="*/ 225459 w 622729"/>
                <a:gd name="connsiteY0" fmla="*/ 85715 h 1320511"/>
                <a:gd name="connsiteX1" fmla="*/ 219109 w 622729"/>
                <a:gd name="connsiteY1" fmla="*/ 1149340 h 1320511"/>
                <a:gd name="connsiteX2" fmla="*/ 225459 w 622729"/>
                <a:gd name="connsiteY2" fmla="*/ 1269990 h 1320511"/>
                <a:gd name="connsiteX3" fmla="*/ 206409 w 622729"/>
                <a:gd name="connsiteY3" fmla="*/ 1282690 h 1320511"/>
                <a:gd name="connsiteX4" fmla="*/ 25434 w 622729"/>
                <a:gd name="connsiteY4" fmla="*/ 1292215 h 1320511"/>
                <a:gd name="connsiteX5" fmla="*/ 12734 w 622729"/>
                <a:gd name="connsiteY5" fmla="*/ 1304915 h 1320511"/>
                <a:gd name="connsiteX6" fmla="*/ 133384 w 622729"/>
                <a:gd name="connsiteY6" fmla="*/ 1317615 h 1320511"/>
                <a:gd name="connsiteX7" fmla="*/ 615984 w 622729"/>
                <a:gd name="connsiteY7" fmla="*/ 1317615 h 1320511"/>
                <a:gd name="connsiteX8" fmla="*/ 415959 w 622729"/>
                <a:gd name="connsiteY8" fmla="*/ 1285865 h 1320511"/>
                <a:gd name="connsiteX9" fmla="*/ 415959 w 622729"/>
                <a:gd name="connsiteY9" fmla="*/ 1222365 h 1320511"/>
                <a:gd name="connsiteX10" fmla="*/ 409609 w 622729"/>
                <a:gd name="connsiteY10" fmla="*/ 330190 h 1320511"/>
                <a:gd name="connsiteX11" fmla="*/ 409609 w 622729"/>
                <a:gd name="connsiteY11" fmla="*/ 85715 h 1320511"/>
                <a:gd name="connsiteX12" fmla="*/ 381034 w 622729"/>
                <a:gd name="connsiteY12" fmla="*/ 66665 h 1320511"/>
                <a:gd name="connsiteX13" fmla="*/ 225459 w 622729"/>
                <a:gd name="connsiteY13" fmla="*/ 85715 h 132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22729" h="1320511">
                  <a:moveTo>
                    <a:pt x="225459" y="85715"/>
                  </a:moveTo>
                  <a:cubicBezTo>
                    <a:pt x="198471" y="266161"/>
                    <a:pt x="219109" y="951961"/>
                    <a:pt x="219109" y="1149340"/>
                  </a:cubicBezTo>
                  <a:cubicBezTo>
                    <a:pt x="219109" y="1346719"/>
                    <a:pt x="225459" y="1269990"/>
                    <a:pt x="225459" y="1269990"/>
                  </a:cubicBezTo>
                  <a:cubicBezTo>
                    <a:pt x="223342" y="1292215"/>
                    <a:pt x="239747" y="1278986"/>
                    <a:pt x="206409" y="1282690"/>
                  </a:cubicBezTo>
                  <a:cubicBezTo>
                    <a:pt x="173071" y="1286394"/>
                    <a:pt x="25434" y="1292215"/>
                    <a:pt x="25434" y="1292215"/>
                  </a:cubicBezTo>
                  <a:cubicBezTo>
                    <a:pt x="-6845" y="1295919"/>
                    <a:pt x="-5258" y="1300682"/>
                    <a:pt x="12734" y="1304915"/>
                  </a:cubicBezTo>
                  <a:cubicBezTo>
                    <a:pt x="30726" y="1309148"/>
                    <a:pt x="32842" y="1315498"/>
                    <a:pt x="133384" y="1317615"/>
                  </a:cubicBezTo>
                  <a:cubicBezTo>
                    <a:pt x="233926" y="1319732"/>
                    <a:pt x="568888" y="1322907"/>
                    <a:pt x="615984" y="1317615"/>
                  </a:cubicBezTo>
                  <a:cubicBezTo>
                    <a:pt x="663080" y="1312323"/>
                    <a:pt x="449296" y="1301740"/>
                    <a:pt x="415959" y="1285865"/>
                  </a:cubicBezTo>
                  <a:cubicBezTo>
                    <a:pt x="382622" y="1269990"/>
                    <a:pt x="417017" y="1381644"/>
                    <a:pt x="415959" y="1222365"/>
                  </a:cubicBezTo>
                  <a:cubicBezTo>
                    <a:pt x="414901" y="1063086"/>
                    <a:pt x="410667" y="519632"/>
                    <a:pt x="409609" y="330190"/>
                  </a:cubicBezTo>
                  <a:cubicBezTo>
                    <a:pt x="408551" y="140748"/>
                    <a:pt x="414371" y="129636"/>
                    <a:pt x="409609" y="85715"/>
                  </a:cubicBezTo>
                  <a:cubicBezTo>
                    <a:pt x="404847" y="41794"/>
                    <a:pt x="413313" y="67723"/>
                    <a:pt x="381034" y="66665"/>
                  </a:cubicBezTo>
                  <a:cubicBezTo>
                    <a:pt x="348755" y="65607"/>
                    <a:pt x="252447" y="-94731"/>
                    <a:pt x="225459" y="857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3" name="フリーフォーム 1322">
              <a:extLst>
                <a:ext uri="{FF2B5EF4-FFF2-40B4-BE49-F238E27FC236}">
                  <a16:creationId xmlns:a16="http://schemas.microsoft.com/office/drawing/2014/main" id="{A9F2C407-9A74-B899-EEA2-E03B7EAC8DC5}"/>
                </a:ext>
              </a:extLst>
            </p:cNvPr>
            <p:cNvSpPr/>
            <p:nvPr/>
          </p:nvSpPr>
          <p:spPr>
            <a:xfrm>
              <a:off x="1735954" y="6794079"/>
              <a:ext cx="684823" cy="1373056"/>
            </a:xfrm>
            <a:custGeom>
              <a:avLst/>
              <a:gdLst>
                <a:gd name="connsiteX0" fmla="*/ 657996 w 684823"/>
                <a:gd name="connsiteY0" fmla="*/ 48046 h 1373056"/>
                <a:gd name="connsiteX1" fmla="*/ 181746 w 684823"/>
                <a:gd name="connsiteY1" fmla="*/ 1273596 h 1373056"/>
                <a:gd name="connsiteX2" fmla="*/ 178571 w 684823"/>
                <a:gd name="connsiteY2" fmla="*/ 1302171 h 1373056"/>
                <a:gd name="connsiteX3" fmla="*/ 137296 w 684823"/>
                <a:gd name="connsiteY3" fmla="*/ 1308521 h 1373056"/>
                <a:gd name="connsiteX4" fmla="*/ 22996 w 684823"/>
                <a:gd name="connsiteY4" fmla="*/ 1321221 h 1373056"/>
                <a:gd name="connsiteX5" fmla="*/ 35696 w 684823"/>
                <a:gd name="connsiteY5" fmla="*/ 1337096 h 1373056"/>
                <a:gd name="connsiteX6" fmla="*/ 384946 w 684823"/>
                <a:gd name="connsiteY6" fmla="*/ 1337096 h 1373056"/>
                <a:gd name="connsiteX7" fmla="*/ 340496 w 684823"/>
                <a:gd name="connsiteY7" fmla="*/ 1318046 h 1373056"/>
                <a:gd name="connsiteX8" fmla="*/ 226196 w 684823"/>
                <a:gd name="connsiteY8" fmla="*/ 1308521 h 1373056"/>
                <a:gd name="connsiteX9" fmla="*/ 235721 w 684823"/>
                <a:gd name="connsiteY9" fmla="*/ 1229146 h 1373056"/>
                <a:gd name="connsiteX10" fmla="*/ 581796 w 684823"/>
                <a:gd name="connsiteY10" fmla="*/ 340146 h 1373056"/>
                <a:gd name="connsiteX11" fmla="*/ 657996 w 684823"/>
                <a:gd name="connsiteY11" fmla="*/ 48046 h 137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84823" h="1373056">
                  <a:moveTo>
                    <a:pt x="657996" y="48046"/>
                  </a:moveTo>
                  <a:cubicBezTo>
                    <a:pt x="591321" y="203621"/>
                    <a:pt x="261650" y="1064575"/>
                    <a:pt x="181746" y="1273596"/>
                  </a:cubicBezTo>
                  <a:cubicBezTo>
                    <a:pt x="101842" y="1482617"/>
                    <a:pt x="185979" y="1296350"/>
                    <a:pt x="178571" y="1302171"/>
                  </a:cubicBezTo>
                  <a:cubicBezTo>
                    <a:pt x="171163" y="1307992"/>
                    <a:pt x="163225" y="1305346"/>
                    <a:pt x="137296" y="1308521"/>
                  </a:cubicBezTo>
                  <a:cubicBezTo>
                    <a:pt x="111367" y="1311696"/>
                    <a:pt x="22996" y="1321221"/>
                    <a:pt x="22996" y="1321221"/>
                  </a:cubicBezTo>
                  <a:cubicBezTo>
                    <a:pt x="6063" y="1325983"/>
                    <a:pt x="-24629" y="1334450"/>
                    <a:pt x="35696" y="1337096"/>
                  </a:cubicBezTo>
                  <a:cubicBezTo>
                    <a:pt x="96021" y="1339742"/>
                    <a:pt x="334146" y="1340271"/>
                    <a:pt x="384946" y="1337096"/>
                  </a:cubicBezTo>
                  <a:cubicBezTo>
                    <a:pt x="435746" y="1333921"/>
                    <a:pt x="366954" y="1322808"/>
                    <a:pt x="340496" y="1318046"/>
                  </a:cubicBezTo>
                  <a:cubicBezTo>
                    <a:pt x="314038" y="1313284"/>
                    <a:pt x="243658" y="1323338"/>
                    <a:pt x="226196" y="1308521"/>
                  </a:cubicBezTo>
                  <a:cubicBezTo>
                    <a:pt x="208734" y="1293704"/>
                    <a:pt x="176454" y="1390542"/>
                    <a:pt x="235721" y="1229146"/>
                  </a:cubicBezTo>
                  <a:cubicBezTo>
                    <a:pt x="294988" y="1067750"/>
                    <a:pt x="508771" y="532234"/>
                    <a:pt x="581796" y="340146"/>
                  </a:cubicBezTo>
                  <a:cubicBezTo>
                    <a:pt x="654821" y="148059"/>
                    <a:pt x="724671" y="-107529"/>
                    <a:pt x="657996" y="480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4" name="フリーフォーム 1323">
              <a:extLst>
                <a:ext uri="{FF2B5EF4-FFF2-40B4-BE49-F238E27FC236}">
                  <a16:creationId xmlns:a16="http://schemas.microsoft.com/office/drawing/2014/main" id="{14D59D24-93B5-16E7-D301-97E911DD1DF2}"/>
                </a:ext>
              </a:extLst>
            </p:cNvPr>
            <p:cNvSpPr/>
            <p:nvPr/>
          </p:nvSpPr>
          <p:spPr>
            <a:xfrm>
              <a:off x="2116771" y="7577261"/>
              <a:ext cx="500272" cy="34735"/>
            </a:xfrm>
            <a:custGeom>
              <a:avLst/>
              <a:gdLst>
                <a:gd name="connsiteX0" fmla="*/ 23179 w 500272"/>
                <a:gd name="connsiteY0" fmla="*/ 7814 h 34735"/>
                <a:gd name="connsiteX1" fmla="*/ 461329 w 500272"/>
                <a:gd name="connsiteY1" fmla="*/ 1464 h 34735"/>
                <a:gd name="connsiteX2" fmla="*/ 470854 w 500272"/>
                <a:gd name="connsiteY2" fmla="*/ 33214 h 34735"/>
                <a:gd name="connsiteX3" fmla="*/ 391479 w 500272"/>
                <a:gd name="connsiteY3" fmla="*/ 30039 h 34735"/>
                <a:gd name="connsiteX4" fmla="*/ 93029 w 500272"/>
                <a:gd name="connsiteY4" fmla="*/ 30039 h 34735"/>
                <a:gd name="connsiteX5" fmla="*/ 23179 w 500272"/>
                <a:gd name="connsiteY5" fmla="*/ 7814 h 34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0272" h="34735">
                  <a:moveTo>
                    <a:pt x="23179" y="7814"/>
                  </a:moveTo>
                  <a:cubicBezTo>
                    <a:pt x="84562" y="3052"/>
                    <a:pt x="386717" y="-2769"/>
                    <a:pt x="461329" y="1464"/>
                  </a:cubicBezTo>
                  <a:cubicBezTo>
                    <a:pt x="535941" y="5697"/>
                    <a:pt x="482496" y="28452"/>
                    <a:pt x="470854" y="33214"/>
                  </a:cubicBezTo>
                  <a:cubicBezTo>
                    <a:pt x="459212" y="37976"/>
                    <a:pt x="391479" y="30039"/>
                    <a:pt x="391479" y="30039"/>
                  </a:cubicBezTo>
                  <a:lnTo>
                    <a:pt x="93029" y="30039"/>
                  </a:lnTo>
                  <a:cubicBezTo>
                    <a:pt x="35350" y="29510"/>
                    <a:pt x="-38204" y="12576"/>
                    <a:pt x="23179" y="78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5" name="フリーフォーム 1324">
              <a:extLst>
                <a:ext uri="{FF2B5EF4-FFF2-40B4-BE49-F238E27FC236}">
                  <a16:creationId xmlns:a16="http://schemas.microsoft.com/office/drawing/2014/main" id="{D4C8F667-4327-F6DE-D7F4-52FB38CBF68D}"/>
                </a:ext>
              </a:extLst>
            </p:cNvPr>
            <p:cNvSpPr/>
            <p:nvPr/>
          </p:nvSpPr>
          <p:spPr>
            <a:xfrm>
              <a:off x="2317994" y="6813003"/>
              <a:ext cx="1321000" cy="1325169"/>
            </a:xfrm>
            <a:custGeom>
              <a:avLst/>
              <a:gdLst>
                <a:gd name="connsiteX0" fmla="*/ 15631 w 1321000"/>
                <a:gd name="connsiteY0" fmla="*/ 257722 h 1325169"/>
                <a:gd name="connsiteX1" fmla="*/ 368056 w 1321000"/>
                <a:gd name="connsiteY1" fmla="*/ 1194347 h 1325169"/>
                <a:gd name="connsiteX2" fmla="*/ 415681 w 1321000"/>
                <a:gd name="connsiteY2" fmla="*/ 1267372 h 1325169"/>
                <a:gd name="connsiteX3" fmla="*/ 399806 w 1321000"/>
                <a:gd name="connsiteY3" fmla="*/ 1276897 h 1325169"/>
                <a:gd name="connsiteX4" fmla="*/ 288681 w 1321000"/>
                <a:gd name="connsiteY4" fmla="*/ 1289597 h 1325169"/>
                <a:gd name="connsiteX5" fmla="*/ 199781 w 1321000"/>
                <a:gd name="connsiteY5" fmla="*/ 1299122 h 1325169"/>
                <a:gd name="connsiteX6" fmla="*/ 333131 w 1321000"/>
                <a:gd name="connsiteY6" fmla="*/ 1324522 h 1325169"/>
                <a:gd name="connsiteX7" fmla="*/ 1082431 w 1321000"/>
                <a:gd name="connsiteY7" fmla="*/ 1318172 h 1325169"/>
                <a:gd name="connsiteX8" fmla="*/ 1307856 w 1321000"/>
                <a:gd name="connsiteY8" fmla="*/ 1318172 h 1325169"/>
                <a:gd name="connsiteX9" fmla="*/ 1269756 w 1321000"/>
                <a:gd name="connsiteY9" fmla="*/ 1292772 h 1325169"/>
                <a:gd name="connsiteX10" fmla="*/ 1066556 w 1321000"/>
                <a:gd name="connsiteY10" fmla="*/ 1299122 h 1325169"/>
                <a:gd name="connsiteX11" fmla="*/ 803031 w 1321000"/>
                <a:gd name="connsiteY11" fmla="*/ 1299122 h 1325169"/>
                <a:gd name="connsiteX12" fmla="*/ 622056 w 1321000"/>
                <a:gd name="connsiteY12" fmla="*/ 1283247 h 1325169"/>
                <a:gd name="connsiteX13" fmla="*/ 539506 w 1321000"/>
                <a:gd name="connsiteY13" fmla="*/ 1099097 h 1325169"/>
                <a:gd name="connsiteX14" fmla="*/ 231531 w 1321000"/>
                <a:gd name="connsiteY14" fmla="*/ 314872 h 1325169"/>
                <a:gd name="connsiteX15" fmla="*/ 110881 w 1321000"/>
                <a:gd name="connsiteY15" fmla="*/ 10072 h 1325169"/>
                <a:gd name="connsiteX16" fmla="*/ 66431 w 1321000"/>
                <a:gd name="connsiteY16" fmla="*/ 89447 h 1325169"/>
                <a:gd name="connsiteX17" fmla="*/ 15631 w 1321000"/>
                <a:gd name="connsiteY17" fmla="*/ 257722 h 1325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1000" h="1325169">
                  <a:moveTo>
                    <a:pt x="15631" y="257722"/>
                  </a:moveTo>
                  <a:cubicBezTo>
                    <a:pt x="65902" y="441872"/>
                    <a:pt x="301381" y="1026072"/>
                    <a:pt x="368056" y="1194347"/>
                  </a:cubicBezTo>
                  <a:cubicBezTo>
                    <a:pt x="434731" y="1362622"/>
                    <a:pt x="415681" y="1267372"/>
                    <a:pt x="415681" y="1267372"/>
                  </a:cubicBezTo>
                  <a:cubicBezTo>
                    <a:pt x="420973" y="1281130"/>
                    <a:pt x="420973" y="1273193"/>
                    <a:pt x="399806" y="1276897"/>
                  </a:cubicBezTo>
                  <a:cubicBezTo>
                    <a:pt x="378639" y="1280601"/>
                    <a:pt x="288681" y="1289597"/>
                    <a:pt x="288681" y="1289597"/>
                  </a:cubicBezTo>
                  <a:cubicBezTo>
                    <a:pt x="255343" y="1293301"/>
                    <a:pt x="192373" y="1293301"/>
                    <a:pt x="199781" y="1299122"/>
                  </a:cubicBezTo>
                  <a:cubicBezTo>
                    <a:pt x="207189" y="1304943"/>
                    <a:pt x="186023" y="1321347"/>
                    <a:pt x="333131" y="1324522"/>
                  </a:cubicBezTo>
                  <a:cubicBezTo>
                    <a:pt x="480239" y="1327697"/>
                    <a:pt x="1082431" y="1318172"/>
                    <a:pt x="1082431" y="1318172"/>
                  </a:cubicBezTo>
                  <a:cubicBezTo>
                    <a:pt x="1244885" y="1317114"/>
                    <a:pt x="1276635" y="1322405"/>
                    <a:pt x="1307856" y="1318172"/>
                  </a:cubicBezTo>
                  <a:cubicBezTo>
                    <a:pt x="1339077" y="1313939"/>
                    <a:pt x="1309973" y="1295947"/>
                    <a:pt x="1269756" y="1292772"/>
                  </a:cubicBezTo>
                  <a:cubicBezTo>
                    <a:pt x="1229539" y="1289597"/>
                    <a:pt x="1144343" y="1298064"/>
                    <a:pt x="1066556" y="1299122"/>
                  </a:cubicBezTo>
                  <a:cubicBezTo>
                    <a:pt x="988769" y="1300180"/>
                    <a:pt x="877114" y="1301768"/>
                    <a:pt x="803031" y="1299122"/>
                  </a:cubicBezTo>
                  <a:cubicBezTo>
                    <a:pt x="728948" y="1296476"/>
                    <a:pt x="665977" y="1316585"/>
                    <a:pt x="622056" y="1283247"/>
                  </a:cubicBezTo>
                  <a:cubicBezTo>
                    <a:pt x="578135" y="1249910"/>
                    <a:pt x="604593" y="1260493"/>
                    <a:pt x="539506" y="1099097"/>
                  </a:cubicBezTo>
                  <a:cubicBezTo>
                    <a:pt x="474419" y="937701"/>
                    <a:pt x="302969" y="496376"/>
                    <a:pt x="231531" y="314872"/>
                  </a:cubicBezTo>
                  <a:cubicBezTo>
                    <a:pt x="160093" y="133368"/>
                    <a:pt x="138398" y="47643"/>
                    <a:pt x="110881" y="10072"/>
                  </a:cubicBezTo>
                  <a:cubicBezTo>
                    <a:pt x="83364" y="-27499"/>
                    <a:pt x="81777" y="49230"/>
                    <a:pt x="66431" y="89447"/>
                  </a:cubicBezTo>
                  <a:cubicBezTo>
                    <a:pt x="51085" y="129664"/>
                    <a:pt x="-34640" y="73572"/>
                    <a:pt x="15631" y="25772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6" name="フリーフォーム 1325">
              <a:extLst>
                <a:ext uri="{FF2B5EF4-FFF2-40B4-BE49-F238E27FC236}">
                  <a16:creationId xmlns:a16="http://schemas.microsoft.com/office/drawing/2014/main" id="{805108C0-E008-49F8-6550-016E2A38634F}"/>
                </a:ext>
              </a:extLst>
            </p:cNvPr>
            <p:cNvSpPr/>
            <p:nvPr/>
          </p:nvSpPr>
          <p:spPr>
            <a:xfrm>
              <a:off x="3061613" y="6860907"/>
              <a:ext cx="953233" cy="597881"/>
            </a:xfrm>
            <a:custGeom>
              <a:avLst/>
              <a:gdLst>
                <a:gd name="connsiteX0" fmla="*/ 21312 w 953233"/>
                <a:gd name="connsiteY0" fmla="*/ 3443 h 597881"/>
                <a:gd name="connsiteX1" fmla="*/ 564237 w 953233"/>
                <a:gd name="connsiteY1" fmla="*/ 3443 h 597881"/>
                <a:gd name="connsiteX2" fmla="*/ 729337 w 953233"/>
                <a:gd name="connsiteY2" fmla="*/ 22493 h 597881"/>
                <a:gd name="connsiteX3" fmla="*/ 830937 w 953233"/>
                <a:gd name="connsiteY3" fmla="*/ 79643 h 597881"/>
                <a:gd name="connsiteX4" fmla="*/ 945237 w 953233"/>
                <a:gd name="connsiteY4" fmla="*/ 232043 h 597881"/>
                <a:gd name="connsiteX5" fmla="*/ 932537 w 953233"/>
                <a:gd name="connsiteY5" fmla="*/ 384443 h 597881"/>
                <a:gd name="connsiteX6" fmla="*/ 843637 w 953233"/>
                <a:gd name="connsiteY6" fmla="*/ 511443 h 597881"/>
                <a:gd name="connsiteX7" fmla="*/ 700762 w 953233"/>
                <a:gd name="connsiteY7" fmla="*/ 574943 h 597881"/>
                <a:gd name="connsiteX8" fmla="*/ 573762 w 953233"/>
                <a:gd name="connsiteY8" fmla="*/ 597168 h 597881"/>
                <a:gd name="connsiteX9" fmla="*/ 338812 w 953233"/>
                <a:gd name="connsiteY9" fmla="*/ 590818 h 597881"/>
                <a:gd name="connsiteX10" fmla="*/ 430887 w 953233"/>
                <a:gd name="connsiteY10" fmla="*/ 574943 h 597881"/>
                <a:gd name="connsiteX11" fmla="*/ 649962 w 953233"/>
                <a:gd name="connsiteY11" fmla="*/ 549543 h 597881"/>
                <a:gd name="connsiteX12" fmla="*/ 726162 w 953233"/>
                <a:gd name="connsiteY12" fmla="*/ 498743 h 597881"/>
                <a:gd name="connsiteX13" fmla="*/ 776962 w 953233"/>
                <a:gd name="connsiteY13" fmla="*/ 273318 h 597881"/>
                <a:gd name="connsiteX14" fmla="*/ 722987 w 953233"/>
                <a:gd name="connsiteY14" fmla="*/ 92343 h 597881"/>
                <a:gd name="connsiteX15" fmla="*/ 681712 w 953233"/>
                <a:gd name="connsiteY15" fmla="*/ 38368 h 597881"/>
                <a:gd name="connsiteX16" fmla="*/ 481687 w 953233"/>
                <a:gd name="connsiteY16" fmla="*/ 25668 h 597881"/>
                <a:gd name="connsiteX17" fmla="*/ 310237 w 953233"/>
                <a:gd name="connsiteY17" fmla="*/ 25668 h 597881"/>
                <a:gd name="connsiteX18" fmla="*/ 129262 w 953233"/>
                <a:gd name="connsiteY18" fmla="*/ 38368 h 597881"/>
                <a:gd name="connsiteX19" fmla="*/ 21312 w 953233"/>
                <a:gd name="connsiteY19" fmla="*/ 3443 h 597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53233" h="597881">
                  <a:moveTo>
                    <a:pt x="21312" y="3443"/>
                  </a:moveTo>
                  <a:cubicBezTo>
                    <a:pt x="93808" y="-2378"/>
                    <a:pt x="446233" y="268"/>
                    <a:pt x="564237" y="3443"/>
                  </a:cubicBezTo>
                  <a:cubicBezTo>
                    <a:pt x="682241" y="6618"/>
                    <a:pt x="684887" y="9793"/>
                    <a:pt x="729337" y="22493"/>
                  </a:cubicBezTo>
                  <a:cubicBezTo>
                    <a:pt x="773787" y="35193"/>
                    <a:pt x="794954" y="44718"/>
                    <a:pt x="830937" y="79643"/>
                  </a:cubicBezTo>
                  <a:cubicBezTo>
                    <a:pt x="866920" y="114568"/>
                    <a:pt x="928304" y="181243"/>
                    <a:pt x="945237" y="232043"/>
                  </a:cubicBezTo>
                  <a:cubicBezTo>
                    <a:pt x="962170" y="282843"/>
                    <a:pt x="949470" y="337876"/>
                    <a:pt x="932537" y="384443"/>
                  </a:cubicBezTo>
                  <a:cubicBezTo>
                    <a:pt x="915604" y="431010"/>
                    <a:pt x="882266" y="479693"/>
                    <a:pt x="843637" y="511443"/>
                  </a:cubicBezTo>
                  <a:cubicBezTo>
                    <a:pt x="805008" y="543193"/>
                    <a:pt x="745741" y="560656"/>
                    <a:pt x="700762" y="574943"/>
                  </a:cubicBezTo>
                  <a:cubicBezTo>
                    <a:pt x="655783" y="589230"/>
                    <a:pt x="634087" y="594522"/>
                    <a:pt x="573762" y="597168"/>
                  </a:cubicBezTo>
                  <a:cubicBezTo>
                    <a:pt x="513437" y="599814"/>
                    <a:pt x="362625" y="594522"/>
                    <a:pt x="338812" y="590818"/>
                  </a:cubicBezTo>
                  <a:cubicBezTo>
                    <a:pt x="315000" y="587114"/>
                    <a:pt x="379029" y="581822"/>
                    <a:pt x="430887" y="574943"/>
                  </a:cubicBezTo>
                  <a:cubicBezTo>
                    <a:pt x="482745" y="568064"/>
                    <a:pt x="600750" y="562243"/>
                    <a:pt x="649962" y="549543"/>
                  </a:cubicBezTo>
                  <a:cubicBezTo>
                    <a:pt x="699174" y="536843"/>
                    <a:pt x="704995" y="544780"/>
                    <a:pt x="726162" y="498743"/>
                  </a:cubicBezTo>
                  <a:cubicBezTo>
                    <a:pt x="747329" y="452706"/>
                    <a:pt x="777491" y="341051"/>
                    <a:pt x="776962" y="273318"/>
                  </a:cubicBezTo>
                  <a:cubicBezTo>
                    <a:pt x="776433" y="205585"/>
                    <a:pt x="738862" y="131501"/>
                    <a:pt x="722987" y="92343"/>
                  </a:cubicBezTo>
                  <a:cubicBezTo>
                    <a:pt x="707112" y="53185"/>
                    <a:pt x="721929" y="49481"/>
                    <a:pt x="681712" y="38368"/>
                  </a:cubicBezTo>
                  <a:cubicBezTo>
                    <a:pt x="641495" y="27256"/>
                    <a:pt x="543599" y="27785"/>
                    <a:pt x="481687" y="25668"/>
                  </a:cubicBezTo>
                  <a:cubicBezTo>
                    <a:pt x="419775" y="23551"/>
                    <a:pt x="368974" y="23551"/>
                    <a:pt x="310237" y="25668"/>
                  </a:cubicBezTo>
                  <a:cubicBezTo>
                    <a:pt x="251500" y="27785"/>
                    <a:pt x="177945" y="38368"/>
                    <a:pt x="129262" y="38368"/>
                  </a:cubicBezTo>
                  <a:cubicBezTo>
                    <a:pt x="80579" y="38368"/>
                    <a:pt x="-51184" y="9264"/>
                    <a:pt x="21312" y="34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7" name="フリーフォーム 1326">
              <a:extLst>
                <a:ext uri="{FF2B5EF4-FFF2-40B4-BE49-F238E27FC236}">
                  <a16:creationId xmlns:a16="http://schemas.microsoft.com/office/drawing/2014/main" id="{C0737038-8308-F081-3BAD-33141EC4A0D4}"/>
                </a:ext>
              </a:extLst>
            </p:cNvPr>
            <p:cNvSpPr/>
            <p:nvPr/>
          </p:nvSpPr>
          <p:spPr>
            <a:xfrm>
              <a:off x="3067050" y="6839775"/>
              <a:ext cx="416152" cy="1319517"/>
            </a:xfrm>
            <a:custGeom>
              <a:avLst/>
              <a:gdLst>
                <a:gd name="connsiteX0" fmla="*/ 193675 w 416152"/>
                <a:gd name="connsiteY0" fmla="*/ 62675 h 1319517"/>
                <a:gd name="connsiteX1" fmla="*/ 206375 w 416152"/>
                <a:gd name="connsiteY1" fmla="*/ 805625 h 1319517"/>
                <a:gd name="connsiteX2" fmla="*/ 212725 w 416152"/>
                <a:gd name="connsiteY2" fmla="*/ 1250125 h 1319517"/>
                <a:gd name="connsiteX3" fmla="*/ 165100 w 416152"/>
                <a:gd name="connsiteY3" fmla="*/ 1269175 h 1319517"/>
                <a:gd name="connsiteX4" fmla="*/ 0 w 416152"/>
                <a:gd name="connsiteY4" fmla="*/ 1259650 h 1319517"/>
                <a:gd name="connsiteX5" fmla="*/ 390525 w 416152"/>
                <a:gd name="connsiteY5" fmla="*/ 1281875 h 1319517"/>
                <a:gd name="connsiteX6" fmla="*/ 377825 w 416152"/>
                <a:gd name="connsiteY6" fmla="*/ 1243775 h 1319517"/>
                <a:gd name="connsiteX7" fmla="*/ 371475 w 416152"/>
                <a:gd name="connsiteY7" fmla="*/ 405575 h 1319517"/>
                <a:gd name="connsiteX8" fmla="*/ 368300 w 416152"/>
                <a:gd name="connsiteY8" fmla="*/ 62675 h 1319517"/>
                <a:gd name="connsiteX9" fmla="*/ 349250 w 416152"/>
                <a:gd name="connsiteY9" fmla="*/ 43625 h 1319517"/>
                <a:gd name="connsiteX10" fmla="*/ 193675 w 416152"/>
                <a:gd name="connsiteY10" fmla="*/ 62675 h 131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152" h="1319517">
                  <a:moveTo>
                    <a:pt x="193675" y="62675"/>
                  </a:moveTo>
                  <a:cubicBezTo>
                    <a:pt x="169863" y="189675"/>
                    <a:pt x="203200" y="607717"/>
                    <a:pt x="206375" y="805625"/>
                  </a:cubicBezTo>
                  <a:cubicBezTo>
                    <a:pt x="209550" y="1003533"/>
                    <a:pt x="219604" y="1172867"/>
                    <a:pt x="212725" y="1250125"/>
                  </a:cubicBezTo>
                  <a:cubicBezTo>
                    <a:pt x="205846" y="1327383"/>
                    <a:pt x="200554" y="1267588"/>
                    <a:pt x="165100" y="1269175"/>
                  </a:cubicBezTo>
                  <a:cubicBezTo>
                    <a:pt x="129646" y="1270762"/>
                    <a:pt x="0" y="1259650"/>
                    <a:pt x="0" y="1259650"/>
                  </a:cubicBezTo>
                  <a:cubicBezTo>
                    <a:pt x="37571" y="1261767"/>
                    <a:pt x="327554" y="1284521"/>
                    <a:pt x="390525" y="1281875"/>
                  </a:cubicBezTo>
                  <a:cubicBezTo>
                    <a:pt x="453496" y="1279229"/>
                    <a:pt x="381000" y="1389825"/>
                    <a:pt x="377825" y="1243775"/>
                  </a:cubicBezTo>
                  <a:cubicBezTo>
                    <a:pt x="374650" y="1097725"/>
                    <a:pt x="373063" y="602425"/>
                    <a:pt x="371475" y="405575"/>
                  </a:cubicBezTo>
                  <a:cubicBezTo>
                    <a:pt x="369888" y="208725"/>
                    <a:pt x="368300" y="62675"/>
                    <a:pt x="368300" y="62675"/>
                  </a:cubicBezTo>
                  <a:cubicBezTo>
                    <a:pt x="364596" y="2350"/>
                    <a:pt x="378354" y="46800"/>
                    <a:pt x="349250" y="43625"/>
                  </a:cubicBezTo>
                  <a:cubicBezTo>
                    <a:pt x="320146" y="40450"/>
                    <a:pt x="217487" y="-64325"/>
                    <a:pt x="193675" y="626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8" name="フリーフォーム 1327">
              <a:extLst>
                <a:ext uri="{FF2B5EF4-FFF2-40B4-BE49-F238E27FC236}">
                  <a16:creationId xmlns:a16="http://schemas.microsoft.com/office/drawing/2014/main" id="{5C5EEB96-595B-7A23-424C-8C238399F442}"/>
                </a:ext>
              </a:extLst>
            </p:cNvPr>
            <p:cNvSpPr/>
            <p:nvPr/>
          </p:nvSpPr>
          <p:spPr>
            <a:xfrm>
              <a:off x="3368626" y="7442180"/>
              <a:ext cx="922237" cy="696593"/>
            </a:xfrm>
            <a:custGeom>
              <a:avLst/>
              <a:gdLst>
                <a:gd name="connsiteX0" fmla="*/ 49 w 922237"/>
                <a:gd name="connsiteY0" fmla="*/ 6370 h 696593"/>
                <a:gd name="connsiteX1" fmla="*/ 352474 w 922237"/>
                <a:gd name="connsiteY1" fmla="*/ 9545 h 696593"/>
                <a:gd name="connsiteX2" fmla="*/ 536624 w 922237"/>
                <a:gd name="connsiteY2" fmla="*/ 82570 h 696593"/>
                <a:gd name="connsiteX3" fmla="*/ 644574 w 922237"/>
                <a:gd name="connsiteY3" fmla="*/ 171470 h 696593"/>
                <a:gd name="connsiteX4" fmla="*/ 679499 w 922237"/>
                <a:gd name="connsiteY4" fmla="*/ 498495 h 696593"/>
                <a:gd name="connsiteX5" fmla="*/ 733474 w 922237"/>
                <a:gd name="connsiteY5" fmla="*/ 631845 h 696593"/>
                <a:gd name="connsiteX6" fmla="*/ 812849 w 922237"/>
                <a:gd name="connsiteY6" fmla="*/ 676295 h 696593"/>
                <a:gd name="connsiteX7" fmla="*/ 917624 w 922237"/>
                <a:gd name="connsiteY7" fmla="*/ 638195 h 696593"/>
                <a:gd name="connsiteX8" fmla="*/ 889049 w 922237"/>
                <a:gd name="connsiteY8" fmla="*/ 657245 h 696593"/>
                <a:gd name="connsiteX9" fmla="*/ 758874 w 922237"/>
                <a:gd name="connsiteY9" fmla="*/ 695345 h 696593"/>
                <a:gd name="connsiteX10" fmla="*/ 574724 w 922237"/>
                <a:gd name="connsiteY10" fmla="*/ 606445 h 696593"/>
                <a:gd name="connsiteX11" fmla="*/ 485824 w 922237"/>
                <a:gd name="connsiteY11" fmla="*/ 98445 h 696593"/>
                <a:gd name="connsiteX12" fmla="*/ 377874 w 922237"/>
                <a:gd name="connsiteY12" fmla="*/ 60345 h 696593"/>
                <a:gd name="connsiteX13" fmla="*/ 49 w 922237"/>
                <a:gd name="connsiteY13" fmla="*/ 6370 h 696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22237" h="696593">
                  <a:moveTo>
                    <a:pt x="49" y="6370"/>
                  </a:moveTo>
                  <a:cubicBezTo>
                    <a:pt x="-4184" y="-2097"/>
                    <a:pt x="263045" y="-3155"/>
                    <a:pt x="352474" y="9545"/>
                  </a:cubicBezTo>
                  <a:cubicBezTo>
                    <a:pt x="441903" y="22245"/>
                    <a:pt x="487941" y="55583"/>
                    <a:pt x="536624" y="82570"/>
                  </a:cubicBezTo>
                  <a:cubicBezTo>
                    <a:pt x="585307" y="109558"/>
                    <a:pt x="620762" y="102149"/>
                    <a:pt x="644574" y="171470"/>
                  </a:cubicBezTo>
                  <a:cubicBezTo>
                    <a:pt x="668386" y="240791"/>
                    <a:pt x="664682" y="421766"/>
                    <a:pt x="679499" y="498495"/>
                  </a:cubicBezTo>
                  <a:cubicBezTo>
                    <a:pt x="694316" y="575224"/>
                    <a:pt x="711249" y="602212"/>
                    <a:pt x="733474" y="631845"/>
                  </a:cubicBezTo>
                  <a:cubicBezTo>
                    <a:pt x="755699" y="661478"/>
                    <a:pt x="782157" y="675237"/>
                    <a:pt x="812849" y="676295"/>
                  </a:cubicBezTo>
                  <a:cubicBezTo>
                    <a:pt x="843541" y="677353"/>
                    <a:pt x="917624" y="638195"/>
                    <a:pt x="917624" y="638195"/>
                  </a:cubicBezTo>
                  <a:cubicBezTo>
                    <a:pt x="930324" y="635020"/>
                    <a:pt x="915507" y="647720"/>
                    <a:pt x="889049" y="657245"/>
                  </a:cubicBezTo>
                  <a:cubicBezTo>
                    <a:pt x="862591" y="666770"/>
                    <a:pt x="811261" y="703812"/>
                    <a:pt x="758874" y="695345"/>
                  </a:cubicBezTo>
                  <a:cubicBezTo>
                    <a:pt x="706487" y="686878"/>
                    <a:pt x="620232" y="705928"/>
                    <a:pt x="574724" y="606445"/>
                  </a:cubicBezTo>
                  <a:cubicBezTo>
                    <a:pt x="529216" y="506962"/>
                    <a:pt x="518632" y="189461"/>
                    <a:pt x="485824" y="98445"/>
                  </a:cubicBezTo>
                  <a:cubicBezTo>
                    <a:pt x="453016" y="7429"/>
                    <a:pt x="459366" y="76220"/>
                    <a:pt x="377874" y="60345"/>
                  </a:cubicBezTo>
                  <a:cubicBezTo>
                    <a:pt x="296382" y="44470"/>
                    <a:pt x="4282" y="14837"/>
                    <a:pt x="49" y="637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9" name="フリーフォーム 1328">
              <a:extLst>
                <a:ext uri="{FF2B5EF4-FFF2-40B4-BE49-F238E27FC236}">
                  <a16:creationId xmlns:a16="http://schemas.microsoft.com/office/drawing/2014/main" id="{243279B6-95EE-9624-C2A0-93B5346C9A8A}"/>
                </a:ext>
              </a:extLst>
            </p:cNvPr>
            <p:cNvSpPr/>
            <p:nvPr/>
          </p:nvSpPr>
          <p:spPr>
            <a:xfrm>
              <a:off x="2373559" y="8260976"/>
              <a:ext cx="624408" cy="57789"/>
            </a:xfrm>
            <a:custGeom>
              <a:avLst/>
              <a:gdLst>
                <a:gd name="connsiteX0" fmla="*/ 26741 w 624408"/>
                <a:gd name="connsiteY0" fmla="*/ 3549 h 57789"/>
                <a:gd name="connsiteX1" fmla="*/ 566491 w 624408"/>
                <a:gd name="connsiteY1" fmla="*/ 6724 h 57789"/>
                <a:gd name="connsiteX2" fmla="*/ 601416 w 624408"/>
                <a:gd name="connsiteY2" fmla="*/ 19424 h 57789"/>
                <a:gd name="connsiteX3" fmla="*/ 496641 w 624408"/>
                <a:gd name="connsiteY3" fmla="*/ 35299 h 57789"/>
                <a:gd name="connsiteX4" fmla="*/ 410916 w 624408"/>
                <a:gd name="connsiteY4" fmla="*/ 44824 h 57789"/>
                <a:gd name="connsiteX5" fmla="*/ 115641 w 624408"/>
                <a:gd name="connsiteY5" fmla="*/ 57524 h 57789"/>
                <a:gd name="connsiteX6" fmla="*/ 26741 w 624408"/>
                <a:gd name="connsiteY6" fmla="*/ 3549 h 57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4408" h="57789">
                  <a:moveTo>
                    <a:pt x="26741" y="3549"/>
                  </a:moveTo>
                  <a:cubicBezTo>
                    <a:pt x="101883" y="-4918"/>
                    <a:pt x="470712" y="4078"/>
                    <a:pt x="566491" y="6724"/>
                  </a:cubicBezTo>
                  <a:cubicBezTo>
                    <a:pt x="662270" y="9370"/>
                    <a:pt x="613058" y="14662"/>
                    <a:pt x="601416" y="19424"/>
                  </a:cubicBezTo>
                  <a:cubicBezTo>
                    <a:pt x="589774" y="24186"/>
                    <a:pt x="528391" y="31066"/>
                    <a:pt x="496641" y="35299"/>
                  </a:cubicBezTo>
                  <a:cubicBezTo>
                    <a:pt x="464891" y="39532"/>
                    <a:pt x="474416" y="41120"/>
                    <a:pt x="410916" y="44824"/>
                  </a:cubicBezTo>
                  <a:cubicBezTo>
                    <a:pt x="347416" y="48528"/>
                    <a:pt x="179141" y="59641"/>
                    <a:pt x="115641" y="57524"/>
                  </a:cubicBezTo>
                  <a:cubicBezTo>
                    <a:pt x="52141" y="55407"/>
                    <a:pt x="-48401" y="12016"/>
                    <a:pt x="26741" y="35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0" name="フリーフォーム 1329">
              <a:extLst>
                <a:ext uri="{FF2B5EF4-FFF2-40B4-BE49-F238E27FC236}">
                  <a16:creationId xmlns:a16="http://schemas.microsoft.com/office/drawing/2014/main" id="{4CD135EB-9ECA-CC24-3FA0-FD22F66E0A5D}"/>
                </a:ext>
              </a:extLst>
            </p:cNvPr>
            <p:cNvSpPr/>
            <p:nvPr/>
          </p:nvSpPr>
          <p:spPr>
            <a:xfrm>
              <a:off x="2409167" y="9507652"/>
              <a:ext cx="568189" cy="39597"/>
            </a:xfrm>
            <a:custGeom>
              <a:avLst/>
              <a:gdLst>
                <a:gd name="connsiteX0" fmla="*/ 658 w 568189"/>
                <a:gd name="connsiteY0" fmla="*/ 1473 h 39597"/>
                <a:gd name="connsiteX1" fmla="*/ 403883 w 568189"/>
                <a:gd name="connsiteY1" fmla="*/ 7823 h 39597"/>
                <a:gd name="connsiteX2" fmla="*/ 518183 w 568189"/>
                <a:gd name="connsiteY2" fmla="*/ 7823 h 39597"/>
                <a:gd name="connsiteX3" fmla="*/ 556283 w 568189"/>
                <a:gd name="connsiteY3" fmla="*/ 33223 h 39597"/>
                <a:gd name="connsiteX4" fmla="*/ 314983 w 568189"/>
                <a:gd name="connsiteY4" fmla="*/ 39573 h 39597"/>
                <a:gd name="connsiteX5" fmla="*/ 658 w 568189"/>
                <a:gd name="connsiteY5" fmla="*/ 1473 h 39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8189" h="39597">
                  <a:moveTo>
                    <a:pt x="658" y="1473"/>
                  </a:moveTo>
                  <a:cubicBezTo>
                    <a:pt x="15475" y="-3819"/>
                    <a:pt x="317629" y="6765"/>
                    <a:pt x="403883" y="7823"/>
                  </a:cubicBezTo>
                  <a:cubicBezTo>
                    <a:pt x="490137" y="8881"/>
                    <a:pt x="492783" y="3590"/>
                    <a:pt x="518183" y="7823"/>
                  </a:cubicBezTo>
                  <a:cubicBezTo>
                    <a:pt x="543583" y="12056"/>
                    <a:pt x="590150" y="27931"/>
                    <a:pt x="556283" y="33223"/>
                  </a:cubicBezTo>
                  <a:cubicBezTo>
                    <a:pt x="522416" y="38515"/>
                    <a:pt x="404941" y="38515"/>
                    <a:pt x="314983" y="39573"/>
                  </a:cubicBezTo>
                  <a:cubicBezTo>
                    <a:pt x="225025" y="40631"/>
                    <a:pt x="-14159" y="6765"/>
                    <a:pt x="658" y="14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1" name="フリーフォーム 1330">
              <a:extLst>
                <a:ext uri="{FF2B5EF4-FFF2-40B4-BE49-F238E27FC236}">
                  <a16:creationId xmlns:a16="http://schemas.microsoft.com/office/drawing/2014/main" id="{CB2975E7-4260-9EF9-6900-C6030B8D9638}"/>
                </a:ext>
              </a:extLst>
            </p:cNvPr>
            <p:cNvSpPr/>
            <p:nvPr/>
          </p:nvSpPr>
          <p:spPr>
            <a:xfrm>
              <a:off x="2582992" y="8248954"/>
              <a:ext cx="192180" cy="1288157"/>
            </a:xfrm>
            <a:custGeom>
              <a:avLst/>
              <a:gdLst>
                <a:gd name="connsiteX0" fmla="*/ 7808 w 192180"/>
                <a:gd name="connsiteY0" fmla="*/ 44146 h 1288157"/>
                <a:gd name="connsiteX1" fmla="*/ 23683 w 192180"/>
                <a:gd name="connsiteY1" fmla="*/ 615646 h 1288157"/>
                <a:gd name="connsiteX2" fmla="*/ 17333 w 192180"/>
                <a:gd name="connsiteY2" fmla="*/ 1215721 h 1288157"/>
                <a:gd name="connsiteX3" fmla="*/ 20508 w 192180"/>
                <a:gd name="connsiteY3" fmla="*/ 1250646 h 1288157"/>
                <a:gd name="connsiteX4" fmla="*/ 71308 w 192180"/>
                <a:gd name="connsiteY4" fmla="*/ 1260171 h 1288157"/>
                <a:gd name="connsiteX5" fmla="*/ 160208 w 192180"/>
                <a:gd name="connsiteY5" fmla="*/ 1266521 h 1288157"/>
                <a:gd name="connsiteX6" fmla="*/ 176083 w 192180"/>
                <a:gd name="connsiteY6" fmla="*/ 1199846 h 1288157"/>
                <a:gd name="connsiteX7" fmla="*/ 191958 w 192180"/>
                <a:gd name="connsiteY7" fmla="*/ 336246 h 1288157"/>
                <a:gd name="connsiteX8" fmla="*/ 185608 w 192180"/>
                <a:gd name="connsiteY8" fmla="*/ 107646 h 1288157"/>
                <a:gd name="connsiteX9" fmla="*/ 188783 w 192180"/>
                <a:gd name="connsiteY9" fmla="*/ 53671 h 1288157"/>
                <a:gd name="connsiteX10" fmla="*/ 166558 w 192180"/>
                <a:gd name="connsiteY10" fmla="*/ 40971 h 1288157"/>
                <a:gd name="connsiteX11" fmla="*/ 7808 w 192180"/>
                <a:gd name="connsiteY11" fmla="*/ 44146 h 128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2180" h="1288157">
                  <a:moveTo>
                    <a:pt x="7808" y="44146"/>
                  </a:moveTo>
                  <a:cubicBezTo>
                    <a:pt x="-16005" y="139925"/>
                    <a:pt x="22096" y="420384"/>
                    <a:pt x="23683" y="615646"/>
                  </a:cubicBezTo>
                  <a:cubicBezTo>
                    <a:pt x="25270" y="810908"/>
                    <a:pt x="17862" y="1109888"/>
                    <a:pt x="17333" y="1215721"/>
                  </a:cubicBezTo>
                  <a:cubicBezTo>
                    <a:pt x="16804" y="1321554"/>
                    <a:pt x="11512" y="1243238"/>
                    <a:pt x="20508" y="1250646"/>
                  </a:cubicBezTo>
                  <a:cubicBezTo>
                    <a:pt x="29504" y="1258054"/>
                    <a:pt x="48025" y="1257525"/>
                    <a:pt x="71308" y="1260171"/>
                  </a:cubicBezTo>
                  <a:cubicBezTo>
                    <a:pt x="94591" y="1262817"/>
                    <a:pt x="142746" y="1276575"/>
                    <a:pt x="160208" y="1266521"/>
                  </a:cubicBezTo>
                  <a:cubicBezTo>
                    <a:pt x="177670" y="1256467"/>
                    <a:pt x="170791" y="1354892"/>
                    <a:pt x="176083" y="1199846"/>
                  </a:cubicBezTo>
                  <a:cubicBezTo>
                    <a:pt x="181375" y="1044800"/>
                    <a:pt x="190371" y="518279"/>
                    <a:pt x="191958" y="336246"/>
                  </a:cubicBezTo>
                  <a:cubicBezTo>
                    <a:pt x="193545" y="154213"/>
                    <a:pt x="186137" y="154742"/>
                    <a:pt x="185608" y="107646"/>
                  </a:cubicBezTo>
                  <a:cubicBezTo>
                    <a:pt x="185079" y="60550"/>
                    <a:pt x="191958" y="64784"/>
                    <a:pt x="188783" y="53671"/>
                  </a:cubicBezTo>
                  <a:cubicBezTo>
                    <a:pt x="185608" y="42558"/>
                    <a:pt x="199895" y="44146"/>
                    <a:pt x="166558" y="40971"/>
                  </a:cubicBezTo>
                  <a:cubicBezTo>
                    <a:pt x="133221" y="37796"/>
                    <a:pt x="31621" y="-51633"/>
                    <a:pt x="7808" y="441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2" name="フリーフォーム 1331">
              <a:extLst>
                <a:ext uri="{FF2B5EF4-FFF2-40B4-BE49-F238E27FC236}">
                  <a16:creationId xmlns:a16="http://schemas.microsoft.com/office/drawing/2014/main" id="{1A1EF6BD-0E79-1F40-9677-F2BFD50C43D1}"/>
                </a:ext>
              </a:extLst>
            </p:cNvPr>
            <p:cNvSpPr/>
            <p:nvPr/>
          </p:nvSpPr>
          <p:spPr>
            <a:xfrm>
              <a:off x="3182978" y="8244908"/>
              <a:ext cx="898822" cy="1326557"/>
            </a:xfrm>
            <a:custGeom>
              <a:avLst/>
              <a:gdLst>
                <a:gd name="connsiteX0" fmla="*/ 792122 w 898822"/>
                <a:gd name="connsiteY0" fmla="*/ 22792 h 1326557"/>
                <a:gd name="connsiteX1" fmla="*/ 785772 w 898822"/>
                <a:gd name="connsiteY1" fmla="*/ 203767 h 1326557"/>
                <a:gd name="connsiteX2" fmla="*/ 782597 w 898822"/>
                <a:gd name="connsiteY2" fmla="*/ 384742 h 1326557"/>
                <a:gd name="connsiteX3" fmla="*/ 779422 w 898822"/>
                <a:gd name="connsiteY3" fmla="*/ 349817 h 1326557"/>
                <a:gd name="connsiteX4" fmla="*/ 674647 w 898822"/>
                <a:gd name="connsiteY4" fmla="*/ 143442 h 1326557"/>
                <a:gd name="connsiteX5" fmla="*/ 585747 w 898822"/>
                <a:gd name="connsiteY5" fmla="*/ 48192 h 1326557"/>
                <a:gd name="connsiteX6" fmla="*/ 414297 w 898822"/>
                <a:gd name="connsiteY6" fmla="*/ 19617 h 1326557"/>
                <a:gd name="connsiteX7" fmla="*/ 233322 w 898822"/>
                <a:gd name="connsiteY7" fmla="*/ 67242 h 1326557"/>
                <a:gd name="connsiteX8" fmla="*/ 157122 w 898822"/>
                <a:gd name="connsiteY8" fmla="*/ 175192 h 1326557"/>
                <a:gd name="connsiteX9" fmla="*/ 144422 w 898822"/>
                <a:gd name="connsiteY9" fmla="*/ 314892 h 1326557"/>
                <a:gd name="connsiteX10" fmla="*/ 226972 w 898822"/>
                <a:gd name="connsiteY10" fmla="*/ 460942 h 1326557"/>
                <a:gd name="connsiteX11" fmla="*/ 607972 w 898822"/>
                <a:gd name="connsiteY11" fmla="*/ 594292 h 1326557"/>
                <a:gd name="connsiteX12" fmla="*/ 858797 w 898822"/>
                <a:gd name="connsiteY12" fmla="*/ 746692 h 1326557"/>
                <a:gd name="connsiteX13" fmla="*/ 896897 w 898822"/>
                <a:gd name="connsiteY13" fmla="*/ 841942 h 1326557"/>
                <a:gd name="connsiteX14" fmla="*/ 884197 w 898822"/>
                <a:gd name="connsiteY14" fmla="*/ 1054667 h 1326557"/>
                <a:gd name="connsiteX15" fmla="*/ 807997 w 898822"/>
                <a:gd name="connsiteY15" fmla="*/ 1162617 h 1326557"/>
                <a:gd name="connsiteX16" fmla="*/ 636547 w 898822"/>
                <a:gd name="connsiteY16" fmla="*/ 1308667 h 1326557"/>
                <a:gd name="connsiteX17" fmla="*/ 490497 w 898822"/>
                <a:gd name="connsiteY17" fmla="*/ 1321367 h 1326557"/>
                <a:gd name="connsiteX18" fmla="*/ 201572 w 898822"/>
                <a:gd name="connsiteY18" fmla="*/ 1283267 h 1326557"/>
                <a:gd name="connsiteX19" fmla="*/ 65047 w 898822"/>
                <a:gd name="connsiteY19" fmla="*/ 1251517 h 1326557"/>
                <a:gd name="connsiteX20" fmla="*/ 45997 w 898822"/>
                <a:gd name="connsiteY20" fmla="*/ 1276917 h 1326557"/>
                <a:gd name="connsiteX21" fmla="*/ 45997 w 898822"/>
                <a:gd name="connsiteY21" fmla="*/ 1305492 h 1326557"/>
                <a:gd name="connsiteX22" fmla="*/ 23772 w 898822"/>
                <a:gd name="connsiteY22" fmla="*/ 1257867 h 1326557"/>
                <a:gd name="connsiteX23" fmla="*/ 7897 w 898822"/>
                <a:gd name="connsiteY23" fmla="*/ 1153092 h 1326557"/>
                <a:gd name="connsiteX24" fmla="*/ 1547 w 898822"/>
                <a:gd name="connsiteY24" fmla="*/ 851467 h 1326557"/>
                <a:gd name="connsiteX25" fmla="*/ 36472 w 898822"/>
                <a:gd name="connsiteY25" fmla="*/ 978467 h 1326557"/>
                <a:gd name="connsiteX26" fmla="*/ 103147 w 898822"/>
                <a:gd name="connsiteY26" fmla="*/ 1127692 h 1326557"/>
                <a:gd name="connsiteX27" fmla="*/ 309522 w 898822"/>
                <a:gd name="connsiteY27" fmla="*/ 1276917 h 1326557"/>
                <a:gd name="connsiteX28" fmla="*/ 614322 w 898822"/>
                <a:gd name="connsiteY28" fmla="*/ 1280092 h 1326557"/>
                <a:gd name="connsiteX29" fmla="*/ 731797 w 898822"/>
                <a:gd name="connsiteY29" fmla="*/ 1188017 h 1326557"/>
                <a:gd name="connsiteX30" fmla="*/ 776247 w 898822"/>
                <a:gd name="connsiteY30" fmla="*/ 987992 h 1326557"/>
                <a:gd name="connsiteX31" fmla="*/ 722272 w 898822"/>
                <a:gd name="connsiteY31" fmla="*/ 845117 h 1326557"/>
                <a:gd name="connsiteX32" fmla="*/ 515897 w 898822"/>
                <a:gd name="connsiteY32" fmla="*/ 740342 h 1326557"/>
                <a:gd name="connsiteX33" fmla="*/ 192047 w 898822"/>
                <a:gd name="connsiteY33" fmla="*/ 616517 h 1326557"/>
                <a:gd name="connsiteX34" fmla="*/ 96797 w 898822"/>
                <a:gd name="connsiteY34" fmla="*/ 514917 h 1326557"/>
                <a:gd name="connsiteX35" fmla="*/ 49172 w 898822"/>
                <a:gd name="connsiteY35" fmla="*/ 426017 h 1326557"/>
                <a:gd name="connsiteX36" fmla="*/ 65047 w 898822"/>
                <a:gd name="connsiteY36" fmla="*/ 273617 h 1326557"/>
                <a:gd name="connsiteX37" fmla="*/ 138072 w 898822"/>
                <a:gd name="connsiteY37" fmla="*/ 133917 h 1326557"/>
                <a:gd name="connsiteX38" fmla="*/ 252372 w 898822"/>
                <a:gd name="connsiteY38" fmla="*/ 38667 h 1326557"/>
                <a:gd name="connsiteX39" fmla="*/ 442872 w 898822"/>
                <a:gd name="connsiteY39" fmla="*/ 567 h 1326557"/>
                <a:gd name="connsiteX40" fmla="*/ 671472 w 898822"/>
                <a:gd name="connsiteY40" fmla="*/ 64067 h 1326557"/>
                <a:gd name="connsiteX41" fmla="*/ 728622 w 898822"/>
                <a:gd name="connsiteY41" fmla="*/ 83117 h 1326557"/>
                <a:gd name="connsiteX42" fmla="*/ 792122 w 898822"/>
                <a:gd name="connsiteY42" fmla="*/ 22792 h 1326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98822" h="1326557">
                  <a:moveTo>
                    <a:pt x="792122" y="22792"/>
                  </a:moveTo>
                  <a:cubicBezTo>
                    <a:pt x="801647" y="42900"/>
                    <a:pt x="787359" y="143442"/>
                    <a:pt x="785772" y="203767"/>
                  </a:cubicBezTo>
                  <a:cubicBezTo>
                    <a:pt x="784185" y="264092"/>
                    <a:pt x="783655" y="360400"/>
                    <a:pt x="782597" y="384742"/>
                  </a:cubicBezTo>
                  <a:cubicBezTo>
                    <a:pt x="781539" y="409084"/>
                    <a:pt x="797414" y="390034"/>
                    <a:pt x="779422" y="349817"/>
                  </a:cubicBezTo>
                  <a:cubicBezTo>
                    <a:pt x="761430" y="309600"/>
                    <a:pt x="706926" y="193713"/>
                    <a:pt x="674647" y="143442"/>
                  </a:cubicBezTo>
                  <a:cubicBezTo>
                    <a:pt x="642368" y="93171"/>
                    <a:pt x="629139" y="68830"/>
                    <a:pt x="585747" y="48192"/>
                  </a:cubicBezTo>
                  <a:cubicBezTo>
                    <a:pt x="542355" y="27555"/>
                    <a:pt x="473034" y="16442"/>
                    <a:pt x="414297" y="19617"/>
                  </a:cubicBezTo>
                  <a:cubicBezTo>
                    <a:pt x="355559" y="22792"/>
                    <a:pt x="276184" y="41313"/>
                    <a:pt x="233322" y="67242"/>
                  </a:cubicBezTo>
                  <a:cubicBezTo>
                    <a:pt x="190459" y="93171"/>
                    <a:pt x="171939" y="133917"/>
                    <a:pt x="157122" y="175192"/>
                  </a:cubicBezTo>
                  <a:cubicBezTo>
                    <a:pt x="142305" y="216467"/>
                    <a:pt x="132780" y="267267"/>
                    <a:pt x="144422" y="314892"/>
                  </a:cubicBezTo>
                  <a:cubicBezTo>
                    <a:pt x="156064" y="362517"/>
                    <a:pt x="149714" y="414375"/>
                    <a:pt x="226972" y="460942"/>
                  </a:cubicBezTo>
                  <a:cubicBezTo>
                    <a:pt x="304230" y="507509"/>
                    <a:pt x="502668" y="546667"/>
                    <a:pt x="607972" y="594292"/>
                  </a:cubicBezTo>
                  <a:cubicBezTo>
                    <a:pt x="713276" y="641917"/>
                    <a:pt x="810643" y="705417"/>
                    <a:pt x="858797" y="746692"/>
                  </a:cubicBezTo>
                  <a:cubicBezTo>
                    <a:pt x="906951" y="787967"/>
                    <a:pt x="892664" y="790613"/>
                    <a:pt x="896897" y="841942"/>
                  </a:cubicBezTo>
                  <a:cubicBezTo>
                    <a:pt x="901130" y="893271"/>
                    <a:pt x="899014" y="1001221"/>
                    <a:pt x="884197" y="1054667"/>
                  </a:cubicBezTo>
                  <a:cubicBezTo>
                    <a:pt x="869380" y="1108113"/>
                    <a:pt x="849272" y="1120284"/>
                    <a:pt x="807997" y="1162617"/>
                  </a:cubicBezTo>
                  <a:cubicBezTo>
                    <a:pt x="766722" y="1204950"/>
                    <a:pt x="689464" y="1282209"/>
                    <a:pt x="636547" y="1308667"/>
                  </a:cubicBezTo>
                  <a:cubicBezTo>
                    <a:pt x="583630" y="1335125"/>
                    <a:pt x="562993" y="1325600"/>
                    <a:pt x="490497" y="1321367"/>
                  </a:cubicBezTo>
                  <a:cubicBezTo>
                    <a:pt x="418001" y="1317134"/>
                    <a:pt x="272480" y="1294909"/>
                    <a:pt x="201572" y="1283267"/>
                  </a:cubicBezTo>
                  <a:cubicBezTo>
                    <a:pt x="130664" y="1271625"/>
                    <a:pt x="90976" y="1252575"/>
                    <a:pt x="65047" y="1251517"/>
                  </a:cubicBezTo>
                  <a:cubicBezTo>
                    <a:pt x="39118" y="1250459"/>
                    <a:pt x="49172" y="1267921"/>
                    <a:pt x="45997" y="1276917"/>
                  </a:cubicBezTo>
                  <a:cubicBezTo>
                    <a:pt x="42822" y="1285913"/>
                    <a:pt x="49701" y="1308667"/>
                    <a:pt x="45997" y="1305492"/>
                  </a:cubicBezTo>
                  <a:cubicBezTo>
                    <a:pt x="42293" y="1302317"/>
                    <a:pt x="30122" y="1283267"/>
                    <a:pt x="23772" y="1257867"/>
                  </a:cubicBezTo>
                  <a:cubicBezTo>
                    <a:pt x="17422" y="1232467"/>
                    <a:pt x="11601" y="1220825"/>
                    <a:pt x="7897" y="1153092"/>
                  </a:cubicBezTo>
                  <a:cubicBezTo>
                    <a:pt x="4193" y="1085359"/>
                    <a:pt x="-3215" y="880571"/>
                    <a:pt x="1547" y="851467"/>
                  </a:cubicBezTo>
                  <a:cubicBezTo>
                    <a:pt x="6309" y="822363"/>
                    <a:pt x="19539" y="932430"/>
                    <a:pt x="36472" y="978467"/>
                  </a:cubicBezTo>
                  <a:cubicBezTo>
                    <a:pt x="53405" y="1024504"/>
                    <a:pt x="57639" y="1077950"/>
                    <a:pt x="103147" y="1127692"/>
                  </a:cubicBezTo>
                  <a:cubicBezTo>
                    <a:pt x="148655" y="1177434"/>
                    <a:pt x="224326" y="1251517"/>
                    <a:pt x="309522" y="1276917"/>
                  </a:cubicBezTo>
                  <a:cubicBezTo>
                    <a:pt x="394718" y="1302317"/>
                    <a:pt x="543943" y="1294909"/>
                    <a:pt x="614322" y="1280092"/>
                  </a:cubicBezTo>
                  <a:cubicBezTo>
                    <a:pt x="684701" y="1265275"/>
                    <a:pt x="704809" y="1236700"/>
                    <a:pt x="731797" y="1188017"/>
                  </a:cubicBezTo>
                  <a:cubicBezTo>
                    <a:pt x="758784" y="1139334"/>
                    <a:pt x="777834" y="1045142"/>
                    <a:pt x="776247" y="987992"/>
                  </a:cubicBezTo>
                  <a:cubicBezTo>
                    <a:pt x="774659" y="930842"/>
                    <a:pt x="765664" y="886392"/>
                    <a:pt x="722272" y="845117"/>
                  </a:cubicBezTo>
                  <a:cubicBezTo>
                    <a:pt x="678880" y="803842"/>
                    <a:pt x="604268" y="778442"/>
                    <a:pt x="515897" y="740342"/>
                  </a:cubicBezTo>
                  <a:cubicBezTo>
                    <a:pt x="427526" y="702242"/>
                    <a:pt x="261897" y="654088"/>
                    <a:pt x="192047" y="616517"/>
                  </a:cubicBezTo>
                  <a:cubicBezTo>
                    <a:pt x="122197" y="578946"/>
                    <a:pt x="120609" y="546667"/>
                    <a:pt x="96797" y="514917"/>
                  </a:cubicBezTo>
                  <a:cubicBezTo>
                    <a:pt x="72985" y="483167"/>
                    <a:pt x="54464" y="466234"/>
                    <a:pt x="49172" y="426017"/>
                  </a:cubicBezTo>
                  <a:cubicBezTo>
                    <a:pt x="43880" y="385800"/>
                    <a:pt x="50230" y="322300"/>
                    <a:pt x="65047" y="273617"/>
                  </a:cubicBezTo>
                  <a:cubicBezTo>
                    <a:pt x="79864" y="224934"/>
                    <a:pt x="106851" y="173075"/>
                    <a:pt x="138072" y="133917"/>
                  </a:cubicBezTo>
                  <a:cubicBezTo>
                    <a:pt x="169293" y="94759"/>
                    <a:pt x="201572" y="60892"/>
                    <a:pt x="252372" y="38667"/>
                  </a:cubicBezTo>
                  <a:cubicBezTo>
                    <a:pt x="303172" y="16442"/>
                    <a:pt x="373022" y="-3666"/>
                    <a:pt x="442872" y="567"/>
                  </a:cubicBezTo>
                  <a:cubicBezTo>
                    <a:pt x="512722" y="4800"/>
                    <a:pt x="623847" y="50309"/>
                    <a:pt x="671472" y="64067"/>
                  </a:cubicBezTo>
                  <a:cubicBezTo>
                    <a:pt x="719097" y="77825"/>
                    <a:pt x="712218" y="86821"/>
                    <a:pt x="728622" y="83117"/>
                  </a:cubicBezTo>
                  <a:cubicBezTo>
                    <a:pt x="745026" y="79413"/>
                    <a:pt x="782597" y="2684"/>
                    <a:pt x="792122" y="227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3" name="フリーフォーム 1332">
              <a:extLst>
                <a:ext uri="{FF2B5EF4-FFF2-40B4-BE49-F238E27FC236}">
                  <a16:creationId xmlns:a16="http://schemas.microsoft.com/office/drawing/2014/main" id="{238AE494-7F52-84EC-508F-8FF8C34F6601}"/>
                </a:ext>
              </a:extLst>
            </p:cNvPr>
            <p:cNvSpPr/>
            <p:nvPr/>
          </p:nvSpPr>
          <p:spPr>
            <a:xfrm>
              <a:off x="1120775" y="9658843"/>
              <a:ext cx="574040" cy="1257456"/>
            </a:xfrm>
            <a:custGeom>
              <a:avLst/>
              <a:gdLst>
                <a:gd name="connsiteX0" fmla="*/ 0 w 574040"/>
                <a:gd name="connsiteY0" fmla="*/ 9032 h 1257456"/>
                <a:gd name="connsiteX1" fmla="*/ 552450 w 574040"/>
                <a:gd name="connsiteY1" fmla="*/ 2682 h 1257456"/>
                <a:gd name="connsiteX2" fmla="*/ 457200 w 574040"/>
                <a:gd name="connsiteY2" fmla="*/ 15382 h 1257456"/>
                <a:gd name="connsiteX3" fmla="*/ 412750 w 574040"/>
                <a:gd name="connsiteY3" fmla="*/ 59832 h 1257456"/>
                <a:gd name="connsiteX4" fmla="*/ 406400 w 574040"/>
                <a:gd name="connsiteY4" fmla="*/ 663082 h 1257456"/>
                <a:gd name="connsiteX5" fmla="*/ 396875 w 574040"/>
                <a:gd name="connsiteY5" fmla="*/ 1202832 h 1257456"/>
                <a:gd name="connsiteX6" fmla="*/ 412750 w 574040"/>
                <a:gd name="connsiteY6" fmla="*/ 1244107 h 1257456"/>
                <a:gd name="connsiteX7" fmla="*/ 346075 w 574040"/>
                <a:gd name="connsiteY7" fmla="*/ 1247282 h 1257456"/>
                <a:gd name="connsiteX8" fmla="*/ 6350 w 574040"/>
                <a:gd name="connsiteY8" fmla="*/ 1256807 h 1257456"/>
                <a:gd name="connsiteX9" fmla="*/ 152400 w 574040"/>
                <a:gd name="connsiteY9" fmla="*/ 1244107 h 1257456"/>
                <a:gd name="connsiteX10" fmla="*/ 203200 w 574040"/>
                <a:gd name="connsiteY10" fmla="*/ 1215532 h 1257456"/>
                <a:gd name="connsiteX11" fmla="*/ 228600 w 574040"/>
                <a:gd name="connsiteY11" fmla="*/ 955182 h 1257456"/>
                <a:gd name="connsiteX12" fmla="*/ 234950 w 574040"/>
                <a:gd name="connsiteY12" fmla="*/ 132857 h 1257456"/>
                <a:gd name="connsiteX13" fmla="*/ 234950 w 574040"/>
                <a:gd name="connsiteY13" fmla="*/ 63007 h 1257456"/>
                <a:gd name="connsiteX14" fmla="*/ 177800 w 574040"/>
                <a:gd name="connsiteY14" fmla="*/ 56657 h 1257456"/>
                <a:gd name="connsiteX15" fmla="*/ 0 w 574040"/>
                <a:gd name="connsiteY15" fmla="*/ 9032 h 1257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4040" h="1257456">
                  <a:moveTo>
                    <a:pt x="0" y="9032"/>
                  </a:moveTo>
                  <a:lnTo>
                    <a:pt x="552450" y="2682"/>
                  </a:lnTo>
                  <a:cubicBezTo>
                    <a:pt x="628650" y="3740"/>
                    <a:pt x="480483" y="5857"/>
                    <a:pt x="457200" y="15382"/>
                  </a:cubicBezTo>
                  <a:cubicBezTo>
                    <a:pt x="433917" y="24907"/>
                    <a:pt x="421217" y="-48118"/>
                    <a:pt x="412750" y="59832"/>
                  </a:cubicBezTo>
                  <a:cubicBezTo>
                    <a:pt x="404283" y="167782"/>
                    <a:pt x="409046" y="472582"/>
                    <a:pt x="406400" y="663082"/>
                  </a:cubicBezTo>
                  <a:cubicBezTo>
                    <a:pt x="403754" y="853582"/>
                    <a:pt x="395817" y="1105995"/>
                    <a:pt x="396875" y="1202832"/>
                  </a:cubicBezTo>
                  <a:cubicBezTo>
                    <a:pt x="397933" y="1299669"/>
                    <a:pt x="421217" y="1236699"/>
                    <a:pt x="412750" y="1244107"/>
                  </a:cubicBezTo>
                  <a:cubicBezTo>
                    <a:pt x="404283" y="1251515"/>
                    <a:pt x="346075" y="1247282"/>
                    <a:pt x="346075" y="1247282"/>
                  </a:cubicBezTo>
                  <a:lnTo>
                    <a:pt x="6350" y="1256807"/>
                  </a:lnTo>
                  <a:cubicBezTo>
                    <a:pt x="-25929" y="1256278"/>
                    <a:pt x="119592" y="1250986"/>
                    <a:pt x="152400" y="1244107"/>
                  </a:cubicBezTo>
                  <a:cubicBezTo>
                    <a:pt x="185208" y="1237228"/>
                    <a:pt x="190500" y="1263686"/>
                    <a:pt x="203200" y="1215532"/>
                  </a:cubicBezTo>
                  <a:cubicBezTo>
                    <a:pt x="215900" y="1167378"/>
                    <a:pt x="223308" y="1135628"/>
                    <a:pt x="228600" y="955182"/>
                  </a:cubicBezTo>
                  <a:cubicBezTo>
                    <a:pt x="233892" y="774736"/>
                    <a:pt x="233892" y="281553"/>
                    <a:pt x="234950" y="132857"/>
                  </a:cubicBezTo>
                  <a:cubicBezTo>
                    <a:pt x="236008" y="-15839"/>
                    <a:pt x="244475" y="75707"/>
                    <a:pt x="234950" y="63007"/>
                  </a:cubicBezTo>
                  <a:cubicBezTo>
                    <a:pt x="225425" y="50307"/>
                    <a:pt x="177800" y="56657"/>
                    <a:pt x="177800" y="56657"/>
                  </a:cubicBezTo>
                  <a:lnTo>
                    <a:pt x="0" y="903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4" name="フリーフォーム 1333">
              <a:extLst>
                <a:ext uri="{FF2B5EF4-FFF2-40B4-BE49-F238E27FC236}">
                  <a16:creationId xmlns:a16="http://schemas.microsoft.com/office/drawing/2014/main" id="{D1E8D5C0-7AC5-80A1-CB2F-E82326DED6E9}"/>
                </a:ext>
              </a:extLst>
            </p:cNvPr>
            <p:cNvSpPr/>
            <p:nvPr/>
          </p:nvSpPr>
          <p:spPr>
            <a:xfrm>
              <a:off x="1387575" y="9660507"/>
              <a:ext cx="720637" cy="601234"/>
            </a:xfrm>
            <a:custGeom>
              <a:avLst/>
              <a:gdLst>
                <a:gd name="connsiteX0" fmla="*/ 107850 w 720637"/>
                <a:gd name="connsiteY0" fmla="*/ 4193 h 601234"/>
                <a:gd name="connsiteX1" fmla="*/ 476150 w 720637"/>
                <a:gd name="connsiteY1" fmla="*/ 20068 h 601234"/>
                <a:gd name="connsiteX2" fmla="*/ 666650 w 720637"/>
                <a:gd name="connsiteY2" fmla="*/ 169293 h 601234"/>
                <a:gd name="connsiteX3" fmla="*/ 720625 w 720637"/>
                <a:gd name="connsiteY3" fmla="*/ 324868 h 601234"/>
                <a:gd name="connsiteX4" fmla="*/ 669825 w 720637"/>
                <a:gd name="connsiteY4" fmla="*/ 477268 h 601234"/>
                <a:gd name="connsiteX5" fmla="*/ 507900 w 720637"/>
                <a:gd name="connsiteY5" fmla="*/ 569343 h 601234"/>
                <a:gd name="connsiteX6" fmla="*/ 361850 w 720637"/>
                <a:gd name="connsiteY6" fmla="*/ 585218 h 601234"/>
                <a:gd name="connsiteX7" fmla="*/ 95150 w 720637"/>
                <a:gd name="connsiteY7" fmla="*/ 601093 h 601234"/>
                <a:gd name="connsiteX8" fmla="*/ 184050 w 720637"/>
                <a:gd name="connsiteY8" fmla="*/ 575693 h 601234"/>
                <a:gd name="connsiteX9" fmla="*/ 412650 w 720637"/>
                <a:gd name="connsiteY9" fmla="*/ 569343 h 601234"/>
                <a:gd name="connsiteX10" fmla="*/ 492025 w 720637"/>
                <a:gd name="connsiteY10" fmla="*/ 455043 h 601234"/>
                <a:gd name="connsiteX11" fmla="*/ 514250 w 720637"/>
                <a:gd name="connsiteY11" fmla="*/ 229618 h 601234"/>
                <a:gd name="connsiteX12" fmla="*/ 485675 w 720637"/>
                <a:gd name="connsiteY12" fmla="*/ 108968 h 601234"/>
                <a:gd name="connsiteX13" fmla="*/ 441225 w 720637"/>
                <a:gd name="connsiteY13" fmla="*/ 39118 h 601234"/>
                <a:gd name="connsiteX14" fmla="*/ 272950 w 720637"/>
                <a:gd name="connsiteY14" fmla="*/ 35943 h 601234"/>
                <a:gd name="connsiteX15" fmla="*/ 9425 w 720637"/>
                <a:gd name="connsiteY15" fmla="*/ 45468 h 601234"/>
                <a:gd name="connsiteX16" fmla="*/ 107850 w 720637"/>
                <a:gd name="connsiteY16" fmla="*/ 4193 h 60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637" h="601234">
                  <a:moveTo>
                    <a:pt x="107850" y="4193"/>
                  </a:moveTo>
                  <a:cubicBezTo>
                    <a:pt x="185637" y="-40"/>
                    <a:pt x="383017" y="-7449"/>
                    <a:pt x="476150" y="20068"/>
                  </a:cubicBezTo>
                  <a:cubicBezTo>
                    <a:pt x="569283" y="47585"/>
                    <a:pt x="625904" y="118493"/>
                    <a:pt x="666650" y="169293"/>
                  </a:cubicBezTo>
                  <a:cubicBezTo>
                    <a:pt x="707396" y="220093"/>
                    <a:pt x="720096" y="273539"/>
                    <a:pt x="720625" y="324868"/>
                  </a:cubicBezTo>
                  <a:cubicBezTo>
                    <a:pt x="721154" y="376197"/>
                    <a:pt x="705279" y="436522"/>
                    <a:pt x="669825" y="477268"/>
                  </a:cubicBezTo>
                  <a:cubicBezTo>
                    <a:pt x="634371" y="518014"/>
                    <a:pt x="559229" y="551351"/>
                    <a:pt x="507900" y="569343"/>
                  </a:cubicBezTo>
                  <a:cubicBezTo>
                    <a:pt x="456571" y="587335"/>
                    <a:pt x="430642" y="579926"/>
                    <a:pt x="361850" y="585218"/>
                  </a:cubicBezTo>
                  <a:cubicBezTo>
                    <a:pt x="293058" y="590510"/>
                    <a:pt x="124783" y="602680"/>
                    <a:pt x="95150" y="601093"/>
                  </a:cubicBezTo>
                  <a:cubicBezTo>
                    <a:pt x="65517" y="599506"/>
                    <a:pt x="131133" y="580985"/>
                    <a:pt x="184050" y="575693"/>
                  </a:cubicBezTo>
                  <a:cubicBezTo>
                    <a:pt x="236967" y="570401"/>
                    <a:pt x="361321" y="589451"/>
                    <a:pt x="412650" y="569343"/>
                  </a:cubicBezTo>
                  <a:cubicBezTo>
                    <a:pt x="463979" y="549235"/>
                    <a:pt x="475092" y="511664"/>
                    <a:pt x="492025" y="455043"/>
                  </a:cubicBezTo>
                  <a:cubicBezTo>
                    <a:pt x="508958" y="398422"/>
                    <a:pt x="515308" y="287297"/>
                    <a:pt x="514250" y="229618"/>
                  </a:cubicBezTo>
                  <a:cubicBezTo>
                    <a:pt x="513192" y="171939"/>
                    <a:pt x="497846" y="140718"/>
                    <a:pt x="485675" y="108968"/>
                  </a:cubicBezTo>
                  <a:cubicBezTo>
                    <a:pt x="473504" y="77218"/>
                    <a:pt x="476679" y="51289"/>
                    <a:pt x="441225" y="39118"/>
                  </a:cubicBezTo>
                  <a:cubicBezTo>
                    <a:pt x="405771" y="26947"/>
                    <a:pt x="344917" y="34885"/>
                    <a:pt x="272950" y="35943"/>
                  </a:cubicBezTo>
                  <a:cubicBezTo>
                    <a:pt x="200983" y="37001"/>
                    <a:pt x="41175" y="47585"/>
                    <a:pt x="9425" y="45468"/>
                  </a:cubicBezTo>
                  <a:cubicBezTo>
                    <a:pt x="-22325" y="43351"/>
                    <a:pt x="30063" y="8426"/>
                    <a:pt x="107850" y="41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5" name="フリーフォーム 1334">
              <a:extLst>
                <a:ext uri="{FF2B5EF4-FFF2-40B4-BE49-F238E27FC236}">
                  <a16:creationId xmlns:a16="http://schemas.microsoft.com/office/drawing/2014/main" id="{099CF531-E1DD-1E2F-3320-AA6FB7D2F149}"/>
                </a:ext>
              </a:extLst>
            </p:cNvPr>
            <p:cNvSpPr/>
            <p:nvPr/>
          </p:nvSpPr>
          <p:spPr>
            <a:xfrm>
              <a:off x="1166649" y="10220560"/>
              <a:ext cx="996585" cy="701440"/>
            </a:xfrm>
            <a:custGeom>
              <a:avLst/>
              <a:gdLst>
                <a:gd name="connsiteX0" fmla="*/ 303376 w 996585"/>
                <a:gd name="connsiteY0" fmla="*/ 15640 h 701440"/>
                <a:gd name="connsiteX1" fmla="*/ 655801 w 996585"/>
                <a:gd name="connsiteY1" fmla="*/ 12465 h 701440"/>
                <a:gd name="connsiteX2" fmla="*/ 928851 w 996585"/>
                <a:gd name="connsiteY2" fmla="*/ 180740 h 701440"/>
                <a:gd name="connsiteX3" fmla="*/ 992351 w 996585"/>
                <a:gd name="connsiteY3" fmla="*/ 317265 h 701440"/>
                <a:gd name="connsiteX4" fmla="*/ 976476 w 996585"/>
                <a:gd name="connsiteY4" fmla="*/ 507765 h 701440"/>
                <a:gd name="connsiteX5" fmla="*/ 862176 w 996585"/>
                <a:gd name="connsiteY5" fmla="*/ 631590 h 701440"/>
                <a:gd name="connsiteX6" fmla="*/ 662151 w 996585"/>
                <a:gd name="connsiteY6" fmla="*/ 688740 h 701440"/>
                <a:gd name="connsiteX7" fmla="*/ 309726 w 996585"/>
                <a:gd name="connsiteY7" fmla="*/ 701440 h 701440"/>
                <a:gd name="connsiteX8" fmla="*/ 109701 w 996585"/>
                <a:gd name="connsiteY8" fmla="*/ 698265 h 701440"/>
                <a:gd name="connsiteX9" fmla="*/ 8101 w 996585"/>
                <a:gd name="connsiteY9" fmla="*/ 698265 h 701440"/>
                <a:gd name="connsiteX10" fmla="*/ 319251 w 996585"/>
                <a:gd name="connsiteY10" fmla="*/ 672865 h 701440"/>
                <a:gd name="connsiteX11" fmla="*/ 554201 w 996585"/>
                <a:gd name="connsiteY11" fmla="*/ 676040 h 701440"/>
                <a:gd name="connsiteX12" fmla="*/ 712951 w 996585"/>
                <a:gd name="connsiteY12" fmla="*/ 644290 h 701440"/>
                <a:gd name="connsiteX13" fmla="*/ 798676 w 996585"/>
                <a:gd name="connsiteY13" fmla="*/ 399815 h 701440"/>
                <a:gd name="connsiteX14" fmla="*/ 763751 w 996585"/>
                <a:gd name="connsiteY14" fmla="*/ 136290 h 701440"/>
                <a:gd name="connsiteX15" fmla="*/ 706601 w 996585"/>
                <a:gd name="connsiteY15" fmla="*/ 56915 h 701440"/>
                <a:gd name="connsiteX16" fmla="*/ 639926 w 996585"/>
                <a:gd name="connsiteY16" fmla="*/ 41040 h 701440"/>
                <a:gd name="connsiteX17" fmla="*/ 303376 w 996585"/>
                <a:gd name="connsiteY17" fmla="*/ 15640 h 70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96585" h="701440">
                  <a:moveTo>
                    <a:pt x="303376" y="15640"/>
                  </a:moveTo>
                  <a:cubicBezTo>
                    <a:pt x="306022" y="10878"/>
                    <a:pt x="551555" y="-15052"/>
                    <a:pt x="655801" y="12465"/>
                  </a:cubicBezTo>
                  <a:cubicBezTo>
                    <a:pt x="760047" y="39982"/>
                    <a:pt x="872759" y="129940"/>
                    <a:pt x="928851" y="180740"/>
                  </a:cubicBezTo>
                  <a:cubicBezTo>
                    <a:pt x="984943" y="231540"/>
                    <a:pt x="984414" y="262761"/>
                    <a:pt x="992351" y="317265"/>
                  </a:cubicBezTo>
                  <a:cubicBezTo>
                    <a:pt x="1000288" y="371769"/>
                    <a:pt x="998172" y="455378"/>
                    <a:pt x="976476" y="507765"/>
                  </a:cubicBezTo>
                  <a:cubicBezTo>
                    <a:pt x="954780" y="560152"/>
                    <a:pt x="914563" y="601428"/>
                    <a:pt x="862176" y="631590"/>
                  </a:cubicBezTo>
                  <a:cubicBezTo>
                    <a:pt x="809789" y="661752"/>
                    <a:pt x="754226" y="677098"/>
                    <a:pt x="662151" y="688740"/>
                  </a:cubicBezTo>
                  <a:cubicBezTo>
                    <a:pt x="570076" y="700382"/>
                    <a:pt x="401801" y="699853"/>
                    <a:pt x="309726" y="701440"/>
                  </a:cubicBezTo>
                  <a:lnTo>
                    <a:pt x="109701" y="698265"/>
                  </a:lnTo>
                  <a:cubicBezTo>
                    <a:pt x="59430" y="697736"/>
                    <a:pt x="-26824" y="702498"/>
                    <a:pt x="8101" y="698265"/>
                  </a:cubicBezTo>
                  <a:cubicBezTo>
                    <a:pt x="43026" y="694032"/>
                    <a:pt x="228234" y="676569"/>
                    <a:pt x="319251" y="672865"/>
                  </a:cubicBezTo>
                  <a:cubicBezTo>
                    <a:pt x="410268" y="669161"/>
                    <a:pt x="488584" y="680803"/>
                    <a:pt x="554201" y="676040"/>
                  </a:cubicBezTo>
                  <a:cubicBezTo>
                    <a:pt x="619818" y="671278"/>
                    <a:pt x="672205" y="690327"/>
                    <a:pt x="712951" y="644290"/>
                  </a:cubicBezTo>
                  <a:cubicBezTo>
                    <a:pt x="753697" y="598253"/>
                    <a:pt x="790209" y="484482"/>
                    <a:pt x="798676" y="399815"/>
                  </a:cubicBezTo>
                  <a:cubicBezTo>
                    <a:pt x="807143" y="315148"/>
                    <a:pt x="779097" y="193440"/>
                    <a:pt x="763751" y="136290"/>
                  </a:cubicBezTo>
                  <a:cubicBezTo>
                    <a:pt x="748405" y="79140"/>
                    <a:pt x="727239" y="72790"/>
                    <a:pt x="706601" y="56915"/>
                  </a:cubicBezTo>
                  <a:cubicBezTo>
                    <a:pt x="685964" y="41040"/>
                    <a:pt x="706072" y="43686"/>
                    <a:pt x="639926" y="41040"/>
                  </a:cubicBezTo>
                  <a:cubicBezTo>
                    <a:pt x="573780" y="38394"/>
                    <a:pt x="300730" y="20402"/>
                    <a:pt x="303376" y="1564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6" name="フリーフォーム 1335">
              <a:extLst>
                <a:ext uri="{FF2B5EF4-FFF2-40B4-BE49-F238E27FC236}">
                  <a16:creationId xmlns:a16="http://schemas.microsoft.com/office/drawing/2014/main" id="{FBE3253C-12D5-A01C-C5AA-88FB2E7532F9}"/>
                </a:ext>
              </a:extLst>
            </p:cNvPr>
            <p:cNvSpPr/>
            <p:nvPr/>
          </p:nvSpPr>
          <p:spPr>
            <a:xfrm>
              <a:off x="2386510" y="9632409"/>
              <a:ext cx="772615" cy="1318148"/>
            </a:xfrm>
            <a:custGeom>
              <a:avLst/>
              <a:gdLst>
                <a:gd name="connsiteX0" fmla="*/ 636090 w 772615"/>
                <a:gd name="connsiteY0" fmla="*/ 6891 h 1318148"/>
                <a:gd name="connsiteX1" fmla="*/ 404315 w 772615"/>
                <a:gd name="connsiteY1" fmla="*/ 73566 h 1318148"/>
                <a:gd name="connsiteX2" fmla="*/ 258265 w 772615"/>
                <a:gd name="connsiteY2" fmla="*/ 283116 h 1318148"/>
                <a:gd name="connsiteX3" fmla="*/ 210640 w 772615"/>
                <a:gd name="connsiteY3" fmla="*/ 733966 h 1318148"/>
                <a:gd name="connsiteX4" fmla="*/ 258265 w 772615"/>
                <a:gd name="connsiteY4" fmla="*/ 1067341 h 1318148"/>
                <a:gd name="connsiteX5" fmla="*/ 337640 w 772615"/>
                <a:gd name="connsiteY5" fmla="*/ 1194341 h 1318148"/>
                <a:gd name="connsiteX6" fmla="*/ 486865 w 772615"/>
                <a:gd name="connsiteY6" fmla="*/ 1257841 h 1318148"/>
                <a:gd name="connsiteX7" fmla="*/ 629740 w 772615"/>
                <a:gd name="connsiteY7" fmla="*/ 1314991 h 1318148"/>
                <a:gd name="connsiteX8" fmla="*/ 763090 w 772615"/>
                <a:gd name="connsiteY8" fmla="*/ 1305466 h 1318148"/>
                <a:gd name="connsiteX9" fmla="*/ 353515 w 772615"/>
                <a:gd name="connsiteY9" fmla="*/ 1261016 h 1318148"/>
                <a:gd name="connsiteX10" fmla="*/ 93165 w 772615"/>
                <a:gd name="connsiteY10" fmla="*/ 1000666 h 1318148"/>
                <a:gd name="connsiteX11" fmla="*/ 1090 w 772615"/>
                <a:gd name="connsiteY11" fmla="*/ 594266 h 1318148"/>
                <a:gd name="connsiteX12" fmla="*/ 143965 w 772615"/>
                <a:gd name="connsiteY12" fmla="*/ 248191 h 1318148"/>
                <a:gd name="connsiteX13" fmla="*/ 293190 w 772615"/>
                <a:gd name="connsiteY13" fmla="*/ 83091 h 1318148"/>
                <a:gd name="connsiteX14" fmla="*/ 455115 w 772615"/>
                <a:gd name="connsiteY14" fmla="*/ 13241 h 1318148"/>
                <a:gd name="connsiteX15" fmla="*/ 636090 w 772615"/>
                <a:gd name="connsiteY15" fmla="*/ 6891 h 131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72615" h="1318148">
                  <a:moveTo>
                    <a:pt x="636090" y="6891"/>
                  </a:moveTo>
                  <a:cubicBezTo>
                    <a:pt x="627623" y="16945"/>
                    <a:pt x="467286" y="27529"/>
                    <a:pt x="404315" y="73566"/>
                  </a:cubicBezTo>
                  <a:cubicBezTo>
                    <a:pt x="341344" y="119603"/>
                    <a:pt x="290544" y="173049"/>
                    <a:pt x="258265" y="283116"/>
                  </a:cubicBezTo>
                  <a:cubicBezTo>
                    <a:pt x="225986" y="393183"/>
                    <a:pt x="210640" y="603262"/>
                    <a:pt x="210640" y="733966"/>
                  </a:cubicBezTo>
                  <a:cubicBezTo>
                    <a:pt x="210640" y="864670"/>
                    <a:pt x="237098" y="990612"/>
                    <a:pt x="258265" y="1067341"/>
                  </a:cubicBezTo>
                  <a:cubicBezTo>
                    <a:pt x="279432" y="1144070"/>
                    <a:pt x="299540" y="1162591"/>
                    <a:pt x="337640" y="1194341"/>
                  </a:cubicBezTo>
                  <a:cubicBezTo>
                    <a:pt x="375740" y="1226091"/>
                    <a:pt x="438182" y="1237733"/>
                    <a:pt x="486865" y="1257841"/>
                  </a:cubicBezTo>
                  <a:cubicBezTo>
                    <a:pt x="535548" y="1277949"/>
                    <a:pt x="583703" y="1307054"/>
                    <a:pt x="629740" y="1314991"/>
                  </a:cubicBezTo>
                  <a:cubicBezTo>
                    <a:pt x="675777" y="1322928"/>
                    <a:pt x="809127" y="1314462"/>
                    <a:pt x="763090" y="1305466"/>
                  </a:cubicBezTo>
                  <a:cubicBezTo>
                    <a:pt x="717053" y="1296470"/>
                    <a:pt x="465169" y="1311816"/>
                    <a:pt x="353515" y="1261016"/>
                  </a:cubicBezTo>
                  <a:cubicBezTo>
                    <a:pt x="241861" y="1210216"/>
                    <a:pt x="151902" y="1111791"/>
                    <a:pt x="93165" y="1000666"/>
                  </a:cubicBezTo>
                  <a:cubicBezTo>
                    <a:pt x="34428" y="889541"/>
                    <a:pt x="-7377" y="719679"/>
                    <a:pt x="1090" y="594266"/>
                  </a:cubicBezTo>
                  <a:cubicBezTo>
                    <a:pt x="9557" y="468854"/>
                    <a:pt x="95282" y="333387"/>
                    <a:pt x="143965" y="248191"/>
                  </a:cubicBezTo>
                  <a:cubicBezTo>
                    <a:pt x="192648" y="162995"/>
                    <a:pt x="241332" y="122249"/>
                    <a:pt x="293190" y="83091"/>
                  </a:cubicBezTo>
                  <a:cubicBezTo>
                    <a:pt x="345048" y="43933"/>
                    <a:pt x="404315" y="29645"/>
                    <a:pt x="455115" y="13241"/>
                  </a:cubicBezTo>
                  <a:cubicBezTo>
                    <a:pt x="505915" y="-3163"/>
                    <a:pt x="644557" y="-3163"/>
                    <a:pt x="636090" y="689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7" name="フリーフォーム 1336">
              <a:extLst>
                <a:ext uri="{FF2B5EF4-FFF2-40B4-BE49-F238E27FC236}">
                  <a16:creationId xmlns:a16="http://schemas.microsoft.com/office/drawing/2014/main" id="{B5C66610-1823-2575-E9D0-4ABDEB1AD5AF}"/>
                </a:ext>
              </a:extLst>
            </p:cNvPr>
            <p:cNvSpPr/>
            <p:nvPr/>
          </p:nvSpPr>
          <p:spPr>
            <a:xfrm flipH="1">
              <a:off x="2866124" y="9632409"/>
              <a:ext cx="772615" cy="1318148"/>
            </a:xfrm>
            <a:custGeom>
              <a:avLst/>
              <a:gdLst>
                <a:gd name="connsiteX0" fmla="*/ 636090 w 772615"/>
                <a:gd name="connsiteY0" fmla="*/ 6891 h 1318148"/>
                <a:gd name="connsiteX1" fmla="*/ 404315 w 772615"/>
                <a:gd name="connsiteY1" fmla="*/ 73566 h 1318148"/>
                <a:gd name="connsiteX2" fmla="*/ 258265 w 772615"/>
                <a:gd name="connsiteY2" fmla="*/ 283116 h 1318148"/>
                <a:gd name="connsiteX3" fmla="*/ 210640 w 772615"/>
                <a:gd name="connsiteY3" fmla="*/ 733966 h 1318148"/>
                <a:gd name="connsiteX4" fmla="*/ 258265 w 772615"/>
                <a:gd name="connsiteY4" fmla="*/ 1067341 h 1318148"/>
                <a:gd name="connsiteX5" fmla="*/ 337640 w 772615"/>
                <a:gd name="connsiteY5" fmla="*/ 1194341 h 1318148"/>
                <a:gd name="connsiteX6" fmla="*/ 486865 w 772615"/>
                <a:gd name="connsiteY6" fmla="*/ 1257841 h 1318148"/>
                <a:gd name="connsiteX7" fmla="*/ 629740 w 772615"/>
                <a:gd name="connsiteY7" fmla="*/ 1314991 h 1318148"/>
                <a:gd name="connsiteX8" fmla="*/ 763090 w 772615"/>
                <a:gd name="connsiteY8" fmla="*/ 1305466 h 1318148"/>
                <a:gd name="connsiteX9" fmla="*/ 353515 w 772615"/>
                <a:gd name="connsiteY9" fmla="*/ 1261016 h 1318148"/>
                <a:gd name="connsiteX10" fmla="*/ 93165 w 772615"/>
                <a:gd name="connsiteY10" fmla="*/ 1000666 h 1318148"/>
                <a:gd name="connsiteX11" fmla="*/ 1090 w 772615"/>
                <a:gd name="connsiteY11" fmla="*/ 594266 h 1318148"/>
                <a:gd name="connsiteX12" fmla="*/ 143965 w 772615"/>
                <a:gd name="connsiteY12" fmla="*/ 248191 h 1318148"/>
                <a:gd name="connsiteX13" fmla="*/ 293190 w 772615"/>
                <a:gd name="connsiteY13" fmla="*/ 83091 h 1318148"/>
                <a:gd name="connsiteX14" fmla="*/ 455115 w 772615"/>
                <a:gd name="connsiteY14" fmla="*/ 13241 h 1318148"/>
                <a:gd name="connsiteX15" fmla="*/ 636090 w 772615"/>
                <a:gd name="connsiteY15" fmla="*/ 6891 h 131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72615" h="1318148">
                  <a:moveTo>
                    <a:pt x="636090" y="6891"/>
                  </a:moveTo>
                  <a:cubicBezTo>
                    <a:pt x="627623" y="16945"/>
                    <a:pt x="467286" y="27529"/>
                    <a:pt x="404315" y="73566"/>
                  </a:cubicBezTo>
                  <a:cubicBezTo>
                    <a:pt x="341344" y="119603"/>
                    <a:pt x="290544" y="173049"/>
                    <a:pt x="258265" y="283116"/>
                  </a:cubicBezTo>
                  <a:cubicBezTo>
                    <a:pt x="225986" y="393183"/>
                    <a:pt x="210640" y="603262"/>
                    <a:pt x="210640" y="733966"/>
                  </a:cubicBezTo>
                  <a:cubicBezTo>
                    <a:pt x="210640" y="864670"/>
                    <a:pt x="237098" y="990612"/>
                    <a:pt x="258265" y="1067341"/>
                  </a:cubicBezTo>
                  <a:cubicBezTo>
                    <a:pt x="279432" y="1144070"/>
                    <a:pt x="299540" y="1162591"/>
                    <a:pt x="337640" y="1194341"/>
                  </a:cubicBezTo>
                  <a:cubicBezTo>
                    <a:pt x="375740" y="1226091"/>
                    <a:pt x="438182" y="1237733"/>
                    <a:pt x="486865" y="1257841"/>
                  </a:cubicBezTo>
                  <a:cubicBezTo>
                    <a:pt x="535548" y="1277949"/>
                    <a:pt x="583703" y="1307054"/>
                    <a:pt x="629740" y="1314991"/>
                  </a:cubicBezTo>
                  <a:cubicBezTo>
                    <a:pt x="675777" y="1322928"/>
                    <a:pt x="809127" y="1314462"/>
                    <a:pt x="763090" y="1305466"/>
                  </a:cubicBezTo>
                  <a:cubicBezTo>
                    <a:pt x="717053" y="1296470"/>
                    <a:pt x="465169" y="1311816"/>
                    <a:pt x="353515" y="1261016"/>
                  </a:cubicBezTo>
                  <a:cubicBezTo>
                    <a:pt x="241861" y="1210216"/>
                    <a:pt x="151902" y="1111791"/>
                    <a:pt x="93165" y="1000666"/>
                  </a:cubicBezTo>
                  <a:cubicBezTo>
                    <a:pt x="34428" y="889541"/>
                    <a:pt x="-7377" y="719679"/>
                    <a:pt x="1090" y="594266"/>
                  </a:cubicBezTo>
                  <a:cubicBezTo>
                    <a:pt x="9557" y="468854"/>
                    <a:pt x="95282" y="333387"/>
                    <a:pt x="143965" y="248191"/>
                  </a:cubicBezTo>
                  <a:cubicBezTo>
                    <a:pt x="192648" y="162995"/>
                    <a:pt x="241332" y="122249"/>
                    <a:pt x="293190" y="83091"/>
                  </a:cubicBezTo>
                  <a:cubicBezTo>
                    <a:pt x="345048" y="43933"/>
                    <a:pt x="404315" y="29645"/>
                    <a:pt x="455115" y="13241"/>
                  </a:cubicBezTo>
                  <a:cubicBezTo>
                    <a:pt x="505915" y="-3163"/>
                    <a:pt x="644557" y="-3163"/>
                    <a:pt x="636090" y="689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8" name="フリーフォーム 1337">
              <a:extLst>
                <a:ext uri="{FF2B5EF4-FFF2-40B4-BE49-F238E27FC236}">
                  <a16:creationId xmlns:a16="http://schemas.microsoft.com/office/drawing/2014/main" id="{9928DB5A-113F-D119-EDF7-BF7A3AD709FA}"/>
                </a:ext>
              </a:extLst>
            </p:cNvPr>
            <p:cNvSpPr/>
            <p:nvPr/>
          </p:nvSpPr>
          <p:spPr>
            <a:xfrm>
              <a:off x="3746500" y="9661525"/>
              <a:ext cx="967383" cy="590550"/>
            </a:xfrm>
            <a:custGeom>
              <a:avLst/>
              <a:gdLst>
                <a:gd name="connsiteX0" fmla="*/ 0 w 967383"/>
                <a:gd name="connsiteY0" fmla="*/ 0 h 590550"/>
                <a:gd name="connsiteX1" fmla="*/ 708025 w 967383"/>
                <a:gd name="connsiteY1" fmla="*/ 15875 h 590550"/>
                <a:gd name="connsiteX2" fmla="*/ 927100 w 967383"/>
                <a:gd name="connsiteY2" fmla="*/ 190500 h 590550"/>
                <a:gd name="connsiteX3" fmla="*/ 962025 w 967383"/>
                <a:gd name="connsiteY3" fmla="*/ 390525 h 590550"/>
                <a:gd name="connsiteX4" fmla="*/ 860425 w 967383"/>
                <a:gd name="connsiteY4" fmla="*/ 533400 h 590550"/>
                <a:gd name="connsiteX5" fmla="*/ 685800 w 967383"/>
                <a:gd name="connsiteY5" fmla="*/ 584200 h 590550"/>
                <a:gd name="connsiteX6" fmla="*/ 517525 w 967383"/>
                <a:gd name="connsiteY6" fmla="*/ 587375 h 590550"/>
                <a:gd name="connsiteX7" fmla="*/ 288925 w 967383"/>
                <a:gd name="connsiteY7" fmla="*/ 590550 h 590550"/>
                <a:gd name="connsiteX8" fmla="*/ 565150 w 967383"/>
                <a:gd name="connsiteY8" fmla="*/ 577850 h 590550"/>
                <a:gd name="connsiteX9" fmla="*/ 711200 w 967383"/>
                <a:gd name="connsiteY9" fmla="*/ 520700 h 590550"/>
                <a:gd name="connsiteX10" fmla="*/ 765175 w 967383"/>
                <a:gd name="connsiteY10" fmla="*/ 225425 h 590550"/>
                <a:gd name="connsiteX11" fmla="*/ 717550 w 967383"/>
                <a:gd name="connsiteY11" fmla="*/ 104775 h 590550"/>
                <a:gd name="connsiteX12" fmla="*/ 676275 w 967383"/>
                <a:gd name="connsiteY12" fmla="*/ 47625 h 590550"/>
                <a:gd name="connsiteX13" fmla="*/ 501650 w 967383"/>
                <a:gd name="connsiteY13" fmla="*/ 38100 h 590550"/>
                <a:gd name="connsiteX14" fmla="*/ 403225 w 967383"/>
                <a:gd name="connsiteY14" fmla="*/ 31750 h 590550"/>
                <a:gd name="connsiteX15" fmla="*/ 0 w 967383"/>
                <a:gd name="connsiteY15" fmla="*/ 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67383" h="590550">
                  <a:moveTo>
                    <a:pt x="0" y="0"/>
                  </a:moveTo>
                  <a:lnTo>
                    <a:pt x="708025" y="15875"/>
                  </a:lnTo>
                  <a:cubicBezTo>
                    <a:pt x="862542" y="47625"/>
                    <a:pt x="884767" y="128058"/>
                    <a:pt x="927100" y="190500"/>
                  </a:cubicBezTo>
                  <a:cubicBezTo>
                    <a:pt x="969433" y="252942"/>
                    <a:pt x="973138" y="333375"/>
                    <a:pt x="962025" y="390525"/>
                  </a:cubicBezTo>
                  <a:cubicBezTo>
                    <a:pt x="950913" y="447675"/>
                    <a:pt x="906462" y="501121"/>
                    <a:pt x="860425" y="533400"/>
                  </a:cubicBezTo>
                  <a:cubicBezTo>
                    <a:pt x="814388" y="565679"/>
                    <a:pt x="742950" y="575204"/>
                    <a:pt x="685800" y="584200"/>
                  </a:cubicBezTo>
                  <a:cubicBezTo>
                    <a:pt x="628650" y="593196"/>
                    <a:pt x="517525" y="587375"/>
                    <a:pt x="517525" y="587375"/>
                  </a:cubicBezTo>
                  <a:lnTo>
                    <a:pt x="288925" y="590550"/>
                  </a:lnTo>
                  <a:cubicBezTo>
                    <a:pt x="296863" y="588962"/>
                    <a:pt x="494771" y="589492"/>
                    <a:pt x="565150" y="577850"/>
                  </a:cubicBezTo>
                  <a:cubicBezTo>
                    <a:pt x="635529" y="566208"/>
                    <a:pt x="677863" y="579437"/>
                    <a:pt x="711200" y="520700"/>
                  </a:cubicBezTo>
                  <a:cubicBezTo>
                    <a:pt x="744537" y="461963"/>
                    <a:pt x="764117" y="294746"/>
                    <a:pt x="765175" y="225425"/>
                  </a:cubicBezTo>
                  <a:cubicBezTo>
                    <a:pt x="766233" y="156104"/>
                    <a:pt x="732367" y="134408"/>
                    <a:pt x="717550" y="104775"/>
                  </a:cubicBezTo>
                  <a:cubicBezTo>
                    <a:pt x="702733" y="75142"/>
                    <a:pt x="712258" y="58738"/>
                    <a:pt x="676275" y="47625"/>
                  </a:cubicBezTo>
                  <a:cubicBezTo>
                    <a:pt x="640292" y="36512"/>
                    <a:pt x="501650" y="38100"/>
                    <a:pt x="501650" y="38100"/>
                  </a:cubicBezTo>
                  <a:lnTo>
                    <a:pt x="403225" y="317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9" name="フリーフォーム 1338">
              <a:extLst>
                <a:ext uri="{FF2B5EF4-FFF2-40B4-BE49-F238E27FC236}">
                  <a16:creationId xmlns:a16="http://schemas.microsoft.com/office/drawing/2014/main" id="{66E99454-E7D3-F1DE-1A14-D03AF44BB366}"/>
                </a:ext>
              </a:extLst>
            </p:cNvPr>
            <p:cNvSpPr/>
            <p:nvPr/>
          </p:nvSpPr>
          <p:spPr>
            <a:xfrm>
              <a:off x="3726680" y="9618501"/>
              <a:ext cx="619695" cy="1311638"/>
            </a:xfrm>
            <a:custGeom>
              <a:avLst/>
              <a:gdLst>
                <a:gd name="connsiteX0" fmla="*/ 200795 w 619695"/>
                <a:gd name="connsiteY0" fmla="*/ 68424 h 1311638"/>
                <a:gd name="connsiteX1" fmla="*/ 213495 w 619695"/>
                <a:gd name="connsiteY1" fmla="*/ 1103474 h 1311638"/>
                <a:gd name="connsiteX2" fmla="*/ 229370 w 619695"/>
                <a:gd name="connsiteY2" fmla="*/ 1259049 h 1311638"/>
                <a:gd name="connsiteX3" fmla="*/ 169045 w 619695"/>
                <a:gd name="connsiteY3" fmla="*/ 1278099 h 1311638"/>
                <a:gd name="connsiteX4" fmla="*/ 770 w 619695"/>
                <a:gd name="connsiteY4" fmla="*/ 1297149 h 1311638"/>
                <a:gd name="connsiteX5" fmla="*/ 102370 w 619695"/>
                <a:gd name="connsiteY5" fmla="*/ 1300324 h 1311638"/>
                <a:gd name="connsiteX6" fmla="*/ 581795 w 619695"/>
                <a:gd name="connsiteY6" fmla="*/ 1306674 h 1311638"/>
                <a:gd name="connsiteX7" fmla="*/ 569095 w 619695"/>
                <a:gd name="connsiteY7" fmla="*/ 1290799 h 1311638"/>
                <a:gd name="connsiteX8" fmla="*/ 407170 w 619695"/>
                <a:gd name="connsiteY8" fmla="*/ 1233649 h 1311638"/>
                <a:gd name="connsiteX9" fmla="*/ 416695 w 619695"/>
                <a:gd name="connsiteY9" fmla="*/ 443074 h 1311638"/>
                <a:gd name="connsiteX10" fmla="*/ 388120 w 619695"/>
                <a:gd name="connsiteY10" fmla="*/ 77949 h 1311638"/>
                <a:gd name="connsiteX11" fmla="*/ 356370 w 619695"/>
                <a:gd name="connsiteY11" fmla="*/ 93824 h 1311638"/>
                <a:gd name="connsiteX12" fmla="*/ 200795 w 619695"/>
                <a:gd name="connsiteY12" fmla="*/ 68424 h 1311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9695" h="1311638">
                  <a:moveTo>
                    <a:pt x="200795" y="68424"/>
                  </a:moveTo>
                  <a:cubicBezTo>
                    <a:pt x="176983" y="236699"/>
                    <a:pt x="208733" y="905037"/>
                    <a:pt x="213495" y="1103474"/>
                  </a:cubicBezTo>
                  <a:cubicBezTo>
                    <a:pt x="218257" y="1301911"/>
                    <a:pt x="236778" y="1229945"/>
                    <a:pt x="229370" y="1259049"/>
                  </a:cubicBezTo>
                  <a:cubicBezTo>
                    <a:pt x="221962" y="1288153"/>
                    <a:pt x="207145" y="1271749"/>
                    <a:pt x="169045" y="1278099"/>
                  </a:cubicBezTo>
                  <a:cubicBezTo>
                    <a:pt x="130945" y="1284449"/>
                    <a:pt x="11882" y="1293445"/>
                    <a:pt x="770" y="1297149"/>
                  </a:cubicBezTo>
                  <a:cubicBezTo>
                    <a:pt x="-10342" y="1300853"/>
                    <a:pt x="102370" y="1300324"/>
                    <a:pt x="102370" y="1300324"/>
                  </a:cubicBezTo>
                  <a:lnTo>
                    <a:pt x="581795" y="1306674"/>
                  </a:lnTo>
                  <a:cubicBezTo>
                    <a:pt x="659582" y="1305087"/>
                    <a:pt x="598199" y="1302970"/>
                    <a:pt x="569095" y="1290799"/>
                  </a:cubicBezTo>
                  <a:cubicBezTo>
                    <a:pt x="539991" y="1278628"/>
                    <a:pt x="432570" y="1374936"/>
                    <a:pt x="407170" y="1233649"/>
                  </a:cubicBezTo>
                  <a:cubicBezTo>
                    <a:pt x="381770" y="1092362"/>
                    <a:pt x="419870" y="635691"/>
                    <a:pt x="416695" y="443074"/>
                  </a:cubicBezTo>
                  <a:cubicBezTo>
                    <a:pt x="413520" y="250457"/>
                    <a:pt x="398174" y="136157"/>
                    <a:pt x="388120" y="77949"/>
                  </a:cubicBezTo>
                  <a:cubicBezTo>
                    <a:pt x="378066" y="19741"/>
                    <a:pt x="382828" y="92237"/>
                    <a:pt x="356370" y="93824"/>
                  </a:cubicBezTo>
                  <a:cubicBezTo>
                    <a:pt x="329912" y="95412"/>
                    <a:pt x="224607" y="-99851"/>
                    <a:pt x="200795" y="684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0" name="フリーフォーム 1339">
              <a:extLst>
                <a:ext uri="{FF2B5EF4-FFF2-40B4-BE49-F238E27FC236}">
                  <a16:creationId xmlns:a16="http://schemas.microsoft.com/office/drawing/2014/main" id="{53CB96BF-0414-C702-07AF-A6FE4A0062B3}"/>
                </a:ext>
              </a:extLst>
            </p:cNvPr>
            <p:cNvSpPr/>
            <p:nvPr/>
          </p:nvSpPr>
          <p:spPr>
            <a:xfrm>
              <a:off x="4083013" y="10225867"/>
              <a:ext cx="894935" cy="725088"/>
            </a:xfrm>
            <a:custGeom>
              <a:avLst/>
              <a:gdLst>
                <a:gd name="connsiteX0" fmla="*/ 37 w 894935"/>
                <a:gd name="connsiteY0" fmla="*/ 7158 h 725088"/>
                <a:gd name="connsiteX1" fmla="*/ 361987 w 894935"/>
                <a:gd name="connsiteY1" fmla="*/ 13508 h 725088"/>
                <a:gd name="connsiteX2" fmla="*/ 596937 w 894935"/>
                <a:gd name="connsiteY2" fmla="*/ 134158 h 725088"/>
                <a:gd name="connsiteX3" fmla="*/ 650912 w 894935"/>
                <a:gd name="connsiteY3" fmla="*/ 280208 h 725088"/>
                <a:gd name="connsiteX4" fmla="*/ 669962 w 894935"/>
                <a:gd name="connsiteY4" fmla="*/ 550083 h 725088"/>
                <a:gd name="connsiteX5" fmla="*/ 727112 w 894935"/>
                <a:gd name="connsiteY5" fmla="*/ 686608 h 725088"/>
                <a:gd name="connsiteX6" fmla="*/ 825537 w 894935"/>
                <a:gd name="connsiteY6" fmla="*/ 677083 h 725088"/>
                <a:gd name="connsiteX7" fmla="*/ 889037 w 894935"/>
                <a:gd name="connsiteY7" fmla="*/ 638983 h 725088"/>
                <a:gd name="connsiteX8" fmla="*/ 876337 w 894935"/>
                <a:gd name="connsiteY8" fmla="*/ 673908 h 725088"/>
                <a:gd name="connsiteX9" fmla="*/ 749337 w 894935"/>
                <a:gd name="connsiteY9" fmla="*/ 724708 h 725088"/>
                <a:gd name="connsiteX10" fmla="*/ 546137 w 894935"/>
                <a:gd name="connsiteY10" fmla="*/ 645333 h 725088"/>
                <a:gd name="connsiteX11" fmla="*/ 450887 w 894935"/>
                <a:gd name="connsiteY11" fmla="*/ 229408 h 725088"/>
                <a:gd name="connsiteX12" fmla="*/ 409612 w 894935"/>
                <a:gd name="connsiteY12" fmla="*/ 111933 h 725088"/>
                <a:gd name="connsiteX13" fmla="*/ 339762 w 894935"/>
                <a:gd name="connsiteY13" fmla="*/ 51608 h 725088"/>
                <a:gd name="connsiteX14" fmla="*/ 37 w 894935"/>
                <a:gd name="connsiteY14" fmla="*/ 7158 h 72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4935" h="725088">
                  <a:moveTo>
                    <a:pt x="37" y="7158"/>
                  </a:moveTo>
                  <a:cubicBezTo>
                    <a:pt x="3741" y="808"/>
                    <a:pt x="262504" y="-7659"/>
                    <a:pt x="361987" y="13508"/>
                  </a:cubicBezTo>
                  <a:cubicBezTo>
                    <a:pt x="461470" y="34675"/>
                    <a:pt x="548783" y="89708"/>
                    <a:pt x="596937" y="134158"/>
                  </a:cubicBezTo>
                  <a:cubicBezTo>
                    <a:pt x="645091" y="178608"/>
                    <a:pt x="638741" y="210887"/>
                    <a:pt x="650912" y="280208"/>
                  </a:cubicBezTo>
                  <a:cubicBezTo>
                    <a:pt x="663083" y="349529"/>
                    <a:pt x="657262" y="482350"/>
                    <a:pt x="669962" y="550083"/>
                  </a:cubicBezTo>
                  <a:cubicBezTo>
                    <a:pt x="682662" y="617816"/>
                    <a:pt x="701183" y="665441"/>
                    <a:pt x="727112" y="686608"/>
                  </a:cubicBezTo>
                  <a:cubicBezTo>
                    <a:pt x="753041" y="707775"/>
                    <a:pt x="798550" y="685020"/>
                    <a:pt x="825537" y="677083"/>
                  </a:cubicBezTo>
                  <a:cubicBezTo>
                    <a:pt x="852524" y="669146"/>
                    <a:pt x="880570" y="639512"/>
                    <a:pt x="889037" y="638983"/>
                  </a:cubicBezTo>
                  <a:cubicBezTo>
                    <a:pt x="897504" y="638454"/>
                    <a:pt x="899620" y="659621"/>
                    <a:pt x="876337" y="673908"/>
                  </a:cubicBezTo>
                  <a:cubicBezTo>
                    <a:pt x="853054" y="688195"/>
                    <a:pt x="804370" y="729471"/>
                    <a:pt x="749337" y="724708"/>
                  </a:cubicBezTo>
                  <a:cubicBezTo>
                    <a:pt x="694304" y="719945"/>
                    <a:pt x="595879" y="727883"/>
                    <a:pt x="546137" y="645333"/>
                  </a:cubicBezTo>
                  <a:cubicBezTo>
                    <a:pt x="496395" y="562783"/>
                    <a:pt x="473641" y="318308"/>
                    <a:pt x="450887" y="229408"/>
                  </a:cubicBezTo>
                  <a:cubicBezTo>
                    <a:pt x="428133" y="140508"/>
                    <a:pt x="428133" y="141566"/>
                    <a:pt x="409612" y="111933"/>
                  </a:cubicBezTo>
                  <a:cubicBezTo>
                    <a:pt x="391091" y="82300"/>
                    <a:pt x="410670" y="68012"/>
                    <a:pt x="339762" y="51608"/>
                  </a:cubicBezTo>
                  <a:cubicBezTo>
                    <a:pt x="268854" y="35204"/>
                    <a:pt x="-3667" y="13508"/>
                    <a:pt x="37" y="715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1" name="フリーフォーム 1340">
              <a:extLst>
                <a:ext uri="{FF2B5EF4-FFF2-40B4-BE49-F238E27FC236}">
                  <a16:creationId xmlns:a16="http://schemas.microsoft.com/office/drawing/2014/main" id="{214810B7-03CD-CD5E-8428-6D9613BE5850}"/>
                </a:ext>
              </a:extLst>
            </p:cNvPr>
            <p:cNvSpPr/>
            <p:nvPr/>
          </p:nvSpPr>
          <p:spPr>
            <a:xfrm>
              <a:off x="4991100" y="9652000"/>
              <a:ext cx="1254015" cy="1358960"/>
            </a:xfrm>
            <a:custGeom>
              <a:avLst/>
              <a:gdLst>
                <a:gd name="connsiteX0" fmla="*/ 0 w 1254015"/>
                <a:gd name="connsiteY0" fmla="*/ 0 h 1358960"/>
                <a:gd name="connsiteX1" fmla="*/ 406400 w 1254015"/>
                <a:gd name="connsiteY1" fmla="*/ 12700 h 1358960"/>
                <a:gd name="connsiteX2" fmla="*/ 504825 w 1254015"/>
                <a:gd name="connsiteY2" fmla="*/ 146050 h 1358960"/>
                <a:gd name="connsiteX3" fmla="*/ 952500 w 1254015"/>
                <a:gd name="connsiteY3" fmla="*/ 882650 h 1358960"/>
                <a:gd name="connsiteX4" fmla="*/ 1012825 w 1254015"/>
                <a:gd name="connsiteY4" fmla="*/ 981075 h 1358960"/>
                <a:gd name="connsiteX5" fmla="*/ 1000125 w 1254015"/>
                <a:gd name="connsiteY5" fmla="*/ 796925 h 1358960"/>
                <a:gd name="connsiteX6" fmla="*/ 1022350 w 1254015"/>
                <a:gd name="connsiteY6" fmla="*/ 82550 h 1358960"/>
                <a:gd name="connsiteX7" fmla="*/ 965200 w 1254015"/>
                <a:gd name="connsiteY7" fmla="*/ 69850 h 1358960"/>
                <a:gd name="connsiteX8" fmla="*/ 1025525 w 1254015"/>
                <a:gd name="connsiteY8" fmla="*/ 63500 h 1358960"/>
                <a:gd name="connsiteX9" fmla="*/ 784225 w 1254015"/>
                <a:gd name="connsiteY9" fmla="*/ 38100 h 1358960"/>
                <a:gd name="connsiteX10" fmla="*/ 857250 w 1254015"/>
                <a:gd name="connsiteY10" fmla="*/ 15875 h 1358960"/>
                <a:gd name="connsiteX11" fmla="*/ 1247775 w 1254015"/>
                <a:gd name="connsiteY11" fmla="*/ 31750 h 1358960"/>
                <a:gd name="connsiteX12" fmla="*/ 1095375 w 1254015"/>
                <a:gd name="connsiteY12" fmla="*/ 92075 h 1358960"/>
                <a:gd name="connsiteX13" fmla="*/ 1063625 w 1254015"/>
                <a:gd name="connsiteY13" fmla="*/ 384175 h 1358960"/>
                <a:gd name="connsiteX14" fmla="*/ 1073150 w 1254015"/>
                <a:gd name="connsiteY14" fmla="*/ 1285875 h 1358960"/>
                <a:gd name="connsiteX15" fmla="*/ 987425 w 1254015"/>
                <a:gd name="connsiteY15" fmla="*/ 1203325 h 1358960"/>
                <a:gd name="connsiteX16" fmla="*/ 473075 w 1254015"/>
                <a:gd name="connsiteY16" fmla="*/ 393700 h 1358960"/>
                <a:gd name="connsiteX17" fmla="*/ 311150 w 1254015"/>
                <a:gd name="connsiteY17" fmla="*/ 142875 h 1358960"/>
                <a:gd name="connsiteX18" fmla="*/ 298450 w 1254015"/>
                <a:gd name="connsiteY18" fmla="*/ 266700 h 1358960"/>
                <a:gd name="connsiteX19" fmla="*/ 276225 w 1254015"/>
                <a:gd name="connsiteY19" fmla="*/ 1193800 h 1358960"/>
                <a:gd name="connsiteX20" fmla="*/ 273050 w 1254015"/>
                <a:gd name="connsiteY20" fmla="*/ 1228725 h 1358960"/>
                <a:gd name="connsiteX21" fmla="*/ 463550 w 1254015"/>
                <a:gd name="connsiteY21" fmla="*/ 1235075 h 1358960"/>
                <a:gd name="connsiteX22" fmla="*/ 508000 w 1254015"/>
                <a:gd name="connsiteY22" fmla="*/ 1238250 h 1358960"/>
                <a:gd name="connsiteX23" fmla="*/ 450850 w 1254015"/>
                <a:gd name="connsiteY23" fmla="*/ 1254125 h 1358960"/>
                <a:gd name="connsiteX24" fmla="*/ 142875 w 1254015"/>
                <a:gd name="connsiteY24" fmla="*/ 1295400 h 1358960"/>
                <a:gd name="connsiteX25" fmla="*/ 44450 w 1254015"/>
                <a:gd name="connsiteY25" fmla="*/ 1279525 h 1358960"/>
                <a:gd name="connsiteX26" fmla="*/ 79375 w 1254015"/>
                <a:gd name="connsiteY26" fmla="*/ 1263650 h 1358960"/>
                <a:gd name="connsiteX27" fmla="*/ 206375 w 1254015"/>
                <a:gd name="connsiteY27" fmla="*/ 1250950 h 1358960"/>
                <a:gd name="connsiteX28" fmla="*/ 238125 w 1254015"/>
                <a:gd name="connsiteY28" fmla="*/ 1019175 h 1358960"/>
                <a:gd name="connsiteX29" fmla="*/ 219075 w 1254015"/>
                <a:gd name="connsiteY29" fmla="*/ 130175 h 1358960"/>
                <a:gd name="connsiteX30" fmla="*/ 231775 w 1254015"/>
                <a:gd name="connsiteY30" fmla="*/ 66675 h 1358960"/>
                <a:gd name="connsiteX31" fmla="*/ 180975 w 1254015"/>
                <a:gd name="connsiteY31" fmla="*/ 57150 h 1358960"/>
                <a:gd name="connsiteX32" fmla="*/ 0 w 1254015"/>
                <a:gd name="connsiteY32" fmla="*/ 0 h 135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54015" h="1358960">
                  <a:moveTo>
                    <a:pt x="0" y="0"/>
                  </a:moveTo>
                  <a:lnTo>
                    <a:pt x="406400" y="12700"/>
                  </a:lnTo>
                  <a:cubicBezTo>
                    <a:pt x="490538" y="37042"/>
                    <a:pt x="413808" y="1058"/>
                    <a:pt x="504825" y="146050"/>
                  </a:cubicBezTo>
                  <a:cubicBezTo>
                    <a:pt x="595842" y="291042"/>
                    <a:pt x="867833" y="743479"/>
                    <a:pt x="952500" y="882650"/>
                  </a:cubicBezTo>
                  <a:cubicBezTo>
                    <a:pt x="1037167" y="1021821"/>
                    <a:pt x="1004888" y="995362"/>
                    <a:pt x="1012825" y="981075"/>
                  </a:cubicBezTo>
                  <a:cubicBezTo>
                    <a:pt x="1020762" y="966788"/>
                    <a:pt x="998538" y="946679"/>
                    <a:pt x="1000125" y="796925"/>
                  </a:cubicBezTo>
                  <a:cubicBezTo>
                    <a:pt x="1001712" y="647171"/>
                    <a:pt x="1028171" y="203729"/>
                    <a:pt x="1022350" y="82550"/>
                  </a:cubicBezTo>
                  <a:cubicBezTo>
                    <a:pt x="1016529" y="-38629"/>
                    <a:pt x="964671" y="73025"/>
                    <a:pt x="965200" y="69850"/>
                  </a:cubicBezTo>
                  <a:cubicBezTo>
                    <a:pt x="965729" y="66675"/>
                    <a:pt x="1055687" y="68792"/>
                    <a:pt x="1025525" y="63500"/>
                  </a:cubicBezTo>
                  <a:cubicBezTo>
                    <a:pt x="995363" y="58208"/>
                    <a:pt x="812271" y="46038"/>
                    <a:pt x="784225" y="38100"/>
                  </a:cubicBezTo>
                  <a:cubicBezTo>
                    <a:pt x="756179" y="30163"/>
                    <a:pt x="779992" y="16933"/>
                    <a:pt x="857250" y="15875"/>
                  </a:cubicBezTo>
                  <a:cubicBezTo>
                    <a:pt x="934508" y="14817"/>
                    <a:pt x="1208088" y="19050"/>
                    <a:pt x="1247775" y="31750"/>
                  </a:cubicBezTo>
                  <a:cubicBezTo>
                    <a:pt x="1287463" y="44450"/>
                    <a:pt x="1126067" y="33338"/>
                    <a:pt x="1095375" y="92075"/>
                  </a:cubicBezTo>
                  <a:cubicBezTo>
                    <a:pt x="1064683" y="150812"/>
                    <a:pt x="1067329" y="185208"/>
                    <a:pt x="1063625" y="384175"/>
                  </a:cubicBezTo>
                  <a:cubicBezTo>
                    <a:pt x="1059921" y="583142"/>
                    <a:pt x="1085850" y="1149350"/>
                    <a:pt x="1073150" y="1285875"/>
                  </a:cubicBezTo>
                  <a:cubicBezTo>
                    <a:pt x="1060450" y="1422400"/>
                    <a:pt x="1087438" y="1352021"/>
                    <a:pt x="987425" y="1203325"/>
                  </a:cubicBezTo>
                  <a:cubicBezTo>
                    <a:pt x="887413" y="1054629"/>
                    <a:pt x="585787" y="570442"/>
                    <a:pt x="473075" y="393700"/>
                  </a:cubicBezTo>
                  <a:cubicBezTo>
                    <a:pt x="360363" y="216958"/>
                    <a:pt x="340254" y="164042"/>
                    <a:pt x="311150" y="142875"/>
                  </a:cubicBezTo>
                  <a:cubicBezTo>
                    <a:pt x="282046" y="121708"/>
                    <a:pt x="304271" y="91546"/>
                    <a:pt x="298450" y="266700"/>
                  </a:cubicBezTo>
                  <a:cubicBezTo>
                    <a:pt x="292629" y="441854"/>
                    <a:pt x="280458" y="1033463"/>
                    <a:pt x="276225" y="1193800"/>
                  </a:cubicBezTo>
                  <a:cubicBezTo>
                    <a:pt x="271992" y="1354137"/>
                    <a:pt x="241829" y="1221846"/>
                    <a:pt x="273050" y="1228725"/>
                  </a:cubicBezTo>
                  <a:cubicBezTo>
                    <a:pt x="304271" y="1235604"/>
                    <a:pt x="424392" y="1233488"/>
                    <a:pt x="463550" y="1235075"/>
                  </a:cubicBezTo>
                  <a:cubicBezTo>
                    <a:pt x="502708" y="1236662"/>
                    <a:pt x="510117" y="1235075"/>
                    <a:pt x="508000" y="1238250"/>
                  </a:cubicBezTo>
                  <a:cubicBezTo>
                    <a:pt x="505883" y="1241425"/>
                    <a:pt x="511704" y="1244600"/>
                    <a:pt x="450850" y="1254125"/>
                  </a:cubicBezTo>
                  <a:cubicBezTo>
                    <a:pt x="389996" y="1263650"/>
                    <a:pt x="210608" y="1291167"/>
                    <a:pt x="142875" y="1295400"/>
                  </a:cubicBezTo>
                  <a:cubicBezTo>
                    <a:pt x="75142" y="1299633"/>
                    <a:pt x="55033" y="1284817"/>
                    <a:pt x="44450" y="1279525"/>
                  </a:cubicBezTo>
                  <a:cubicBezTo>
                    <a:pt x="33867" y="1274233"/>
                    <a:pt x="52388" y="1268412"/>
                    <a:pt x="79375" y="1263650"/>
                  </a:cubicBezTo>
                  <a:cubicBezTo>
                    <a:pt x="106362" y="1258888"/>
                    <a:pt x="179917" y="1291696"/>
                    <a:pt x="206375" y="1250950"/>
                  </a:cubicBezTo>
                  <a:cubicBezTo>
                    <a:pt x="232833" y="1210204"/>
                    <a:pt x="236008" y="1205971"/>
                    <a:pt x="238125" y="1019175"/>
                  </a:cubicBezTo>
                  <a:cubicBezTo>
                    <a:pt x="240242" y="832379"/>
                    <a:pt x="220133" y="288925"/>
                    <a:pt x="219075" y="130175"/>
                  </a:cubicBezTo>
                  <a:cubicBezTo>
                    <a:pt x="218017" y="-28575"/>
                    <a:pt x="238125" y="78846"/>
                    <a:pt x="231775" y="66675"/>
                  </a:cubicBezTo>
                  <a:cubicBezTo>
                    <a:pt x="225425" y="54504"/>
                    <a:pt x="180975" y="57150"/>
                    <a:pt x="180975" y="5715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F689C25D-7EB3-DE0B-4DAE-A13FA9B92345}"/>
              </a:ext>
            </a:extLst>
          </p:cNvPr>
          <p:cNvSpPr/>
          <p:nvPr/>
        </p:nvSpPr>
        <p:spPr>
          <a:xfrm>
            <a:off x="5270235" y="4247181"/>
            <a:ext cx="705139" cy="216892"/>
          </a:xfrm>
          <a:custGeom>
            <a:avLst/>
            <a:gdLst>
              <a:gd name="connsiteX0" fmla="*/ 705115 w 705139"/>
              <a:gd name="connsiteY0" fmla="*/ 172419 h 216892"/>
              <a:gd name="connsiteX1" fmla="*/ 578115 w 705139"/>
              <a:gd name="connsiteY1" fmla="*/ 86694 h 216892"/>
              <a:gd name="connsiteX2" fmla="*/ 393965 w 705139"/>
              <a:gd name="connsiteY2" fmla="*/ 61294 h 216892"/>
              <a:gd name="connsiteX3" fmla="*/ 228865 w 705139"/>
              <a:gd name="connsiteY3" fmla="*/ 77169 h 216892"/>
              <a:gd name="connsiteX4" fmla="*/ 108215 w 705139"/>
              <a:gd name="connsiteY4" fmla="*/ 159719 h 216892"/>
              <a:gd name="connsiteX5" fmla="*/ 32015 w 705139"/>
              <a:gd name="connsiteY5" fmla="*/ 216869 h 216892"/>
              <a:gd name="connsiteX6" fmla="*/ 76465 w 705139"/>
              <a:gd name="connsiteY6" fmla="*/ 153369 h 216892"/>
              <a:gd name="connsiteX7" fmla="*/ 265 w 705139"/>
              <a:gd name="connsiteY7" fmla="*/ 213694 h 216892"/>
              <a:gd name="connsiteX8" fmla="*/ 54240 w 705139"/>
              <a:gd name="connsiteY8" fmla="*/ 131144 h 216892"/>
              <a:gd name="connsiteX9" fmla="*/ 130440 w 705139"/>
              <a:gd name="connsiteY9" fmla="*/ 102569 h 216892"/>
              <a:gd name="connsiteX10" fmla="*/ 114565 w 705139"/>
              <a:gd name="connsiteY10" fmla="*/ 73994 h 216892"/>
              <a:gd name="connsiteX11" fmla="*/ 206640 w 705139"/>
              <a:gd name="connsiteY11" fmla="*/ 70819 h 216892"/>
              <a:gd name="connsiteX12" fmla="*/ 193940 w 705139"/>
              <a:gd name="connsiteY12" fmla="*/ 29544 h 216892"/>
              <a:gd name="connsiteX13" fmla="*/ 232040 w 705139"/>
              <a:gd name="connsiteY13" fmla="*/ 58119 h 216892"/>
              <a:gd name="connsiteX14" fmla="*/ 263790 w 705139"/>
              <a:gd name="connsiteY14" fmla="*/ 70819 h 216892"/>
              <a:gd name="connsiteX15" fmla="*/ 251090 w 705139"/>
              <a:gd name="connsiteY15" fmla="*/ 4144 h 216892"/>
              <a:gd name="connsiteX16" fmla="*/ 286015 w 705139"/>
              <a:gd name="connsiteY16" fmla="*/ 13669 h 216892"/>
              <a:gd name="connsiteX17" fmla="*/ 320940 w 705139"/>
              <a:gd name="connsiteY17" fmla="*/ 67644 h 216892"/>
              <a:gd name="connsiteX18" fmla="*/ 460640 w 705139"/>
              <a:gd name="connsiteY18" fmla="*/ 58119 h 216892"/>
              <a:gd name="connsiteX19" fmla="*/ 486040 w 705139"/>
              <a:gd name="connsiteY19" fmla="*/ 35894 h 216892"/>
              <a:gd name="connsiteX20" fmla="*/ 527315 w 705139"/>
              <a:gd name="connsiteY20" fmla="*/ 61294 h 216892"/>
              <a:gd name="connsiteX21" fmla="*/ 517790 w 705139"/>
              <a:gd name="connsiteY21" fmla="*/ 45419 h 216892"/>
              <a:gd name="connsiteX22" fmla="*/ 568590 w 705139"/>
              <a:gd name="connsiteY22" fmla="*/ 89869 h 216892"/>
              <a:gd name="connsiteX23" fmla="*/ 705115 w 705139"/>
              <a:gd name="connsiteY23" fmla="*/ 172419 h 216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05139" h="216892">
                <a:moveTo>
                  <a:pt x="705115" y="172419"/>
                </a:moveTo>
                <a:cubicBezTo>
                  <a:pt x="706702" y="171890"/>
                  <a:pt x="629973" y="105215"/>
                  <a:pt x="578115" y="86694"/>
                </a:cubicBezTo>
                <a:cubicBezTo>
                  <a:pt x="526257" y="68173"/>
                  <a:pt x="452173" y="62882"/>
                  <a:pt x="393965" y="61294"/>
                </a:cubicBezTo>
                <a:cubicBezTo>
                  <a:pt x="335757" y="59706"/>
                  <a:pt x="276490" y="60765"/>
                  <a:pt x="228865" y="77169"/>
                </a:cubicBezTo>
                <a:cubicBezTo>
                  <a:pt x="181240" y="93573"/>
                  <a:pt x="141023" y="136436"/>
                  <a:pt x="108215" y="159719"/>
                </a:cubicBezTo>
                <a:cubicBezTo>
                  <a:pt x="75407" y="183002"/>
                  <a:pt x="37306" y="217927"/>
                  <a:pt x="32015" y="216869"/>
                </a:cubicBezTo>
                <a:cubicBezTo>
                  <a:pt x="26724" y="215811"/>
                  <a:pt x="81757" y="153898"/>
                  <a:pt x="76465" y="153369"/>
                </a:cubicBezTo>
                <a:cubicBezTo>
                  <a:pt x="71173" y="152840"/>
                  <a:pt x="3969" y="217398"/>
                  <a:pt x="265" y="213694"/>
                </a:cubicBezTo>
                <a:cubicBezTo>
                  <a:pt x="-3439" y="209990"/>
                  <a:pt x="32544" y="149665"/>
                  <a:pt x="54240" y="131144"/>
                </a:cubicBezTo>
                <a:cubicBezTo>
                  <a:pt x="75936" y="112623"/>
                  <a:pt x="120386" y="112094"/>
                  <a:pt x="130440" y="102569"/>
                </a:cubicBezTo>
                <a:cubicBezTo>
                  <a:pt x="140494" y="93044"/>
                  <a:pt x="101865" y="79286"/>
                  <a:pt x="114565" y="73994"/>
                </a:cubicBezTo>
                <a:cubicBezTo>
                  <a:pt x="127265" y="68702"/>
                  <a:pt x="193411" y="78227"/>
                  <a:pt x="206640" y="70819"/>
                </a:cubicBezTo>
                <a:cubicBezTo>
                  <a:pt x="219869" y="63411"/>
                  <a:pt x="189707" y="31661"/>
                  <a:pt x="193940" y="29544"/>
                </a:cubicBezTo>
                <a:cubicBezTo>
                  <a:pt x="198173" y="27427"/>
                  <a:pt x="220398" y="51240"/>
                  <a:pt x="232040" y="58119"/>
                </a:cubicBezTo>
                <a:cubicBezTo>
                  <a:pt x="243682" y="64998"/>
                  <a:pt x="260615" y="79815"/>
                  <a:pt x="263790" y="70819"/>
                </a:cubicBezTo>
                <a:cubicBezTo>
                  <a:pt x="266965" y="61823"/>
                  <a:pt x="247386" y="13669"/>
                  <a:pt x="251090" y="4144"/>
                </a:cubicBezTo>
                <a:cubicBezTo>
                  <a:pt x="254794" y="-5381"/>
                  <a:pt x="274373" y="3086"/>
                  <a:pt x="286015" y="13669"/>
                </a:cubicBezTo>
                <a:cubicBezTo>
                  <a:pt x="297657" y="24252"/>
                  <a:pt x="291836" y="60236"/>
                  <a:pt x="320940" y="67644"/>
                </a:cubicBezTo>
                <a:cubicBezTo>
                  <a:pt x="350044" y="75052"/>
                  <a:pt x="433123" y="63411"/>
                  <a:pt x="460640" y="58119"/>
                </a:cubicBezTo>
                <a:cubicBezTo>
                  <a:pt x="488157" y="52827"/>
                  <a:pt x="474928" y="35365"/>
                  <a:pt x="486040" y="35894"/>
                </a:cubicBezTo>
                <a:cubicBezTo>
                  <a:pt x="497152" y="36423"/>
                  <a:pt x="527315" y="61294"/>
                  <a:pt x="527315" y="61294"/>
                </a:cubicBezTo>
                <a:cubicBezTo>
                  <a:pt x="532607" y="62881"/>
                  <a:pt x="510911" y="40657"/>
                  <a:pt x="517790" y="45419"/>
                </a:cubicBezTo>
                <a:cubicBezTo>
                  <a:pt x="524669" y="50181"/>
                  <a:pt x="542132" y="71877"/>
                  <a:pt x="568590" y="89869"/>
                </a:cubicBezTo>
                <a:cubicBezTo>
                  <a:pt x="595048" y="107861"/>
                  <a:pt x="703528" y="172948"/>
                  <a:pt x="705115" y="172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49F4E1D8-98C8-5EDA-2E6D-EEFE0791455E}"/>
              </a:ext>
            </a:extLst>
          </p:cNvPr>
          <p:cNvSpPr/>
          <p:nvPr/>
        </p:nvSpPr>
        <p:spPr>
          <a:xfrm>
            <a:off x="7552599" y="4387467"/>
            <a:ext cx="108750" cy="207635"/>
          </a:xfrm>
          <a:custGeom>
            <a:avLst/>
            <a:gdLst>
              <a:gd name="connsiteX0" fmla="*/ 726 w 108750"/>
              <a:gd name="connsiteY0" fmla="*/ 383 h 207635"/>
              <a:gd name="connsiteX1" fmla="*/ 73751 w 108750"/>
              <a:gd name="connsiteY1" fmla="*/ 57533 h 207635"/>
              <a:gd name="connsiteX2" fmla="*/ 108676 w 108750"/>
              <a:gd name="connsiteY2" fmla="*/ 127383 h 207635"/>
              <a:gd name="connsiteX3" fmla="*/ 83276 w 108750"/>
              <a:gd name="connsiteY3" fmla="*/ 203583 h 207635"/>
              <a:gd name="connsiteX4" fmla="*/ 92801 w 108750"/>
              <a:gd name="connsiteY4" fmla="*/ 159133 h 207635"/>
              <a:gd name="connsiteX5" fmla="*/ 70576 w 108750"/>
              <a:gd name="connsiteY5" fmla="*/ 206758 h 207635"/>
              <a:gd name="connsiteX6" fmla="*/ 38826 w 108750"/>
              <a:gd name="connsiteY6" fmla="*/ 108333 h 207635"/>
              <a:gd name="connsiteX7" fmla="*/ 45176 w 108750"/>
              <a:gd name="connsiteY7" fmla="*/ 124208 h 207635"/>
              <a:gd name="connsiteX8" fmla="*/ 38826 w 108750"/>
              <a:gd name="connsiteY8" fmla="*/ 86108 h 207635"/>
              <a:gd name="connsiteX9" fmla="*/ 726 w 108750"/>
              <a:gd name="connsiteY9" fmla="*/ 383 h 207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750" h="207635">
                <a:moveTo>
                  <a:pt x="726" y="383"/>
                </a:moveTo>
                <a:cubicBezTo>
                  <a:pt x="6547" y="-4379"/>
                  <a:pt x="55759" y="36366"/>
                  <a:pt x="73751" y="57533"/>
                </a:cubicBezTo>
                <a:cubicBezTo>
                  <a:pt x="91743" y="78700"/>
                  <a:pt x="107089" y="103041"/>
                  <a:pt x="108676" y="127383"/>
                </a:cubicBezTo>
                <a:cubicBezTo>
                  <a:pt x="110264" y="151725"/>
                  <a:pt x="85922" y="198291"/>
                  <a:pt x="83276" y="203583"/>
                </a:cubicBezTo>
                <a:cubicBezTo>
                  <a:pt x="80630" y="208875"/>
                  <a:pt x="94918" y="158604"/>
                  <a:pt x="92801" y="159133"/>
                </a:cubicBezTo>
                <a:cubicBezTo>
                  <a:pt x="90684" y="159662"/>
                  <a:pt x="79572" y="215225"/>
                  <a:pt x="70576" y="206758"/>
                </a:cubicBezTo>
                <a:cubicBezTo>
                  <a:pt x="61580" y="198291"/>
                  <a:pt x="43059" y="122091"/>
                  <a:pt x="38826" y="108333"/>
                </a:cubicBezTo>
                <a:cubicBezTo>
                  <a:pt x="34593" y="94575"/>
                  <a:pt x="45176" y="127912"/>
                  <a:pt x="45176" y="124208"/>
                </a:cubicBezTo>
                <a:cubicBezTo>
                  <a:pt x="45176" y="120504"/>
                  <a:pt x="52055" y="103041"/>
                  <a:pt x="38826" y="86108"/>
                </a:cubicBezTo>
                <a:cubicBezTo>
                  <a:pt x="25597" y="69175"/>
                  <a:pt x="-5095" y="5145"/>
                  <a:pt x="726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86A56529-945C-D667-F239-DE829E341450}"/>
              </a:ext>
            </a:extLst>
          </p:cNvPr>
          <p:cNvSpPr/>
          <p:nvPr/>
        </p:nvSpPr>
        <p:spPr>
          <a:xfrm>
            <a:off x="5213127" y="3997299"/>
            <a:ext cx="473002" cy="139734"/>
          </a:xfrm>
          <a:custGeom>
            <a:avLst/>
            <a:gdLst>
              <a:gd name="connsiteX0" fmla="*/ 223 w 473002"/>
              <a:gd name="connsiteY0" fmla="*/ 139726 h 139734"/>
              <a:gd name="connsiteX1" fmla="*/ 203423 w 473002"/>
              <a:gd name="connsiteY1" fmla="*/ 28601 h 139734"/>
              <a:gd name="connsiteX2" fmla="*/ 178023 w 473002"/>
              <a:gd name="connsiteY2" fmla="*/ 41301 h 139734"/>
              <a:gd name="connsiteX3" fmla="*/ 270098 w 473002"/>
              <a:gd name="connsiteY3" fmla="*/ 15901 h 139734"/>
              <a:gd name="connsiteX4" fmla="*/ 466948 w 473002"/>
              <a:gd name="connsiteY4" fmla="*/ 15901 h 139734"/>
              <a:gd name="connsiteX5" fmla="*/ 409798 w 473002"/>
              <a:gd name="connsiteY5" fmla="*/ 19076 h 139734"/>
              <a:gd name="connsiteX6" fmla="*/ 279623 w 473002"/>
              <a:gd name="connsiteY6" fmla="*/ 41301 h 139734"/>
              <a:gd name="connsiteX7" fmla="*/ 279623 w 473002"/>
              <a:gd name="connsiteY7" fmla="*/ 54001 h 139734"/>
              <a:gd name="connsiteX8" fmla="*/ 289148 w 473002"/>
              <a:gd name="connsiteY8" fmla="*/ 15901 h 139734"/>
              <a:gd name="connsiteX9" fmla="*/ 89123 w 473002"/>
              <a:gd name="connsiteY9" fmla="*/ 26 h 139734"/>
              <a:gd name="connsiteX10" fmla="*/ 209773 w 473002"/>
              <a:gd name="connsiteY10" fmla="*/ 12726 h 139734"/>
              <a:gd name="connsiteX11" fmla="*/ 155798 w 473002"/>
              <a:gd name="connsiteY11" fmla="*/ 34951 h 139734"/>
              <a:gd name="connsiteX12" fmla="*/ 203423 w 473002"/>
              <a:gd name="connsiteY12" fmla="*/ 22251 h 139734"/>
              <a:gd name="connsiteX13" fmla="*/ 101823 w 473002"/>
              <a:gd name="connsiteY13" fmla="*/ 54001 h 139734"/>
              <a:gd name="connsiteX14" fmla="*/ 162148 w 473002"/>
              <a:gd name="connsiteY14" fmla="*/ 34951 h 139734"/>
              <a:gd name="connsiteX15" fmla="*/ 223 w 473002"/>
              <a:gd name="connsiteY15" fmla="*/ 139726 h 13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3002" h="139734">
                <a:moveTo>
                  <a:pt x="223" y="139726"/>
                </a:moveTo>
                <a:cubicBezTo>
                  <a:pt x="7102" y="138668"/>
                  <a:pt x="173790" y="45005"/>
                  <a:pt x="203423" y="28601"/>
                </a:cubicBezTo>
                <a:cubicBezTo>
                  <a:pt x="233056" y="12197"/>
                  <a:pt x="166911" y="43418"/>
                  <a:pt x="178023" y="41301"/>
                </a:cubicBezTo>
                <a:cubicBezTo>
                  <a:pt x="189135" y="39184"/>
                  <a:pt x="221944" y="20134"/>
                  <a:pt x="270098" y="15901"/>
                </a:cubicBezTo>
                <a:cubicBezTo>
                  <a:pt x="318252" y="11668"/>
                  <a:pt x="443665" y="15372"/>
                  <a:pt x="466948" y="15901"/>
                </a:cubicBezTo>
                <a:cubicBezTo>
                  <a:pt x="490231" y="16430"/>
                  <a:pt x="441019" y="14843"/>
                  <a:pt x="409798" y="19076"/>
                </a:cubicBezTo>
                <a:cubicBezTo>
                  <a:pt x="378577" y="23309"/>
                  <a:pt x="279623" y="41301"/>
                  <a:pt x="279623" y="41301"/>
                </a:cubicBezTo>
                <a:cubicBezTo>
                  <a:pt x="257927" y="47122"/>
                  <a:pt x="278036" y="58234"/>
                  <a:pt x="279623" y="54001"/>
                </a:cubicBezTo>
                <a:cubicBezTo>
                  <a:pt x="281210" y="49768"/>
                  <a:pt x="320898" y="24897"/>
                  <a:pt x="289148" y="15901"/>
                </a:cubicBezTo>
                <a:cubicBezTo>
                  <a:pt x="257398" y="6905"/>
                  <a:pt x="102352" y="555"/>
                  <a:pt x="89123" y="26"/>
                </a:cubicBezTo>
                <a:cubicBezTo>
                  <a:pt x="75894" y="-503"/>
                  <a:pt x="198661" y="6905"/>
                  <a:pt x="209773" y="12726"/>
                </a:cubicBezTo>
                <a:cubicBezTo>
                  <a:pt x="220885" y="18547"/>
                  <a:pt x="156856" y="33363"/>
                  <a:pt x="155798" y="34951"/>
                </a:cubicBezTo>
                <a:cubicBezTo>
                  <a:pt x="154740" y="36539"/>
                  <a:pt x="212419" y="19076"/>
                  <a:pt x="203423" y="22251"/>
                </a:cubicBezTo>
                <a:cubicBezTo>
                  <a:pt x="194427" y="25426"/>
                  <a:pt x="101823" y="54001"/>
                  <a:pt x="101823" y="54001"/>
                </a:cubicBezTo>
                <a:cubicBezTo>
                  <a:pt x="94944" y="56118"/>
                  <a:pt x="176965" y="22780"/>
                  <a:pt x="162148" y="34951"/>
                </a:cubicBezTo>
                <a:cubicBezTo>
                  <a:pt x="147331" y="47122"/>
                  <a:pt x="-6656" y="140784"/>
                  <a:pt x="223" y="139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006C5F78-5B8C-B1CC-2A59-980E5A7B79A4}"/>
              </a:ext>
            </a:extLst>
          </p:cNvPr>
          <p:cNvSpPr/>
          <p:nvPr/>
        </p:nvSpPr>
        <p:spPr>
          <a:xfrm>
            <a:off x="5394319" y="4131387"/>
            <a:ext cx="710218" cy="197691"/>
          </a:xfrm>
          <a:custGeom>
            <a:avLst/>
            <a:gdLst>
              <a:gd name="connsiteX0" fmla="*/ 6 w 710218"/>
              <a:gd name="connsiteY0" fmla="*/ 56438 h 197691"/>
              <a:gd name="connsiteX1" fmla="*/ 196856 w 710218"/>
              <a:gd name="connsiteY1" fmla="*/ 2463 h 197691"/>
              <a:gd name="connsiteX2" fmla="*/ 393706 w 710218"/>
              <a:gd name="connsiteY2" fmla="*/ 11988 h 197691"/>
              <a:gd name="connsiteX3" fmla="*/ 469906 w 710218"/>
              <a:gd name="connsiteY3" fmla="*/ 37388 h 197691"/>
              <a:gd name="connsiteX4" fmla="*/ 460381 w 710218"/>
              <a:gd name="connsiteY4" fmla="*/ 27863 h 197691"/>
              <a:gd name="connsiteX5" fmla="*/ 587381 w 710218"/>
              <a:gd name="connsiteY5" fmla="*/ 65963 h 197691"/>
              <a:gd name="connsiteX6" fmla="*/ 644531 w 710218"/>
              <a:gd name="connsiteY6" fmla="*/ 119938 h 197691"/>
              <a:gd name="connsiteX7" fmla="*/ 644531 w 710218"/>
              <a:gd name="connsiteY7" fmla="*/ 107238 h 197691"/>
              <a:gd name="connsiteX8" fmla="*/ 704856 w 710218"/>
              <a:gd name="connsiteY8" fmla="*/ 196138 h 197691"/>
              <a:gd name="connsiteX9" fmla="*/ 673106 w 710218"/>
              <a:gd name="connsiteY9" fmla="*/ 154863 h 197691"/>
              <a:gd name="connsiteX10" fmla="*/ 403231 w 710218"/>
              <a:gd name="connsiteY10" fmla="*/ 43738 h 197691"/>
              <a:gd name="connsiteX11" fmla="*/ 279406 w 710218"/>
              <a:gd name="connsiteY11" fmla="*/ 18338 h 197691"/>
              <a:gd name="connsiteX12" fmla="*/ 111131 w 710218"/>
              <a:gd name="connsiteY12" fmla="*/ 62788 h 197691"/>
              <a:gd name="connsiteX13" fmla="*/ 203206 w 710218"/>
              <a:gd name="connsiteY13" fmla="*/ 37388 h 197691"/>
              <a:gd name="connsiteX14" fmla="*/ 6 w 710218"/>
              <a:gd name="connsiteY14" fmla="*/ 56438 h 197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0218" h="197691">
                <a:moveTo>
                  <a:pt x="6" y="56438"/>
                </a:moveTo>
                <a:cubicBezTo>
                  <a:pt x="-1052" y="50617"/>
                  <a:pt x="131240" y="9871"/>
                  <a:pt x="196856" y="2463"/>
                </a:cubicBezTo>
                <a:cubicBezTo>
                  <a:pt x="262472" y="-4945"/>
                  <a:pt x="348198" y="6167"/>
                  <a:pt x="393706" y="11988"/>
                </a:cubicBezTo>
                <a:cubicBezTo>
                  <a:pt x="439214" y="17809"/>
                  <a:pt x="469906" y="37388"/>
                  <a:pt x="469906" y="37388"/>
                </a:cubicBezTo>
                <a:cubicBezTo>
                  <a:pt x="481019" y="40034"/>
                  <a:pt x="440802" y="23101"/>
                  <a:pt x="460381" y="27863"/>
                </a:cubicBezTo>
                <a:cubicBezTo>
                  <a:pt x="479960" y="32625"/>
                  <a:pt x="556689" y="50617"/>
                  <a:pt x="587381" y="65963"/>
                </a:cubicBezTo>
                <a:cubicBezTo>
                  <a:pt x="618073" y="81309"/>
                  <a:pt x="644531" y="119938"/>
                  <a:pt x="644531" y="119938"/>
                </a:cubicBezTo>
                <a:cubicBezTo>
                  <a:pt x="654056" y="126817"/>
                  <a:pt x="634477" y="94538"/>
                  <a:pt x="644531" y="107238"/>
                </a:cubicBezTo>
                <a:cubicBezTo>
                  <a:pt x="654585" y="119938"/>
                  <a:pt x="700094" y="188201"/>
                  <a:pt x="704856" y="196138"/>
                </a:cubicBezTo>
                <a:cubicBezTo>
                  <a:pt x="709619" y="204076"/>
                  <a:pt x="723377" y="180263"/>
                  <a:pt x="673106" y="154863"/>
                </a:cubicBezTo>
                <a:cubicBezTo>
                  <a:pt x="622835" y="129463"/>
                  <a:pt x="468848" y="66492"/>
                  <a:pt x="403231" y="43738"/>
                </a:cubicBezTo>
                <a:cubicBezTo>
                  <a:pt x="337614" y="20984"/>
                  <a:pt x="328089" y="15163"/>
                  <a:pt x="279406" y="18338"/>
                </a:cubicBezTo>
                <a:cubicBezTo>
                  <a:pt x="230723" y="21513"/>
                  <a:pt x="123831" y="59613"/>
                  <a:pt x="111131" y="62788"/>
                </a:cubicBezTo>
                <a:cubicBezTo>
                  <a:pt x="98431" y="65963"/>
                  <a:pt x="215377" y="38975"/>
                  <a:pt x="203206" y="37388"/>
                </a:cubicBezTo>
                <a:cubicBezTo>
                  <a:pt x="191035" y="35801"/>
                  <a:pt x="1064" y="62259"/>
                  <a:pt x="6" y="56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5194F2FB-C131-37BE-276A-B58BA0875054}"/>
              </a:ext>
            </a:extLst>
          </p:cNvPr>
          <p:cNvSpPr/>
          <p:nvPr/>
        </p:nvSpPr>
        <p:spPr>
          <a:xfrm>
            <a:off x="7354747" y="4192759"/>
            <a:ext cx="283950" cy="70151"/>
          </a:xfrm>
          <a:custGeom>
            <a:avLst/>
            <a:gdLst>
              <a:gd name="connsiteX0" fmla="*/ 1728 w 283950"/>
              <a:gd name="connsiteY0" fmla="*/ 10941 h 70151"/>
              <a:gd name="connsiteX1" fmla="*/ 265253 w 283950"/>
              <a:gd name="connsiteY1" fmla="*/ 68091 h 70151"/>
              <a:gd name="connsiteX2" fmla="*/ 246203 w 283950"/>
              <a:gd name="connsiteY2" fmla="*/ 52216 h 70151"/>
              <a:gd name="connsiteX3" fmla="*/ 116028 w 283950"/>
              <a:gd name="connsiteY3" fmla="*/ 1416 h 70151"/>
              <a:gd name="connsiteX4" fmla="*/ 147778 w 283950"/>
              <a:gd name="connsiteY4" fmla="*/ 14116 h 70151"/>
              <a:gd name="connsiteX5" fmla="*/ 1728 w 283950"/>
              <a:gd name="connsiteY5" fmla="*/ 10941 h 70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3950" h="70151">
                <a:moveTo>
                  <a:pt x="1728" y="10941"/>
                </a:moveTo>
                <a:cubicBezTo>
                  <a:pt x="21307" y="19937"/>
                  <a:pt x="265253" y="68091"/>
                  <a:pt x="265253" y="68091"/>
                </a:cubicBezTo>
                <a:cubicBezTo>
                  <a:pt x="305999" y="74970"/>
                  <a:pt x="271074" y="63328"/>
                  <a:pt x="246203" y="52216"/>
                </a:cubicBezTo>
                <a:cubicBezTo>
                  <a:pt x="221332" y="41104"/>
                  <a:pt x="132432" y="7766"/>
                  <a:pt x="116028" y="1416"/>
                </a:cubicBezTo>
                <a:cubicBezTo>
                  <a:pt x="99624" y="-4934"/>
                  <a:pt x="160478" y="11999"/>
                  <a:pt x="147778" y="14116"/>
                </a:cubicBezTo>
                <a:cubicBezTo>
                  <a:pt x="135078" y="16233"/>
                  <a:pt x="-17851" y="1945"/>
                  <a:pt x="1728" y="10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5F25897C-21C4-B0D4-BD0B-3F2911025547}"/>
              </a:ext>
            </a:extLst>
          </p:cNvPr>
          <p:cNvSpPr/>
          <p:nvPr/>
        </p:nvSpPr>
        <p:spPr>
          <a:xfrm>
            <a:off x="7102471" y="4222723"/>
            <a:ext cx="276234" cy="134787"/>
          </a:xfrm>
          <a:custGeom>
            <a:avLst/>
            <a:gdLst>
              <a:gd name="connsiteX0" fmla="*/ 276229 w 276234"/>
              <a:gd name="connsiteY0" fmla="*/ 27 h 134787"/>
              <a:gd name="connsiteX1" fmla="*/ 107954 w 276234"/>
              <a:gd name="connsiteY1" fmla="*/ 79402 h 134787"/>
              <a:gd name="connsiteX2" fmla="*/ 114304 w 276234"/>
              <a:gd name="connsiteY2" fmla="*/ 66702 h 134787"/>
              <a:gd name="connsiteX3" fmla="*/ 66679 w 276234"/>
              <a:gd name="connsiteY3" fmla="*/ 130202 h 134787"/>
              <a:gd name="connsiteX4" fmla="*/ 4 w 276234"/>
              <a:gd name="connsiteY4" fmla="*/ 127027 h 134787"/>
              <a:gd name="connsiteX5" fmla="*/ 63504 w 276234"/>
              <a:gd name="connsiteY5" fmla="*/ 104802 h 134787"/>
              <a:gd name="connsiteX6" fmla="*/ 101604 w 276234"/>
              <a:gd name="connsiteY6" fmla="*/ 38127 h 134787"/>
              <a:gd name="connsiteX7" fmla="*/ 92079 w 276234"/>
              <a:gd name="connsiteY7" fmla="*/ 66702 h 134787"/>
              <a:gd name="connsiteX8" fmla="*/ 174629 w 276234"/>
              <a:gd name="connsiteY8" fmla="*/ 25427 h 134787"/>
              <a:gd name="connsiteX9" fmla="*/ 101604 w 276234"/>
              <a:gd name="connsiteY9" fmla="*/ 69877 h 134787"/>
              <a:gd name="connsiteX10" fmla="*/ 276229 w 276234"/>
              <a:gd name="connsiteY10" fmla="*/ 27 h 13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6234" h="134787">
                <a:moveTo>
                  <a:pt x="276229" y="27"/>
                </a:moveTo>
                <a:cubicBezTo>
                  <a:pt x="277287" y="1615"/>
                  <a:pt x="134941" y="68290"/>
                  <a:pt x="107954" y="79402"/>
                </a:cubicBezTo>
                <a:cubicBezTo>
                  <a:pt x="80967" y="90514"/>
                  <a:pt x="121183" y="58235"/>
                  <a:pt x="114304" y="66702"/>
                </a:cubicBezTo>
                <a:cubicBezTo>
                  <a:pt x="107425" y="75169"/>
                  <a:pt x="85729" y="120148"/>
                  <a:pt x="66679" y="130202"/>
                </a:cubicBezTo>
                <a:cubicBezTo>
                  <a:pt x="47629" y="140256"/>
                  <a:pt x="533" y="131260"/>
                  <a:pt x="4" y="127027"/>
                </a:cubicBezTo>
                <a:cubicBezTo>
                  <a:pt x="-525" y="122794"/>
                  <a:pt x="46571" y="119619"/>
                  <a:pt x="63504" y="104802"/>
                </a:cubicBezTo>
                <a:cubicBezTo>
                  <a:pt x="80437" y="89985"/>
                  <a:pt x="96842" y="44477"/>
                  <a:pt x="101604" y="38127"/>
                </a:cubicBezTo>
                <a:cubicBezTo>
                  <a:pt x="106366" y="31777"/>
                  <a:pt x="79908" y="68819"/>
                  <a:pt x="92079" y="66702"/>
                </a:cubicBezTo>
                <a:cubicBezTo>
                  <a:pt x="104250" y="64585"/>
                  <a:pt x="173042" y="24898"/>
                  <a:pt x="174629" y="25427"/>
                </a:cubicBezTo>
                <a:cubicBezTo>
                  <a:pt x="176216" y="25956"/>
                  <a:pt x="85729" y="73052"/>
                  <a:pt x="101604" y="69877"/>
                </a:cubicBezTo>
                <a:cubicBezTo>
                  <a:pt x="117479" y="66702"/>
                  <a:pt x="275171" y="-1561"/>
                  <a:pt x="276229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6B3B0014-70B5-4C72-7231-FB5756EAF16F}"/>
              </a:ext>
            </a:extLst>
          </p:cNvPr>
          <p:cNvSpPr/>
          <p:nvPr/>
        </p:nvSpPr>
        <p:spPr>
          <a:xfrm>
            <a:off x="5165272" y="3781294"/>
            <a:ext cx="493484" cy="254147"/>
          </a:xfrm>
          <a:custGeom>
            <a:avLst/>
            <a:gdLst>
              <a:gd name="connsiteX0" fmla="*/ 453 w 493484"/>
              <a:gd name="connsiteY0" fmla="*/ 254131 h 254147"/>
              <a:gd name="connsiteX1" fmla="*/ 73478 w 493484"/>
              <a:gd name="connsiteY1" fmla="*/ 111256 h 254147"/>
              <a:gd name="connsiteX2" fmla="*/ 38553 w 493484"/>
              <a:gd name="connsiteY2" fmla="*/ 158881 h 254147"/>
              <a:gd name="connsiteX3" fmla="*/ 67128 w 493484"/>
              <a:gd name="connsiteY3" fmla="*/ 123956 h 254147"/>
              <a:gd name="connsiteX4" fmla="*/ 314778 w 493484"/>
              <a:gd name="connsiteY4" fmla="*/ 41406 h 254147"/>
              <a:gd name="connsiteX5" fmla="*/ 489403 w 493484"/>
              <a:gd name="connsiteY5" fmla="*/ 6481 h 254147"/>
              <a:gd name="connsiteX6" fmla="*/ 422728 w 493484"/>
              <a:gd name="connsiteY6" fmla="*/ 12831 h 254147"/>
              <a:gd name="connsiteX7" fmla="*/ 251278 w 493484"/>
              <a:gd name="connsiteY7" fmla="*/ 131 h 254147"/>
              <a:gd name="connsiteX8" fmla="*/ 286203 w 493484"/>
              <a:gd name="connsiteY8" fmla="*/ 22356 h 254147"/>
              <a:gd name="connsiteX9" fmla="*/ 238578 w 493484"/>
              <a:gd name="connsiteY9" fmla="*/ 50931 h 254147"/>
              <a:gd name="connsiteX10" fmla="*/ 175078 w 493484"/>
              <a:gd name="connsiteY10" fmla="*/ 143006 h 254147"/>
              <a:gd name="connsiteX11" fmla="*/ 194128 w 493484"/>
              <a:gd name="connsiteY11" fmla="*/ 104906 h 254147"/>
              <a:gd name="connsiteX12" fmla="*/ 114753 w 493484"/>
              <a:gd name="connsiteY12" fmla="*/ 120781 h 254147"/>
              <a:gd name="connsiteX13" fmla="*/ 453 w 493484"/>
              <a:gd name="connsiteY13" fmla="*/ 254131 h 25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3484" h="254147">
                <a:moveTo>
                  <a:pt x="453" y="254131"/>
                </a:moveTo>
                <a:cubicBezTo>
                  <a:pt x="-6426" y="252544"/>
                  <a:pt x="67128" y="127131"/>
                  <a:pt x="73478" y="111256"/>
                </a:cubicBezTo>
                <a:cubicBezTo>
                  <a:pt x="79828" y="95381"/>
                  <a:pt x="39611" y="156764"/>
                  <a:pt x="38553" y="158881"/>
                </a:cubicBezTo>
                <a:cubicBezTo>
                  <a:pt x="37495" y="160998"/>
                  <a:pt x="21091" y="143535"/>
                  <a:pt x="67128" y="123956"/>
                </a:cubicBezTo>
                <a:cubicBezTo>
                  <a:pt x="113166" y="104377"/>
                  <a:pt x="244399" y="60985"/>
                  <a:pt x="314778" y="41406"/>
                </a:cubicBezTo>
                <a:cubicBezTo>
                  <a:pt x="385157" y="21827"/>
                  <a:pt x="471411" y="11243"/>
                  <a:pt x="489403" y="6481"/>
                </a:cubicBezTo>
                <a:cubicBezTo>
                  <a:pt x="507395" y="1718"/>
                  <a:pt x="462415" y="13889"/>
                  <a:pt x="422728" y="12831"/>
                </a:cubicBezTo>
                <a:cubicBezTo>
                  <a:pt x="383041" y="11773"/>
                  <a:pt x="274032" y="-1456"/>
                  <a:pt x="251278" y="131"/>
                </a:cubicBezTo>
                <a:cubicBezTo>
                  <a:pt x="228524" y="1718"/>
                  <a:pt x="288320" y="13889"/>
                  <a:pt x="286203" y="22356"/>
                </a:cubicBezTo>
                <a:cubicBezTo>
                  <a:pt x="284086" y="30823"/>
                  <a:pt x="257099" y="30823"/>
                  <a:pt x="238578" y="50931"/>
                </a:cubicBezTo>
                <a:cubicBezTo>
                  <a:pt x="220057" y="71039"/>
                  <a:pt x="182486" y="134010"/>
                  <a:pt x="175078" y="143006"/>
                </a:cubicBezTo>
                <a:cubicBezTo>
                  <a:pt x="167670" y="152002"/>
                  <a:pt x="204182" y="108610"/>
                  <a:pt x="194128" y="104906"/>
                </a:cubicBezTo>
                <a:cubicBezTo>
                  <a:pt x="184074" y="101202"/>
                  <a:pt x="145974" y="102789"/>
                  <a:pt x="114753" y="120781"/>
                </a:cubicBezTo>
                <a:cubicBezTo>
                  <a:pt x="83532" y="138773"/>
                  <a:pt x="7332" y="255718"/>
                  <a:pt x="453" y="254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A7861368-8B82-B290-C5E3-75B48366B9A2}"/>
              </a:ext>
            </a:extLst>
          </p:cNvPr>
          <p:cNvSpPr/>
          <p:nvPr/>
        </p:nvSpPr>
        <p:spPr>
          <a:xfrm>
            <a:off x="5954721" y="3872606"/>
            <a:ext cx="306688" cy="195673"/>
          </a:xfrm>
          <a:custGeom>
            <a:avLst/>
            <a:gdLst>
              <a:gd name="connsiteX0" fmla="*/ 1579 w 306688"/>
              <a:gd name="connsiteY0" fmla="*/ 894 h 195673"/>
              <a:gd name="connsiteX1" fmla="*/ 176204 w 306688"/>
              <a:gd name="connsiteY1" fmla="*/ 124719 h 195673"/>
              <a:gd name="connsiteX2" fmla="*/ 303204 w 306688"/>
              <a:gd name="connsiteY2" fmla="*/ 194569 h 195673"/>
              <a:gd name="connsiteX3" fmla="*/ 261929 w 306688"/>
              <a:gd name="connsiteY3" fmla="*/ 159644 h 195673"/>
              <a:gd name="connsiteX4" fmla="*/ 166679 w 306688"/>
              <a:gd name="connsiteY4" fmla="*/ 58044 h 195673"/>
              <a:gd name="connsiteX5" fmla="*/ 195254 w 306688"/>
              <a:gd name="connsiteY5" fmla="*/ 118369 h 195673"/>
              <a:gd name="connsiteX6" fmla="*/ 93654 w 306688"/>
              <a:gd name="connsiteY6" fmla="*/ 70744 h 195673"/>
              <a:gd name="connsiteX7" fmla="*/ 1579 w 306688"/>
              <a:gd name="connsiteY7" fmla="*/ 894 h 19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6688" h="195673">
                <a:moveTo>
                  <a:pt x="1579" y="894"/>
                </a:moveTo>
                <a:cubicBezTo>
                  <a:pt x="15337" y="9890"/>
                  <a:pt x="125933" y="92440"/>
                  <a:pt x="176204" y="124719"/>
                </a:cubicBezTo>
                <a:cubicBezTo>
                  <a:pt x="226475" y="156998"/>
                  <a:pt x="288917" y="188748"/>
                  <a:pt x="303204" y="194569"/>
                </a:cubicBezTo>
                <a:cubicBezTo>
                  <a:pt x="317491" y="200390"/>
                  <a:pt x="284683" y="182398"/>
                  <a:pt x="261929" y="159644"/>
                </a:cubicBezTo>
                <a:cubicBezTo>
                  <a:pt x="239175" y="136890"/>
                  <a:pt x="177791" y="64923"/>
                  <a:pt x="166679" y="58044"/>
                </a:cubicBezTo>
                <a:cubicBezTo>
                  <a:pt x="155567" y="51165"/>
                  <a:pt x="207425" y="116252"/>
                  <a:pt x="195254" y="118369"/>
                </a:cubicBezTo>
                <a:cubicBezTo>
                  <a:pt x="183083" y="120486"/>
                  <a:pt x="119583" y="88206"/>
                  <a:pt x="93654" y="70744"/>
                </a:cubicBezTo>
                <a:cubicBezTo>
                  <a:pt x="67725" y="53282"/>
                  <a:pt x="-12179" y="-8102"/>
                  <a:pt x="1579" y="8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10A2525D-011D-CF03-B837-EC28C498A20A}"/>
              </a:ext>
            </a:extLst>
          </p:cNvPr>
          <p:cNvSpPr/>
          <p:nvPr/>
        </p:nvSpPr>
        <p:spPr>
          <a:xfrm>
            <a:off x="7560817" y="3819278"/>
            <a:ext cx="111069" cy="465551"/>
          </a:xfrm>
          <a:custGeom>
            <a:avLst/>
            <a:gdLst>
              <a:gd name="connsiteX0" fmla="*/ 109983 w 111069"/>
              <a:gd name="connsiteY0" fmla="*/ 247 h 465551"/>
              <a:gd name="connsiteX1" fmla="*/ 2033 w 111069"/>
              <a:gd name="connsiteY1" fmla="*/ 247897 h 465551"/>
              <a:gd name="connsiteX2" fmla="*/ 40133 w 111069"/>
              <a:gd name="connsiteY2" fmla="*/ 200272 h 465551"/>
              <a:gd name="connsiteX3" fmla="*/ 49658 w 111069"/>
              <a:gd name="connsiteY3" fmla="*/ 374897 h 465551"/>
              <a:gd name="connsiteX4" fmla="*/ 71883 w 111069"/>
              <a:gd name="connsiteY4" fmla="*/ 292347 h 465551"/>
              <a:gd name="connsiteX5" fmla="*/ 71883 w 111069"/>
              <a:gd name="connsiteY5" fmla="*/ 463797 h 465551"/>
              <a:gd name="connsiteX6" fmla="*/ 71883 w 111069"/>
              <a:gd name="connsiteY6" fmla="*/ 368547 h 465551"/>
              <a:gd name="connsiteX7" fmla="*/ 75058 w 111069"/>
              <a:gd name="connsiteY7" fmla="*/ 168522 h 465551"/>
              <a:gd name="connsiteX8" fmla="*/ 59183 w 111069"/>
              <a:gd name="connsiteY8" fmla="*/ 200272 h 465551"/>
              <a:gd name="connsiteX9" fmla="*/ 109983 w 111069"/>
              <a:gd name="connsiteY9" fmla="*/ 247 h 465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1069" h="465551">
                <a:moveTo>
                  <a:pt x="109983" y="247"/>
                </a:moveTo>
                <a:cubicBezTo>
                  <a:pt x="100458" y="8184"/>
                  <a:pt x="13675" y="214560"/>
                  <a:pt x="2033" y="247897"/>
                </a:cubicBezTo>
                <a:cubicBezTo>
                  <a:pt x="-9609" y="281234"/>
                  <a:pt x="32195" y="179105"/>
                  <a:pt x="40133" y="200272"/>
                </a:cubicBezTo>
                <a:cubicBezTo>
                  <a:pt x="48070" y="221439"/>
                  <a:pt x="44366" y="359551"/>
                  <a:pt x="49658" y="374897"/>
                </a:cubicBezTo>
                <a:cubicBezTo>
                  <a:pt x="54950" y="390243"/>
                  <a:pt x="68179" y="277530"/>
                  <a:pt x="71883" y="292347"/>
                </a:cubicBezTo>
                <a:cubicBezTo>
                  <a:pt x="75587" y="307164"/>
                  <a:pt x="71883" y="463797"/>
                  <a:pt x="71883" y="463797"/>
                </a:cubicBezTo>
                <a:cubicBezTo>
                  <a:pt x="71883" y="476497"/>
                  <a:pt x="71354" y="417759"/>
                  <a:pt x="71883" y="368547"/>
                </a:cubicBezTo>
                <a:cubicBezTo>
                  <a:pt x="72412" y="319335"/>
                  <a:pt x="77175" y="196568"/>
                  <a:pt x="75058" y="168522"/>
                </a:cubicBezTo>
                <a:cubicBezTo>
                  <a:pt x="72941" y="140476"/>
                  <a:pt x="54950" y="223026"/>
                  <a:pt x="59183" y="200272"/>
                </a:cubicBezTo>
                <a:cubicBezTo>
                  <a:pt x="63416" y="177518"/>
                  <a:pt x="119508" y="-7690"/>
                  <a:pt x="109983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9168A175-957D-635F-6C46-FD9DFB8F69E6}"/>
              </a:ext>
            </a:extLst>
          </p:cNvPr>
          <p:cNvSpPr/>
          <p:nvPr/>
        </p:nvSpPr>
        <p:spPr>
          <a:xfrm>
            <a:off x="7318004" y="4063437"/>
            <a:ext cx="351063" cy="93696"/>
          </a:xfrm>
          <a:custGeom>
            <a:avLst/>
            <a:gdLst>
              <a:gd name="connsiteX0" fmla="*/ 371 w 351063"/>
              <a:gd name="connsiteY0" fmla="*/ 76763 h 93696"/>
              <a:gd name="connsiteX1" fmla="*/ 171821 w 351063"/>
              <a:gd name="connsiteY1" fmla="*/ 54538 h 93696"/>
              <a:gd name="connsiteX2" fmla="*/ 349621 w 351063"/>
              <a:gd name="connsiteY2" fmla="*/ 64063 h 93696"/>
              <a:gd name="connsiteX3" fmla="*/ 257546 w 351063"/>
              <a:gd name="connsiteY3" fmla="*/ 51363 h 93696"/>
              <a:gd name="connsiteX4" fmla="*/ 289296 w 351063"/>
              <a:gd name="connsiteY4" fmla="*/ 92638 h 93696"/>
              <a:gd name="connsiteX5" fmla="*/ 213096 w 351063"/>
              <a:gd name="connsiteY5" fmla="*/ 563 h 93696"/>
              <a:gd name="connsiteX6" fmla="*/ 257546 w 351063"/>
              <a:gd name="connsiteY6" fmla="*/ 54538 h 93696"/>
              <a:gd name="connsiteX7" fmla="*/ 267071 w 351063"/>
              <a:gd name="connsiteY7" fmla="*/ 67238 h 93696"/>
              <a:gd name="connsiteX8" fmla="*/ 219446 w 351063"/>
              <a:gd name="connsiteY8" fmla="*/ 64063 h 93696"/>
              <a:gd name="connsiteX9" fmla="*/ 371 w 351063"/>
              <a:gd name="connsiteY9" fmla="*/ 76763 h 93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063" h="93696">
                <a:moveTo>
                  <a:pt x="371" y="76763"/>
                </a:moveTo>
                <a:cubicBezTo>
                  <a:pt x="-7567" y="75175"/>
                  <a:pt x="113613" y="56655"/>
                  <a:pt x="171821" y="54538"/>
                </a:cubicBezTo>
                <a:cubicBezTo>
                  <a:pt x="230029" y="52421"/>
                  <a:pt x="335334" y="64592"/>
                  <a:pt x="349621" y="64063"/>
                </a:cubicBezTo>
                <a:cubicBezTo>
                  <a:pt x="363909" y="63534"/>
                  <a:pt x="267600" y="46600"/>
                  <a:pt x="257546" y="51363"/>
                </a:cubicBezTo>
                <a:cubicBezTo>
                  <a:pt x="247492" y="56125"/>
                  <a:pt x="296704" y="101105"/>
                  <a:pt x="289296" y="92638"/>
                </a:cubicBezTo>
                <a:cubicBezTo>
                  <a:pt x="281888" y="84171"/>
                  <a:pt x="218388" y="6913"/>
                  <a:pt x="213096" y="563"/>
                </a:cubicBezTo>
                <a:cubicBezTo>
                  <a:pt x="207804" y="-5787"/>
                  <a:pt x="248550" y="43426"/>
                  <a:pt x="257546" y="54538"/>
                </a:cubicBezTo>
                <a:cubicBezTo>
                  <a:pt x="266542" y="65650"/>
                  <a:pt x="273421" y="65650"/>
                  <a:pt x="267071" y="67238"/>
                </a:cubicBezTo>
                <a:cubicBezTo>
                  <a:pt x="260721" y="68825"/>
                  <a:pt x="261779" y="62475"/>
                  <a:pt x="219446" y="64063"/>
                </a:cubicBezTo>
                <a:cubicBezTo>
                  <a:pt x="177113" y="65650"/>
                  <a:pt x="8309" y="78351"/>
                  <a:pt x="371" y="767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851ECB64-61FC-ECDE-9720-7B193CBD231C}"/>
              </a:ext>
            </a:extLst>
          </p:cNvPr>
          <p:cNvSpPr/>
          <p:nvPr/>
        </p:nvSpPr>
        <p:spPr>
          <a:xfrm>
            <a:off x="7645366" y="4197025"/>
            <a:ext cx="192935" cy="285351"/>
          </a:xfrm>
          <a:custGeom>
            <a:avLst/>
            <a:gdLst>
              <a:gd name="connsiteX0" fmla="*/ 34 w 192935"/>
              <a:gd name="connsiteY0" fmla="*/ 63825 h 285351"/>
              <a:gd name="connsiteX1" fmla="*/ 82584 w 192935"/>
              <a:gd name="connsiteY1" fmla="*/ 159075 h 285351"/>
              <a:gd name="connsiteX2" fmla="*/ 187359 w 192935"/>
              <a:gd name="connsiteY2" fmla="*/ 282900 h 285351"/>
              <a:gd name="connsiteX3" fmla="*/ 171484 w 192935"/>
              <a:gd name="connsiteY3" fmla="*/ 222575 h 285351"/>
              <a:gd name="connsiteX4" fmla="*/ 111159 w 192935"/>
              <a:gd name="connsiteY4" fmla="*/ 3500 h 285351"/>
              <a:gd name="connsiteX5" fmla="*/ 117509 w 192935"/>
              <a:gd name="connsiteY5" fmla="*/ 86050 h 285351"/>
              <a:gd name="connsiteX6" fmla="*/ 104809 w 192935"/>
              <a:gd name="connsiteY6" fmla="*/ 63825 h 285351"/>
              <a:gd name="connsiteX7" fmla="*/ 92109 w 192935"/>
              <a:gd name="connsiteY7" fmla="*/ 114625 h 285351"/>
              <a:gd name="connsiteX8" fmla="*/ 34 w 192935"/>
              <a:gd name="connsiteY8" fmla="*/ 63825 h 285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935" h="285351">
                <a:moveTo>
                  <a:pt x="34" y="63825"/>
                </a:moveTo>
                <a:cubicBezTo>
                  <a:pt x="-1553" y="71233"/>
                  <a:pt x="51363" y="122563"/>
                  <a:pt x="82584" y="159075"/>
                </a:cubicBezTo>
                <a:cubicBezTo>
                  <a:pt x="113805" y="195588"/>
                  <a:pt x="172542" y="272317"/>
                  <a:pt x="187359" y="282900"/>
                </a:cubicBezTo>
                <a:cubicBezTo>
                  <a:pt x="202176" y="293483"/>
                  <a:pt x="184184" y="269142"/>
                  <a:pt x="171484" y="222575"/>
                </a:cubicBezTo>
                <a:cubicBezTo>
                  <a:pt x="158784" y="176008"/>
                  <a:pt x="120155" y="26254"/>
                  <a:pt x="111159" y="3500"/>
                </a:cubicBezTo>
                <a:cubicBezTo>
                  <a:pt x="102163" y="-19254"/>
                  <a:pt x="118567" y="75996"/>
                  <a:pt x="117509" y="86050"/>
                </a:cubicBezTo>
                <a:cubicBezTo>
                  <a:pt x="116451" y="96104"/>
                  <a:pt x="109042" y="59063"/>
                  <a:pt x="104809" y="63825"/>
                </a:cubicBezTo>
                <a:cubicBezTo>
                  <a:pt x="100576" y="68587"/>
                  <a:pt x="105867" y="114625"/>
                  <a:pt x="92109" y="114625"/>
                </a:cubicBezTo>
                <a:cubicBezTo>
                  <a:pt x="78351" y="114625"/>
                  <a:pt x="1621" y="56417"/>
                  <a:pt x="34" y="63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FE33D6E1-FE24-CFA2-E4E4-E89F554BC360}"/>
              </a:ext>
            </a:extLst>
          </p:cNvPr>
          <p:cNvSpPr/>
          <p:nvPr/>
        </p:nvSpPr>
        <p:spPr>
          <a:xfrm>
            <a:off x="7443202" y="4216198"/>
            <a:ext cx="229047" cy="191233"/>
          </a:xfrm>
          <a:custGeom>
            <a:avLst/>
            <a:gdLst>
              <a:gd name="connsiteX0" fmla="*/ 167273 w 229047"/>
              <a:gd name="connsiteY0" fmla="*/ 202 h 191233"/>
              <a:gd name="connsiteX1" fmla="*/ 205373 w 229047"/>
              <a:gd name="connsiteY1" fmla="*/ 76402 h 191233"/>
              <a:gd name="connsiteX2" fmla="*/ 202198 w 229047"/>
              <a:gd name="connsiteY2" fmla="*/ 92277 h 191233"/>
              <a:gd name="connsiteX3" fmla="*/ 160923 w 229047"/>
              <a:gd name="connsiteY3" fmla="*/ 139902 h 191233"/>
              <a:gd name="connsiteX4" fmla="*/ 2173 w 229047"/>
              <a:gd name="connsiteY4" fmla="*/ 190702 h 191233"/>
              <a:gd name="connsiteX5" fmla="*/ 72023 w 229047"/>
              <a:gd name="connsiteY5" fmla="*/ 165302 h 191233"/>
              <a:gd name="connsiteX6" fmla="*/ 119648 w 229047"/>
              <a:gd name="connsiteY6" fmla="*/ 146252 h 191233"/>
              <a:gd name="connsiteX7" fmla="*/ 72023 w 229047"/>
              <a:gd name="connsiteY7" fmla="*/ 120852 h 191233"/>
              <a:gd name="connsiteX8" fmla="*/ 227598 w 229047"/>
              <a:gd name="connsiteY8" fmla="*/ 174827 h 191233"/>
              <a:gd name="connsiteX9" fmla="*/ 151398 w 229047"/>
              <a:gd name="connsiteY9" fmla="*/ 130377 h 191233"/>
              <a:gd name="connsiteX10" fmla="*/ 179973 w 229047"/>
              <a:gd name="connsiteY10" fmla="*/ 104977 h 191233"/>
              <a:gd name="connsiteX11" fmla="*/ 167273 w 229047"/>
              <a:gd name="connsiteY11" fmla="*/ 202 h 191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9047" h="191233">
                <a:moveTo>
                  <a:pt x="167273" y="202"/>
                </a:moveTo>
                <a:cubicBezTo>
                  <a:pt x="171506" y="-4560"/>
                  <a:pt x="205373" y="76402"/>
                  <a:pt x="205373" y="76402"/>
                </a:cubicBezTo>
                <a:cubicBezTo>
                  <a:pt x="211194" y="91748"/>
                  <a:pt x="209606" y="81694"/>
                  <a:pt x="202198" y="92277"/>
                </a:cubicBezTo>
                <a:cubicBezTo>
                  <a:pt x="194790" y="102860"/>
                  <a:pt x="194261" y="123498"/>
                  <a:pt x="160923" y="139902"/>
                </a:cubicBezTo>
                <a:cubicBezTo>
                  <a:pt x="127585" y="156306"/>
                  <a:pt x="16990" y="186469"/>
                  <a:pt x="2173" y="190702"/>
                </a:cubicBezTo>
                <a:cubicBezTo>
                  <a:pt x="-12644" y="194935"/>
                  <a:pt x="52444" y="172710"/>
                  <a:pt x="72023" y="165302"/>
                </a:cubicBezTo>
                <a:cubicBezTo>
                  <a:pt x="91602" y="157894"/>
                  <a:pt x="119648" y="153660"/>
                  <a:pt x="119648" y="146252"/>
                </a:cubicBezTo>
                <a:cubicBezTo>
                  <a:pt x="119648" y="138844"/>
                  <a:pt x="54031" y="116090"/>
                  <a:pt x="72023" y="120852"/>
                </a:cubicBezTo>
                <a:cubicBezTo>
                  <a:pt x="90015" y="125615"/>
                  <a:pt x="214369" y="173240"/>
                  <a:pt x="227598" y="174827"/>
                </a:cubicBezTo>
                <a:cubicBezTo>
                  <a:pt x="240827" y="176414"/>
                  <a:pt x="159335" y="142019"/>
                  <a:pt x="151398" y="130377"/>
                </a:cubicBezTo>
                <a:cubicBezTo>
                  <a:pt x="143460" y="118735"/>
                  <a:pt x="178386" y="124027"/>
                  <a:pt x="179973" y="104977"/>
                </a:cubicBezTo>
                <a:cubicBezTo>
                  <a:pt x="181560" y="85927"/>
                  <a:pt x="163040" y="4964"/>
                  <a:pt x="167273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E680D75D-61C5-417A-B9E5-84C37E6C2475}"/>
              </a:ext>
            </a:extLst>
          </p:cNvPr>
          <p:cNvSpPr/>
          <p:nvPr/>
        </p:nvSpPr>
        <p:spPr>
          <a:xfrm>
            <a:off x="7241152" y="4695576"/>
            <a:ext cx="252868" cy="76449"/>
          </a:xfrm>
          <a:custGeom>
            <a:avLst/>
            <a:gdLst>
              <a:gd name="connsiteX0" fmla="*/ 1023 w 252868"/>
              <a:gd name="connsiteY0" fmla="*/ 249 h 76449"/>
              <a:gd name="connsiteX1" fmla="*/ 54998 w 252868"/>
              <a:gd name="connsiteY1" fmla="*/ 35174 h 76449"/>
              <a:gd name="connsiteX2" fmla="*/ 32773 w 252868"/>
              <a:gd name="connsiteY2" fmla="*/ 60574 h 76449"/>
              <a:gd name="connsiteX3" fmla="*/ 115323 w 252868"/>
              <a:gd name="connsiteY3" fmla="*/ 35174 h 76449"/>
              <a:gd name="connsiteX4" fmla="*/ 166123 w 252868"/>
              <a:gd name="connsiteY4" fmla="*/ 73274 h 76449"/>
              <a:gd name="connsiteX5" fmla="*/ 159773 w 252868"/>
              <a:gd name="connsiteY5" fmla="*/ 44699 h 76449"/>
              <a:gd name="connsiteX6" fmla="*/ 251848 w 252868"/>
              <a:gd name="connsiteY6" fmla="*/ 76449 h 76449"/>
              <a:gd name="connsiteX7" fmla="*/ 201048 w 252868"/>
              <a:gd name="connsiteY7" fmla="*/ 44699 h 76449"/>
              <a:gd name="connsiteX8" fmla="*/ 80398 w 252868"/>
              <a:gd name="connsiteY8" fmla="*/ 25649 h 76449"/>
              <a:gd name="connsiteX9" fmla="*/ 23248 w 252868"/>
              <a:gd name="connsiteY9" fmla="*/ 54224 h 76449"/>
              <a:gd name="connsiteX10" fmla="*/ 1023 w 252868"/>
              <a:gd name="connsiteY10" fmla="*/ 249 h 76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2868" h="76449">
                <a:moveTo>
                  <a:pt x="1023" y="249"/>
                </a:moveTo>
                <a:cubicBezTo>
                  <a:pt x="6315" y="-2926"/>
                  <a:pt x="49706" y="25120"/>
                  <a:pt x="54998" y="35174"/>
                </a:cubicBezTo>
                <a:cubicBezTo>
                  <a:pt x="60290" y="45228"/>
                  <a:pt x="22719" y="60574"/>
                  <a:pt x="32773" y="60574"/>
                </a:cubicBezTo>
                <a:cubicBezTo>
                  <a:pt x="42827" y="60574"/>
                  <a:pt x="93098" y="33057"/>
                  <a:pt x="115323" y="35174"/>
                </a:cubicBezTo>
                <a:cubicBezTo>
                  <a:pt x="137548" y="37291"/>
                  <a:pt x="158715" y="71687"/>
                  <a:pt x="166123" y="73274"/>
                </a:cubicBezTo>
                <a:cubicBezTo>
                  <a:pt x="173531" y="74861"/>
                  <a:pt x="145486" y="44170"/>
                  <a:pt x="159773" y="44699"/>
                </a:cubicBezTo>
                <a:cubicBezTo>
                  <a:pt x="174061" y="45228"/>
                  <a:pt x="244969" y="76449"/>
                  <a:pt x="251848" y="76449"/>
                </a:cubicBezTo>
                <a:cubicBezTo>
                  <a:pt x="258727" y="76449"/>
                  <a:pt x="229623" y="53166"/>
                  <a:pt x="201048" y="44699"/>
                </a:cubicBezTo>
                <a:cubicBezTo>
                  <a:pt x="172473" y="36232"/>
                  <a:pt x="110031" y="24062"/>
                  <a:pt x="80398" y="25649"/>
                </a:cubicBezTo>
                <a:cubicBezTo>
                  <a:pt x="50765" y="27236"/>
                  <a:pt x="34361" y="56870"/>
                  <a:pt x="23248" y="54224"/>
                </a:cubicBezTo>
                <a:cubicBezTo>
                  <a:pt x="12135" y="51578"/>
                  <a:pt x="-4269" y="3424"/>
                  <a:pt x="1023" y="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56FA8AF7-9079-7C39-3D43-B151663AA283}"/>
              </a:ext>
            </a:extLst>
          </p:cNvPr>
          <p:cNvSpPr/>
          <p:nvPr/>
        </p:nvSpPr>
        <p:spPr>
          <a:xfrm>
            <a:off x="7660627" y="4632197"/>
            <a:ext cx="96005" cy="165545"/>
          </a:xfrm>
          <a:custGeom>
            <a:avLst/>
            <a:gdLst>
              <a:gd name="connsiteX0" fmla="*/ 95898 w 96005"/>
              <a:gd name="connsiteY0" fmla="*/ 128 h 165545"/>
              <a:gd name="connsiteX1" fmla="*/ 35573 w 96005"/>
              <a:gd name="connsiteY1" fmla="*/ 89028 h 165545"/>
              <a:gd name="connsiteX2" fmla="*/ 648 w 96005"/>
              <a:gd name="connsiteY2" fmla="*/ 165228 h 165545"/>
              <a:gd name="connsiteX3" fmla="*/ 13348 w 96005"/>
              <a:gd name="connsiteY3" fmla="*/ 114428 h 165545"/>
              <a:gd name="connsiteX4" fmla="*/ 19698 w 96005"/>
              <a:gd name="connsiteY4" fmla="*/ 69978 h 165545"/>
              <a:gd name="connsiteX5" fmla="*/ 95898 w 96005"/>
              <a:gd name="connsiteY5" fmla="*/ 128 h 16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005" h="165545">
                <a:moveTo>
                  <a:pt x="95898" y="128"/>
                </a:moveTo>
                <a:cubicBezTo>
                  <a:pt x="98544" y="3303"/>
                  <a:pt x="51448" y="61511"/>
                  <a:pt x="35573" y="89028"/>
                </a:cubicBezTo>
                <a:cubicBezTo>
                  <a:pt x="19698" y="116545"/>
                  <a:pt x="4352" y="160995"/>
                  <a:pt x="648" y="165228"/>
                </a:cubicBezTo>
                <a:cubicBezTo>
                  <a:pt x="-3056" y="169461"/>
                  <a:pt x="10173" y="130303"/>
                  <a:pt x="13348" y="114428"/>
                </a:cubicBezTo>
                <a:cubicBezTo>
                  <a:pt x="16523" y="98553"/>
                  <a:pt x="6998" y="86382"/>
                  <a:pt x="19698" y="69978"/>
                </a:cubicBezTo>
                <a:cubicBezTo>
                  <a:pt x="32398" y="53574"/>
                  <a:pt x="93252" y="-3047"/>
                  <a:pt x="95898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6594A58C-EA0D-35EC-4523-EF66211290EB}"/>
              </a:ext>
            </a:extLst>
          </p:cNvPr>
          <p:cNvSpPr/>
          <p:nvPr/>
        </p:nvSpPr>
        <p:spPr>
          <a:xfrm>
            <a:off x="6971858" y="2874449"/>
            <a:ext cx="113200" cy="584525"/>
          </a:xfrm>
          <a:custGeom>
            <a:avLst/>
            <a:gdLst>
              <a:gd name="connsiteX0" fmla="*/ 32322 w 113200"/>
              <a:gd name="connsiteY0" fmla="*/ 5600 h 584525"/>
              <a:gd name="connsiteX1" fmla="*/ 13660 w 113200"/>
              <a:gd name="connsiteY1" fmla="*/ 453469 h 584525"/>
              <a:gd name="connsiteX2" fmla="*/ 26101 w 113200"/>
              <a:gd name="connsiteY2" fmla="*/ 391265 h 584525"/>
              <a:gd name="connsiteX3" fmla="*/ 1220 w 113200"/>
              <a:gd name="connsiteY3" fmla="*/ 584098 h 584525"/>
              <a:gd name="connsiteX4" fmla="*/ 7440 w 113200"/>
              <a:gd name="connsiteY4" fmla="*/ 329061 h 584525"/>
              <a:gd name="connsiteX5" fmla="*/ 38542 w 113200"/>
              <a:gd name="connsiteY5" fmla="*/ 285518 h 584525"/>
              <a:gd name="connsiteX6" fmla="*/ 113187 w 113200"/>
              <a:gd name="connsiteY6" fmla="*/ 372604 h 584525"/>
              <a:gd name="connsiteX7" fmla="*/ 32322 w 113200"/>
              <a:gd name="connsiteY7" fmla="*/ 285518 h 584525"/>
              <a:gd name="connsiteX8" fmla="*/ 32322 w 113200"/>
              <a:gd name="connsiteY8" fmla="*/ 204653 h 584525"/>
              <a:gd name="connsiteX9" fmla="*/ 32322 w 113200"/>
              <a:gd name="connsiteY9" fmla="*/ 5600 h 58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3200" h="584525">
                <a:moveTo>
                  <a:pt x="32322" y="5600"/>
                </a:moveTo>
                <a:cubicBezTo>
                  <a:pt x="29212" y="47069"/>
                  <a:pt x="14697" y="389192"/>
                  <a:pt x="13660" y="453469"/>
                </a:cubicBezTo>
                <a:cubicBezTo>
                  <a:pt x="12623" y="517746"/>
                  <a:pt x="28174" y="369494"/>
                  <a:pt x="26101" y="391265"/>
                </a:cubicBezTo>
                <a:cubicBezTo>
                  <a:pt x="24028" y="413036"/>
                  <a:pt x="4330" y="594465"/>
                  <a:pt x="1220" y="584098"/>
                </a:cubicBezTo>
                <a:cubicBezTo>
                  <a:pt x="-1890" y="573731"/>
                  <a:pt x="1220" y="378824"/>
                  <a:pt x="7440" y="329061"/>
                </a:cubicBezTo>
                <a:cubicBezTo>
                  <a:pt x="13660" y="279298"/>
                  <a:pt x="20918" y="278261"/>
                  <a:pt x="38542" y="285518"/>
                </a:cubicBezTo>
                <a:cubicBezTo>
                  <a:pt x="56166" y="292775"/>
                  <a:pt x="114224" y="372604"/>
                  <a:pt x="113187" y="372604"/>
                </a:cubicBezTo>
                <a:cubicBezTo>
                  <a:pt x="112150" y="372604"/>
                  <a:pt x="45799" y="313510"/>
                  <a:pt x="32322" y="285518"/>
                </a:cubicBezTo>
                <a:cubicBezTo>
                  <a:pt x="18845" y="257526"/>
                  <a:pt x="30249" y="244049"/>
                  <a:pt x="32322" y="204653"/>
                </a:cubicBezTo>
                <a:cubicBezTo>
                  <a:pt x="34395" y="165257"/>
                  <a:pt x="35432" y="-35869"/>
                  <a:pt x="32322" y="56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A7B0F0B5-B766-AA5C-01DE-92439B4924BC}"/>
              </a:ext>
            </a:extLst>
          </p:cNvPr>
          <p:cNvSpPr/>
          <p:nvPr/>
        </p:nvSpPr>
        <p:spPr>
          <a:xfrm>
            <a:off x="6755340" y="3290486"/>
            <a:ext cx="56007" cy="236485"/>
          </a:xfrm>
          <a:custGeom>
            <a:avLst/>
            <a:gdLst>
              <a:gd name="connsiteX0" fmla="*/ 37346 w 56007"/>
              <a:gd name="connsiteY0" fmla="*/ 110 h 236485"/>
              <a:gd name="connsiteX1" fmla="*/ 24905 w 56007"/>
              <a:gd name="connsiteY1" fmla="*/ 155620 h 236485"/>
              <a:gd name="connsiteX2" fmla="*/ 56007 w 56007"/>
              <a:gd name="connsiteY2" fmla="*/ 236485 h 236485"/>
              <a:gd name="connsiteX3" fmla="*/ 24905 w 56007"/>
              <a:gd name="connsiteY3" fmla="*/ 155620 h 236485"/>
              <a:gd name="connsiteX4" fmla="*/ 23 w 56007"/>
              <a:gd name="connsiteY4" fmla="*/ 130738 h 236485"/>
              <a:gd name="connsiteX5" fmla="*/ 37346 w 56007"/>
              <a:gd name="connsiteY5" fmla="*/ 110 h 236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07" h="236485">
                <a:moveTo>
                  <a:pt x="37346" y="110"/>
                </a:moveTo>
                <a:cubicBezTo>
                  <a:pt x="41493" y="4257"/>
                  <a:pt x="21795" y="116224"/>
                  <a:pt x="24905" y="155620"/>
                </a:cubicBezTo>
                <a:cubicBezTo>
                  <a:pt x="28015" y="195016"/>
                  <a:pt x="56007" y="236485"/>
                  <a:pt x="56007" y="236485"/>
                </a:cubicBezTo>
                <a:lnTo>
                  <a:pt x="24905" y="155620"/>
                </a:lnTo>
                <a:cubicBezTo>
                  <a:pt x="15574" y="137996"/>
                  <a:pt x="1060" y="151473"/>
                  <a:pt x="23" y="130738"/>
                </a:cubicBezTo>
                <a:cubicBezTo>
                  <a:pt x="-1014" y="110003"/>
                  <a:pt x="33199" y="-4037"/>
                  <a:pt x="37346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F74696B0-A3A9-5C38-D8B3-BAE032522D89}"/>
              </a:ext>
            </a:extLst>
          </p:cNvPr>
          <p:cNvSpPr/>
          <p:nvPr/>
        </p:nvSpPr>
        <p:spPr>
          <a:xfrm>
            <a:off x="6662038" y="3545626"/>
            <a:ext cx="195043" cy="146202"/>
          </a:xfrm>
          <a:custGeom>
            <a:avLst/>
            <a:gdLst>
              <a:gd name="connsiteX0" fmla="*/ 19 w 195043"/>
              <a:gd name="connsiteY0" fmla="*/ 7 h 146202"/>
              <a:gd name="connsiteX1" fmla="*/ 180411 w 195043"/>
              <a:gd name="connsiteY1" fmla="*/ 130635 h 146202"/>
              <a:gd name="connsiteX2" fmla="*/ 124427 w 195043"/>
              <a:gd name="connsiteY2" fmla="*/ 143076 h 146202"/>
              <a:gd name="connsiteX3" fmla="*/ 192852 w 195043"/>
              <a:gd name="connsiteY3" fmla="*/ 124415 h 146202"/>
              <a:gd name="connsiteX4" fmla="*/ 19 w 195043"/>
              <a:gd name="connsiteY4" fmla="*/ 7 h 146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043" h="146202">
                <a:moveTo>
                  <a:pt x="19" y="7"/>
                </a:moveTo>
                <a:cubicBezTo>
                  <a:pt x="-2054" y="1044"/>
                  <a:pt x="159676" y="106790"/>
                  <a:pt x="180411" y="130635"/>
                </a:cubicBezTo>
                <a:cubicBezTo>
                  <a:pt x="201146" y="154480"/>
                  <a:pt x="122354" y="144113"/>
                  <a:pt x="124427" y="143076"/>
                </a:cubicBezTo>
                <a:cubicBezTo>
                  <a:pt x="126500" y="142039"/>
                  <a:pt x="209440" y="144113"/>
                  <a:pt x="192852" y="124415"/>
                </a:cubicBezTo>
                <a:cubicBezTo>
                  <a:pt x="176264" y="104717"/>
                  <a:pt x="2092" y="-1030"/>
                  <a:pt x="19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D6671279-8683-63EA-B16F-B73DB344C938}"/>
              </a:ext>
            </a:extLst>
          </p:cNvPr>
          <p:cNvSpPr/>
          <p:nvPr/>
        </p:nvSpPr>
        <p:spPr>
          <a:xfrm>
            <a:off x="4797828" y="793699"/>
            <a:ext cx="2205017" cy="312032"/>
          </a:xfrm>
          <a:custGeom>
            <a:avLst/>
            <a:gdLst>
              <a:gd name="connsiteX0" fmla="*/ 1852354 w 2205017"/>
              <a:gd name="connsiteY0" fmla="*/ 310706 h 312032"/>
              <a:gd name="connsiteX1" fmla="*/ 1317964 w 2205017"/>
              <a:gd name="connsiteY1" fmla="*/ 144452 h 312032"/>
              <a:gd name="connsiteX2" fmla="*/ 937954 w 2205017"/>
              <a:gd name="connsiteY2" fmla="*/ 1948 h 312032"/>
              <a:gd name="connsiteX3" fmla="*/ 11678 w 2205017"/>
              <a:gd name="connsiteY3" fmla="*/ 251330 h 312032"/>
              <a:gd name="connsiteX4" fmla="*/ 474816 w 2205017"/>
              <a:gd name="connsiteY4" fmla="*/ 144452 h 312032"/>
              <a:gd name="connsiteX5" fmla="*/ 1317964 w 2205017"/>
              <a:gd name="connsiteY5" fmla="*/ 144452 h 312032"/>
              <a:gd name="connsiteX6" fmla="*/ 1341715 w 2205017"/>
              <a:gd name="connsiteY6" fmla="*/ 168202 h 312032"/>
              <a:gd name="connsiteX7" fmla="*/ 914203 w 2205017"/>
              <a:gd name="connsiteY7" fmla="*/ 310706 h 312032"/>
              <a:gd name="connsiteX8" fmla="*/ 2184863 w 2205017"/>
              <a:gd name="connsiteY8" fmla="*/ 73200 h 312032"/>
              <a:gd name="connsiteX9" fmla="*/ 1674224 w 2205017"/>
              <a:gd name="connsiteY9" fmla="*/ 144452 h 312032"/>
              <a:gd name="connsiteX10" fmla="*/ 1401091 w 2205017"/>
              <a:gd name="connsiteY10" fmla="*/ 132576 h 312032"/>
              <a:gd name="connsiteX11" fmla="*/ 1852354 w 2205017"/>
              <a:gd name="connsiteY11" fmla="*/ 310706 h 312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5017" h="312032">
                <a:moveTo>
                  <a:pt x="1852354" y="310706"/>
                </a:moveTo>
                <a:cubicBezTo>
                  <a:pt x="1838499" y="312685"/>
                  <a:pt x="1470364" y="195912"/>
                  <a:pt x="1317964" y="144452"/>
                </a:cubicBezTo>
                <a:cubicBezTo>
                  <a:pt x="1165564" y="92992"/>
                  <a:pt x="1155668" y="-15865"/>
                  <a:pt x="937954" y="1948"/>
                </a:cubicBezTo>
                <a:cubicBezTo>
                  <a:pt x="720240" y="19761"/>
                  <a:pt x="88868" y="227579"/>
                  <a:pt x="11678" y="251330"/>
                </a:cubicBezTo>
                <a:cubicBezTo>
                  <a:pt x="-65512" y="275081"/>
                  <a:pt x="257102" y="162265"/>
                  <a:pt x="474816" y="144452"/>
                </a:cubicBezTo>
                <a:cubicBezTo>
                  <a:pt x="692530" y="126639"/>
                  <a:pt x="1173481" y="140494"/>
                  <a:pt x="1317964" y="144452"/>
                </a:cubicBezTo>
                <a:cubicBezTo>
                  <a:pt x="1462447" y="148410"/>
                  <a:pt x="1409009" y="140493"/>
                  <a:pt x="1341715" y="168202"/>
                </a:cubicBezTo>
                <a:cubicBezTo>
                  <a:pt x="1274421" y="195911"/>
                  <a:pt x="773678" y="326540"/>
                  <a:pt x="914203" y="310706"/>
                </a:cubicBezTo>
                <a:cubicBezTo>
                  <a:pt x="1054728" y="294872"/>
                  <a:pt x="2058193" y="100909"/>
                  <a:pt x="2184863" y="73200"/>
                </a:cubicBezTo>
                <a:cubicBezTo>
                  <a:pt x="2311533" y="45491"/>
                  <a:pt x="1804852" y="134556"/>
                  <a:pt x="1674224" y="144452"/>
                </a:cubicBezTo>
                <a:cubicBezTo>
                  <a:pt x="1543596" y="154348"/>
                  <a:pt x="1367444" y="106846"/>
                  <a:pt x="1401091" y="132576"/>
                </a:cubicBezTo>
                <a:cubicBezTo>
                  <a:pt x="1434738" y="158306"/>
                  <a:pt x="1866209" y="308727"/>
                  <a:pt x="1852354" y="3107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3FABE72B-8282-11B6-7A52-D82D1C1A9834}"/>
              </a:ext>
            </a:extLst>
          </p:cNvPr>
          <p:cNvSpPr/>
          <p:nvPr/>
        </p:nvSpPr>
        <p:spPr>
          <a:xfrm>
            <a:off x="3281588" y="1121739"/>
            <a:ext cx="2448148" cy="3997777"/>
          </a:xfrm>
          <a:custGeom>
            <a:avLst/>
            <a:gdLst>
              <a:gd name="connsiteX0" fmla="*/ 2442318 w 2448148"/>
              <a:gd name="connsiteY0" fmla="*/ 6417 h 3997777"/>
              <a:gd name="connsiteX1" fmla="*/ 1076656 w 2448148"/>
              <a:gd name="connsiteY1" fmla="*/ 968318 h 3997777"/>
              <a:gd name="connsiteX2" fmla="*/ 1136033 w 2448148"/>
              <a:gd name="connsiteY2" fmla="*/ 944567 h 3997777"/>
              <a:gd name="connsiteX3" fmla="*/ 304760 w 2448148"/>
              <a:gd name="connsiteY3" fmla="*/ 1799591 h 3997777"/>
              <a:gd name="connsiteX4" fmla="*/ 649144 w 2448148"/>
              <a:gd name="connsiteY4" fmla="*/ 1455206 h 3997777"/>
              <a:gd name="connsiteX5" fmla="*/ 257259 w 2448148"/>
              <a:gd name="connsiteY5" fmla="*/ 2120225 h 3997777"/>
              <a:gd name="connsiteX6" fmla="*/ 435389 w 2448148"/>
              <a:gd name="connsiteY6" fmla="*/ 2096474 h 3997777"/>
              <a:gd name="connsiteX7" fmla="*/ 7877 w 2448148"/>
              <a:gd name="connsiteY7" fmla="*/ 3949025 h 3997777"/>
              <a:gd name="connsiteX8" fmla="*/ 197882 w 2448148"/>
              <a:gd name="connsiteY8" fmla="*/ 3284006 h 3997777"/>
              <a:gd name="connsiteX9" fmla="*/ 684770 w 2448148"/>
              <a:gd name="connsiteY9" fmla="*/ 1419580 h 3997777"/>
              <a:gd name="connsiteX10" fmla="*/ 554142 w 2448148"/>
              <a:gd name="connsiteY10" fmla="*/ 1692713 h 3997777"/>
              <a:gd name="connsiteX11" fmla="*/ 1741674 w 2448148"/>
              <a:gd name="connsiteY11" fmla="*/ 374552 h 3997777"/>
              <a:gd name="connsiteX12" fmla="*/ 1575420 w 2448148"/>
              <a:gd name="connsiteY12" fmla="*/ 540806 h 3997777"/>
              <a:gd name="connsiteX13" fmla="*/ 2442318 w 2448148"/>
              <a:gd name="connsiteY13" fmla="*/ 6417 h 3997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8148" h="3997777">
                <a:moveTo>
                  <a:pt x="2442318" y="6417"/>
                </a:moveTo>
                <a:cubicBezTo>
                  <a:pt x="2359191" y="77669"/>
                  <a:pt x="1294370" y="811960"/>
                  <a:pt x="1076656" y="968318"/>
                </a:cubicBezTo>
                <a:cubicBezTo>
                  <a:pt x="858942" y="1124676"/>
                  <a:pt x="1264682" y="806022"/>
                  <a:pt x="1136033" y="944567"/>
                </a:cubicBezTo>
                <a:cubicBezTo>
                  <a:pt x="1007384" y="1083112"/>
                  <a:pt x="385908" y="1714485"/>
                  <a:pt x="304760" y="1799591"/>
                </a:cubicBezTo>
                <a:cubicBezTo>
                  <a:pt x="223612" y="1884698"/>
                  <a:pt x="657061" y="1401767"/>
                  <a:pt x="649144" y="1455206"/>
                </a:cubicBezTo>
                <a:cubicBezTo>
                  <a:pt x="641227" y="1508645"/>
                  <a:pt x="292885" y="2013347"/>
                  <a:pt x="257259" y="2120225"/>
                </a:cubicBezTo>
                <a:cubicBezTo>
                  <a:pt x="221633" y="2227103"/>
                  <a:pt x="476953" y="1791674"/>
                  <a:pt x="435389" y="2096474"/>
                </a:cubicBezTo>
                <a:cubicBezTo>
                  <a:pt x="393825" y="2401274"/>
                  <a:pt x="47461" y="3751103"/>
                  <a:pt x="7877" y="3949025"/>
                </a:cubicBezTo>
                <a:cubicBezTo>
                  <a:pt x="-31707" y="4146947"/>
                  <a:pt x="85067" y="3705580"/>
                  <a:pt x="197882" y="3284006"/>
                </a:cubicBezTo>
                <a:cubicBezTo>
                  <a:pt x="310697" y="2862432"/>
                  <a:pt x="625393" y="1684795"/>
                  <a:pt x="684770" y="1419580"/>
                </a:cubicBezTo>
                <a:cubicBezTo>
                  <a:pt x="744147" y="1154365"/>
                  <a:pt x="377991" y="1866884"/>
                  <a:pt x="554142" y="1692713"/>
                </a:cubicBezTo>
                <a:cubicBezTo>
                  <a:pt x="730293" y="1518542"/>
                  <a:pt x="1571461" y="566536"/>
                  <a:pt x="1741674" y="374552"/>
                </a:cubicBezTo>
                <a:cubicBezTo>
                  <a:pt x="1911887" y="182568"/>
                  <a:pt x="1456667" y="602162"/>
                  <a:pt x="1575420" y="540806"/>
                </a:cubicBezTo>
                <a:cubicBezTo>
                  <a:pt x="1694173" y="479450"/>
                  <a:pt x="2525445" y="-64835"/>
                  <a:pt x="2442318" y="64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1D2EE631-1499-787D-AED6-D028429C67D1}"/>
              </a:ext>
            </a:extLst>
          </p:cNvPr>
          <p:cNvSpPr/>
          <p:nvPr/>
        </p:nvSpPr>
        <p:spPr>
          <a:xfrm>
            <a:off x="3051926" y="3581291"/>
            <a:ext cx="689189" cy="2602984"/>
          </a:xfrm>
          <a:custGeom>
            <a:avLst/>
            <a:gdLst>
              <a:gd name="connsiteX0" fmla="*/ 308791 w 689189"/>
              <a:gd name="connsiteY0" fmla="*/ 64434 h 2602984"/>
              <a:gd name="connsiteX1" fmla="*/ 320666 w 689189"/>
              <a:gd name="connsiteY1" fmla="*/ 135686 h 2602984"/>
              <a:gd name="connsiteX2" fmla="*/ 178162 w 689189"/>
              <a:gd name="connsiteY2" fmla="*/ 836330 h 2602984"/>
              <a:gd name="connsiteX3" fmla="*/ 534422 w 689189"/>
              <a:gd name="connsiteY3" fmla="*/ 1584475 h 2602984"/>
              <a:gd name="connsiteX4" fmla="*/ 391918 w 689189"/>
              <a:gd name="connsiteY4" fmla="*/ 1335093 h 2602984"/>
              <a:gd name="connsiteX5" fmla="*/ 581923 w 689189"/>
              <a:gd name="connsiteY5" fmla="*/ 2261369 h 2602984"/>
              <a:gd name="connsiteX6" fmla="*/ 688801 w 689189"/>
              <a:gd name="connsiteY6" fmla="*/ 2593878 h 2602984"/>
              <a:gd name="connsiteX7" fmla="*/ 546297 w 689189"/>
              <a:gd name="connsiteY7" fmla="*/ 1952610 h 2602984"/>
              <a:gd name="connsiteX8" fmla="*/ 391918 w 689189"/>
              <a:gd name="connsiteY8" fmla="*/ 1572600 h 2602984"/>
              <a:gd name="connsiteX9" fmla="*/ 32 w 689189"/>
              <a:gd name="connsiteY9" fmla="*/ 966958 h 2602984"/>
              <a:gd name="connsiteX10" fmla="*/ 368168 w 689189"/>
              <a:gd name="connsiteY10" fmla="*/ 1335093 h 2602984"/>
              <a:gd name="connsiteX11" fmla="*/ 95035 w 689189"/>
              <a:gd name="connsiteY11" fmla="*/ 860080 h 2602984"/>
              <a:gd name="connsiteX12" fmla="*/ 308791 w 689189"/>
              <a:gd name="connsiteY12" fmla="*/ 64434 h 2602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9189" h="2602984">
                <a:moveTo>
                  <a:pt x="308791" y="64434"/>
                </a:moveTo>
                <a:cubicBezTo>
                  <a:pt x="346396" y="-56298"/>
                  <a:pt x="342437" y="7037"/>
                  <a:pt x="320666" y="135686"/>
                </a:cubicBezTo>
                <a:cubicBezTo>
                  <a:pt x="298895" y="264335"/>
                  <a:pt x="142536" y="594865"/>
                  <a:pt x="178162" y="836330"/>
                </a:cubicBezTo>
                <a:cubicBezTo>
                  <a:pt x="213788" y="1077795"/>
                  <a:pt x="498796" y="1501348"/>
                  <a:pt x="534422" y="1584475"/>
                </a:cubicBezTo>
                <a:cubicBezTo>
                  <a:pt x="570048" y="1667602"/>
                  <a:pt x="384001" y="1222277"/>
                  <a:pt x="391918" y="1335093"/>
                </a:cubicBezTo>
                <a:cubicBezTo>
                  <a:pt x="399835" y="1447909"/>
                  <a:pt x="532443" y="2051572"/>
                  <a:pt x="581923" y="2261369"/>
                </a:cubicBezTo>
                <a:cubicBezTo>
                  <a:pt x="631403" y="2471166"/>
                  <a:pt x="694739" y="2645338"/>
                  <a:pt x="688801" y="2593878"/>
                </a:cubicBezTo>
                <a:cubicBezTo>
                  <a:pt x="682863" y="2542418"/>
                  <a:pt x="595777" y="2122823"/>
                  <a:pt x="546297" y="1952610"/>
                </a:cubicBezTo>
                <a:cubicBezTo>
                  <a:pt x="496817" y="1782397"/>
                  <a:pt x="482962" y="1736875"/>
                  <a:pt x="391918" y="1572600"/>
                </a:cubicBezTo>
                <a:cubicBezTo>
                  <a:pt x="300874" y="1408325"/>
                  <a:pt x="3990" y="1006542"/>
                  <a:pt x="32" y="966958"/>
                </a:cubicBezTo>
                <a:cubicBezTo>
                  <a:pt x="-3926" y="927374"/>
                  <a:pt x="352334" y="1352906"/>
                  <a:pt x="368168" y="1335093"/>
                </a:cubicBezTo>
                <a:cubicBezTo>
                  <a:pt x="384002" y="1317280"/>
                  <a:pt x="106910" y="1073836"/>
                  <a:pt x="95035" y="860080"/>
                </a:cubicBezTo>
                <a:cubicBezTo>
                  <a:pt x="83160" y="646324"/>
                  <a:pt x="271186" y="185166"/>
                  <a:pt x="308791" y="644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9B250397-63A0-FE17-F7B7-0DBBA5D9E2A1}"/>
              </a:ext>
            </a:extLst>
          </p:cNvPr>
          <p:cNvSpPr/>
          <p:nvPr/>
        </p:nvSpPr>
        <p:spPr>
          <a:xfrm>
            <a:off x="6414695" y="1173783"/>
            <a:ext cx="1925653" cy="1047165"/>
          </a:xfrm>
          <a:custGeom>
            <a:avLst/>
            <a:gdLst>
              <a:gd name="connsiteX0" fmla="*/ 1603 w 1925653"/>
              <a:gd name="connsiteY0" fmla="*/ 329553 h 1047165"/>
              <a:gd name="connsiteX1" fmla="*/ 451054 w 1925653"/>
              <a:gd name="connsiteY1" fmla="*/ 236563 h 1047165"/>
              <a:gd name="connsiteX2" fmla="*/ 1256966 w 1925653"/>
              <a:gd name="connsiteY2" fmla="*/ 763505 h 1047165"/>
              <a:gd name="connsiteX3" fmla="*/ 1179474 w 1925653"/>
              <a:gd name="connsiteY3" fmla="*/ 593024 h 1047165"/>
              <a:gd name="connsiteX4" fmla="*/ 1907895 w 1925653"/>
              <a:gd name="connsiteY4" fmla="*/ 1042475 h 1047165"/>
              <a:gd name="connsiteX5" fmla="*/ 1566932 w 1925653"/>
              <a:gd name="connsiteY5" fmla="*/ 779003 h 1047165"/>
              <a:gd name="connsiteX6" fmla="*/ 141088 w 1925653"/>
              <a:gd name="connsiteY6" fmla="*/ 35085 h 1047165"/>
              <a:gd name="connsiteX7" fmla="*/ 296071 w 1925653"/>
              <a:gd name="connsiteY7" fmla="*/ 143573 h 1047165"/>
              <a:gd name="connsiteX8" fmla="*/ 1603 w 1925653"/>
              <a:gd name="connsiteY8" fmla="*/ 329553 h 1047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5653" h="1047165">
                <a:moveTo>
                  <a:pt x="1603" y="329553"/>
                </a:moveTo>
                <a:cubicBezTo>
                  <a:pt x="27433" y="345051"/>
                  <a:pt x="241827" y="164238"/>
                  <a:pt x="451054" y="236563"/>
                </a:cubicBezTo>
                <a:cubicBezTo>
                  <a:pt x="660281" y="308888"/>
                  <a:pt x="1135563" y="704095"/>
                  <a:pt x="1256966" y="763505"/>
                </a:cubicBezTo>
                <a:cubicBezTo>
                  <a:pt x="1378369" y="822915"/>
                  <a:pt x="1070986" y="546529"/>
                  <a:pt x="1179474" y="593024"/>
                </a:cubicBezTo>
                <a:cubicBezTo>
                  <a:pt x="1287962" y="639519"/>
                  <a:pt x="1843319" y="1011479"/>
                  <a:pt x="1907895" y="1042475"/>
                </a:cubicBezTo>
                <a:cubicBezTo>
                  <a:pt x="1972471" y="1073472"/>
                  <a:pt x="1861400" y="946901"/>
                  <a:pt x="1566932" y="779003"/>
                </a:cubicBezTo>
                <a:cubicBezTo>
                  <a:pt x="1272464" y="611105"/>
                  <a:pt x="352898" y="140990"/>
                  <a:pt x="141088" y="35085"/>
                </a:cubicBezTo>
                <a:cubicBezTo>
                  <a:pt x="-70722" y="-70820"/>
                  <a:pt x="321901" y="91912"/>
                  <a:pt x="296071" y="143573"/>
                </a:cubicBezTo>
                <a:cubicBezTo>
                  <a:pt x="270241" y="195234"/>
                  <a:pt x="-24227" y="314055"/>
                  <a:pt x="1603" y="3295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95BAD304-0AFF-0FF7-585A-079E0D5E7510}"/>
              </a:ext>
            </a:extLst>
          </p:cNvPr>
          <p:cNvSpPr/>
          <p:nvPr/>
        </p:nvSpPr>
        <p:spPr>
          <a:xfrm>
            <a:off x="8082261" y="2604794"/>
            <a:ext cx="875944" cy="2338035"/>
          </a:xfrm>
          <a:custGeom>
            <a:avLst/>
            <a:gdLst>
              <a:gd name="connsiteX0" fmla="*/ 7854 w 875944"/>
              <a:gd name="connsiteY0" fmla="*/ 14420 h 2338035"/>
              <a:gd name="connsiteX1" fmla="*/ 720776 w 875944"/>
              <a:gd name="connsiteY1" fmla="*/ 1657240 h 2338035"/>
              <a:gd name="connsiteX2" fmla="*/ 643285 w 875944"/>
              <a:gd name="connsiteY2" fmla="*/ 1362772 h 2338035"/>
              <a:gd name="connsiteX3" fmla="*/ 875759 w 875944"/>
              <a:gd name="connsiteY3" fmla="*/ 2323667 h 2338035"/>
              <a:gd name="connsiteX4" fmla="*/ 674281 w 875944"/>
              <a:gd name="connsiteY4" fmla="*/ 1874216 h 2338035"/>
              <a:gd name="connsiteX5" fmla="*/ 255827 w 875944"/>
              <a:gd name="connsiteY5" fmla="*/ 990813 h 2338035"/>
              <a:gd name="connsiteX6" fmla="*/ 503800 w 875944"/>
              <a:gd name="connsiteY6" fmla="*/ 1362772 h 2338035"/>
              <a:gd name="connsiteX7" fmla="*/ 348817 w 875944"/>
              <a:gd name="connsiteY7" fmla="*/ 882325 h 2338035"/>
              <a:gd name="connsiteX8" fmla="*/ 7854 w 875944"/>
              <a:gd name="connsiteY8" fmla="*/ 14420 h 2338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5944" h="2338035">
                <a:moveTo>
                  <a:pt x="7854" y="14420"/>
                </a:moveTo>
                <a:cubicBezTo>
                  <a:pt x="69847" y="143572"/>
                  <a:pt x="614871" y="1432515"/>
                  <a:pt x="720776" y="1657240"/>
                </a:cubicBezTo>
                <a:cubicBezTo>
                  <a:pt x="826681" y="1881965"/>
                  <a:pt x="617455" y="1251701"/>
                  <a:pt x="643285" y="1362772"/>
                </a:cubicBezTo>
                <a:cubicBezTo>
                  <a:pt x="669115" y="1473843"/>
                  <a:pt x="870593" y="2238426"/>
                  <a:pt x="875759" y="2323667"/>
                </a:cubicBezTo>
                <a:cubicBezTo>
                  <a:pt x="880925" y="2408908"/>
                  <a:pt x="777603" y="2096358"/>
                  <a:pt x="674281" y="1874216"/>
                </a:cubicBezTo>
                <a:cubicBezTo>
                  <a:pt x="570959" y="1652074"/>
                  <a:pt x="284240" y="1076054"/>
                  <a:pt x="255827" y="990813"/>
                </a:cubicBezTo>
                <a:cubicBezTo>
                  <a:pt x="227414" y="905572"/>
                  <a:pt x="488302" y="1380853"/>
                  <a:pt x="503800" y="1362772"/>
                </a:cubicBezTo>
                <a:cubicBezTo>
                  <a:pt x="519298" y="1344691"/>
                  <a:pt x="428891" y="1104467"/>
                  <a:pt x="348817" y="882325"/>
                </a:cubicBezTo>
                <a:cubicBezTo>
                  <a:pt x="268743" y="660183"/>
                  <a:pt x="-54139" y="-114732"/>
                  <a:pt x="7854" y="14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9BB25E47-0405-AA8F-887D-C87A2DA802F1}"/>
              </a:ext>
            </a:extLst>
          </p:cNvPr>
          <p:cNvSpPr/>
          <p:nvPr/>
        </p:nvSpPr>
        <p:spPr>
          <a:xfrm>
            <a:off x="7957544" y="2715483"/>
            <a:ext cx="613697" cy="2748104"/>
          </a:xfrm>
          <a:custGeom>
            <a:avLst/>
            <a:gdLst>
              <a:gd name="connsiteX0" fmla="*/ 39581 w 613697"/>
              <a:gd name="connsiteY0" fmla="*/ 120707 h 2748104"/>
              <a:gd name="connsiteX1" fmla="*/ 39581 w 613697"/>
              <a:gd name="connsiteY1" fmla="*/ 198198 h 2748104"/>
              <a:gd name="connsiteX2" fmla="*/ 442537 w 613697"/>
              <a:gd name="connsiteY2" fmla="*/ 1701534 h 2748104"/>
              <a:gd name="connsiteX3" fmla="*/ 365046 w 613697"/>
              <a:gd name="connsiteY3" fmla="*/ 1469059 h 2748104"/>
              <a:gd name="connsiteX4" fmla="*/ 613019 w 613697"/>
              <a:gd name="connsiteY4" fmla="*/ 2708924 h 2748104"/>
              <a:gd name="connsiteX5" fmla="*/ 442537 w 613697"/>
              <a:gd name="connsiteY5" fmla="*/ 2274971 h 2748104"/>
              <a:gd name="connsiteX6" fmla="*/ 566524 w 613697"/>
              <a:gd name="connsiteY6" fmla="*/ 663148 h 2748104"/>
              <a:gd name="connsiteX7" fmla="*/ 427039 w 613697"/>
              <a:gd name="connsiteY7" fmla="*/ 1624042 h 2748104"/>
              <a:gd name="connsiteX8" fmla="*/ 256558 w 613697"/>
              <a:gd name="connsiteY8" fmla="*/ 1159093 h 2748104"/>
              <a:gd name="connsiteX9" fmla="*/ 39581 w 613697"/>
              <a:gd name="connsiteY9" fmla="*/ 120707 h 2748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3697" h="2748104">
                <a:moveTo>
                  <a:pt x="39581" y="120707"/>
                </a:moveTo>
                <a:cubicBezTo>
                  <a:pt x="3418" y="-39442"/>
                  <a:pt x="-27578" y="-65273"/>
                  <a:pt x="39581" y="198198"/>
                </a:cubicBezTo>
                <a:cubicBezTo>
                  <a:pt x="106740" y="461669"/>
                  <a:pt x="388293" y="1489724"/>
                  <a:pt x="442537" y="1701534"/>
                </a:cubicBezTo>
                <a:cubicBezTo>
                  <a:pt x="496781" y="1913344"/>
                  <a:pt x="336632" y="1301161"/>
                  <a:pt x="365046" y="1469059"/>
                </a:cubicBezTo>
                <a:cubicBezTo>
                  <a:pt x="393460" y="1636957"/>
                  <a:pt x="600104" y="2574605"/>
                  <a:pt x="613019" y="2708924"/>
                </a:cubicBezTo>
                <a:cubicBezTo>
                  <a:pt x="625934" y="2843243"/>
                  <a:pt x="450286" y="2615934"/>
                  <a:pt x="442537" y="2274971"/>
                </a:cubicBezTo>
                <a:cubicBezTo>
                  <a:pt x="434788" y="1934008"/>
                  <a:pt x="569107" y="771636"/>
                  <a:pt x="566524" y="663148"/>
                </a:cubicBezTo>
                <a:cubicBezTo>
                  <a:pt x="563941" y="554660"/>
                  <a:pt x="478700" y="1541385"/>
                  <a:pt x="427039" y="1624042"/>
                </a:cubicBezTo>
                <a:cubicBezTo>
                  <a:pt x="375378" y="1706699"/>
                  <a:pt x="321134" y="1414815"/>
                  <a:pt x="256558" y="1159093"/>
                </a:cubicBezTo>
                <a:cubicBezTo>
                  <a:pt x="191982" y="903371"/>
                  <a:pt x="75744" y="280856"/>
                  <a:pt x="39581" y="120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ACC4D9BE-D521-537B-2730-BF14E2FA40FE}"/>
              </a:ext>
            </a:extLst>
          </p:cNvPr>
          <p:cNvSpPr/>
          <p:nvPr/>
        </p:nvSpPr>
        <p:spPr>
          <a:xfrm>
            <a:off x="7508989" y="5253722"/>
            <a:ext cx="834879" cy="3892371"/>
          </a:xfrm>
          <a:custGeom>
            <a:avLst/>
            <a:gdLst>
              <a:gd name="connsiteX0" fmla="*/ 829099 w 834879"/>
              <a:gd name="connsiteY0" fmla="*/ 15702 h 3892371"/>
              <a:gd name="connsiteX1" fmla="*/ 116177 w 834879"/>
              <a:gd name="connsiteY1" fmla="*/ 1875498 h 3892371"/>
              <a:gd name="connsiteX2" fmla="*/ 116177 w 834879"/>
              <a:gd name="connsiteY2" fmla="*/ 2898386 h 3892371"/>
              <a:gd name="connsiteX3" fmla="*/ 116177 w 834879"/>
              <a:gd name="connsiteY3" fmla="*/ 2309451 h 3892371"/>
              <a:gd name="connsiteX4" fmla="*/ 565628 w 834879"/>
              <a:gd name="connsiteY4" fmla="*/ 3890278 h 3892371"/>
              <a:gd name="connsiteX5" fmla="*/ 271160 w 834879"/>
              <a:gd name="connsiteY5" fmla="*/ 2634915 h 3892371"/>
              <a:gd name="connsiteX6" fmla="*/ 7689 w 834879"/>
              <a:gd name="connsiteY6" fmla="*/ 2123471 h 3892371"/>
              <a:gd name="connsiteX7" fmla="*/ 581126 w 834879"/>
              <a:gd name="connsiteY7" fmla="*/ 1193573 h 3892371"/>
              <a:gd name="connsiteX8" fmla="*/ 255662 w 834879"/>
              <a:gd name="connsiteY8" fmla="*/ 1627525 h 3892371"/>
              <a:gd name="connsiteX9" fmla="*/ 534631 w 834879"/>
              <a:gd name="connsiteY9" fmla="*/ 573641 h 3892371"/>
              <a:gd name="connsiteX10" fmla="*/ 457140 w 834879"/>
              <a:gd name="connsiteY10" fmla="*/ 961098 h 3892371"/>
              <a:gd name="connsiteX11" fmla="*/ 829099 w 834879"/>
              <a:gd name="connsiteY11" fmla="*/ 15702 h 3892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34879" h="3892371">
                <a:moveTo>
                  <a:pt x="829099" y="15702"/>
                </a:moveTo>
                <a:cubicBezTo>
                  <a:pt x="772272" y="168102"/>
                  <a:pt x="234997" y="1395051"/>
                  <a:pt x="116177" y="1875498"/>
                </a:cubicBezTo>
                <a:cubicBezTo>
                  <a:pt x="-2643" y="2355945"/>
                  <a:pt x="116177" y="2898386"/>
                  <a:pt x="116177" y="2898386"/>
                </a:cubicBezTo>
                <a:cubicBezTo>
                  <a:pt x="116177" y="2970711"/>
                  <a:pt x="41268" y="2144136"/>
                  <a:pt x="116177" y="2309451"/>
                </a:cubicBezTo>
                <a:cubicBezTo>
                  <a:pt x="191085" y="2474766"/>
                  <a:pt x="539797" y="3836034"/>
                  <a:pt x="565628" y="3890278"/>
                </a:cubicBezTo>
                <a:cubicBezTo>
                  <a:pt x="591459" y="3944522"/>
                  <a:pt x="364150" y="2929383"/>
                  <a:pt x="271160" y="2634915"/>
                </a:cubicBezTo>
                <a:cubicBezTo>
                  <a:pt x="178170" y="2340447"/>
                  <a:pt x="-43972" y="2363695"/>
                  <a:pt x="7689" y="2123471"/>
                </a:cubicBezTo>
                <a:cubicBezTo>
                  <a:pt x="59350" y="1883247"/>
                  <a:pt x="539797" y="1276231"/>
                  <a:pt x="581126" y="1193573"/>
                </a:cubicBezTo>
                <a:cubicBezTo>
                  <a:pt x="622455" y="1110915"/>
                  <a:pt x="263411" y="1730847"/>
                  <a:pt x="255662" y="1627525"/>
                </a:cubicBezTo>
                <a:cubicBezTo>
                  <a:pt x="247913" y="1524203"/>
                  <a:pt x="501051" y="684712"/>
                  <a:pt x="534631" y="573641"/>
                </a:cubicBezTo>
                <a:cubicBezTo>
                  <a:pt x="568211" y="462570"/>
                  <a:pt x="408062" y="1054088"/>
                  <a:pt x="457140" y="961098"/>
                </a:cubicBezTo>
                <a:cubicBezTo>
                  <a:pt x="506218" y="868108"/>
                  <a:pt x="885926" y="-136698"/>
                  <a:pt x="829099" y="157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A566FB6C-5864-ABC2-AE02-3A4980FA7DB6}"/>
              </a:ext>
            </a:extLst>
          </p:cNvPr>
          <p:cNvSpPr/>
          <p:nvPr/>
        </p:nvSpPr>
        <p:spPr>
          <a:xfrm>
            <a:off x="7594169" y="5004533"/>
            <a:ext cx="1131738" cy="2761274"/>
          </a:xfrm>
          <a:custGeom>
            <a:avLst/>
            <a:gdLst>
              <a:gd name="connsiteX0" fmla="*/ 759417 w 1131738"/>
              <a:gd name="connsiteY0" fmla="*/ 1420 h 2761274"/>
              <a:gd name="connsiteX1" fmla="*/ 728421 w 1131738"/>
              <a:gd name="connsiteY1" fmla="*/ 946816 h 2761274"/>
              <a:gd name="connsiteX2" fmla="*/ 433953 w 1131738"/>
              <a:gd name="connsiteY2" fmla="*/ 1721731 h 2761274"/>
              <a:gd name="connsiteX3" fmla="*/ 526943 w 1131738"/>
              <a:gd name="connsiteY3" fmla="*/ 1628742 h 2761274"/>
              <a:gd name="connsiteX4" fmla="*/ 0 w 1131738"/>
              <a:gd name="connsiteY4" fmla="*/ 2760118 h 2761274"/>
              <a:gd name="connsiteX5" fmla="*/ 526943 w 1131738"/>
              <a:gd name="connsiteY5" fmla="*/ 1814721 h 2761274"/>
              <a:gd name="connsiteX6" fmla="*/ 1131377 w 1131738"/>
              <a:gd name="connsiteY6" fmla="*/ 497365 h 2761274"/>
              <a:gd name="connsiteX7" fmla="*/ 619933 w 1131738"/>
              <a:gd name="connsiteY7" fmla="*/ 1241284 h 2761274"/>
              <a:gd name="connsiteX8" fmla="*/ 898902 w 1131738"/>
              <a:gd name="connsiteY8" fmla="*/ 745338 h 2761274"/>
              <a:gd name="connsiteX9" fmla="*/ 759417 w 1131738"/>
              <a:gd name="connsiteY9" fmla="*/ 1420 h 276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31738" h="2761274">
                <a:moveTo>
                  <a:pt x="759417" y="1420"/>
                </a:moveTo>
                <a:cubicBezTo>
                  <a:pt x="731003" y="35000"/>
                  <a:pt x="782665" y="660098"/>
                  <a:pt x="728421" y="946816"/>
                </a:cubicBezTo>
                <a:cubicBezTo>
                  <a:pt x="674177" y="1233535"/>
                  <a:pt x="467533" y="1608077"/>
                  <a:pt x="433953" y="1721731"/>
                </a:cubicBezTo>
                <a:cubicBezTo>
                  <a:pt x="400373" y="1835385"/>
                  <a:pt x="599268" y="1455678"/>
                  <a:pt x="526943" y="1628742"/>
                </a:cubicBezTo>
                <a:cubicBezTo>
                  <a:pt x="454618" y="1801806"/>
                  <a:pt x="0" y="2729122"/>
                  <a:pt x="0" y="2760118"/>
                </a:cubicBezTo>
                <a:cubicBezTo>
                  <a:pt x="0" y="2791114"/>
                  <a:pt x="338380" y="2191847"/>
                  <a:pt x="526943" y="1814721"/>
                </a:cubicBezTo>
                <a:cubicBezTo>
                  <a:pt x="715506" y="1437596"/>
                  <a:pt x="1115879" y="592938"/>
                  <a:pt x="1131377" y="497365"/>
                </a:cubicBezTo>
                <a:cubicBezTo>
                  <a:pt x="1146875" y="401792"/>
                  <a:pt x="658679" y="1199955"/>
                  <a:pt x="619933" y="1241284"/>
                </a:cubicBezTo>
                <a:cubicBezTo>
                  <a:pt x="581187" y="1282613"/>
                  <a:pt x="883404" y="951982"/>
                  <a:pt x="898902" y="745338"/>
                </a:cubicBezTo>
                <a:cubicBezTo>
                  <a:pt x="914400" y="538694"/>
                  <a:pt x="787831" y="-32160"/>
                  <a:pt x="759417" y="1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768C84C2-E6C4-2DC1-8317-642D935AED01}"/>
              </a:ext>
            </a:extLst>
          </p:cNvPr>
          <p:cNvSpPr/>
          <p:nvPr/>
        </p:nvSpPr>
        <p:spPr>
          <a:xfrm>
            <a:off x="8027897" y="5517149"/>
            <a:ext cx="950514" cy="3147386"/>
          </a:xfrm>
          <a:custGeom>
            <a:avLst/>
            <a:gdLst>
              <a:gd name="connsiteX0" fmla="*/ 589161 w 950514"/>
              <a:gd name="connsiteY0" fmla="*/ 248 h 3147386"/>
              <a:gd name="connsiteX1" fmla="*/ 697649 w 950514"/>
              <a:gd name="connsiteY1" fmla="*/ 480695 h 3147386"/>
              <a:gd name="connsiteX2" fmla="*/ 558164 w 950514"/>
              <a:gd name="connsiteY2" fmla="*/ 852654 h 3147386"/>
              <a:gd name="connsiteX3" fmla="*/ 651154 w 950514"/>
              <a:gd name="connsiteY3" fmla="*/ 666675 h 3147386"/>
              <a:gd name="connsiteX4" fmla="*/ 403181 w 950514"/>
              <a:gd name="connsiteY4" fmla="*/ 1333102 h 3147386"/>
              <a:gd name="connsiteX5" fmla="*/ 77717 w 950514"/>
              <a:gd name="connsiteY5" fmla="*/ 2417983 h 3147386"/>
              <a:gd name="connsiteX6" fmla="*/ 93215 w 950514"/>
              <a:gd name="connsiteY6" fmla="*/ 1968532 h 3147386"/>
              <a:gd name="connsiteX7" fmla="*/ 225 w 950514"/>
              <a:gd name="connsiteY7" fmla="*/ 3146404 h 3147386"/>
              <a:gd name="connsiteX8" fmla="*/ 124211 w 950514"/>
              <a:gd name="connsiteY8" fmla="*/ 2139014 h 3147386"/>
              <a:gd name="connsiteX9" fmla="*/ 542666 w 950514"/>
              <a:gd name="connsiteY9" fmla="*/ 496193 h 3147386"/>
              <a:gd name="connsiteX10" fmla="*/ 341188 w 950514"/>
              <a:gd name="connsiteY10" fmla="*/ 1333102 h 3147386"/>
              <a:gd name="connsiteX11" fmla="*/ 945622 w 950514"/>
              <a:gd name="connsiteY11" fmla="*/ 387705 h 3147386"/>
              <a:gd name="connsiteX12" fmla="*/ 635656 w 950514"/>
              <a:gd name="connsiteY12" fmla="*/ 713170 h 3147386"/>
              <a:gd name="connsiteX13" fmla="*/ 806137 w 950514"/>
              <a:gd name="connsiteY13" fmla="*/ 418702 h 3147386"/>
              <a:gd name="connsiteX14" fmla="*/ 589161 w 950514"/>
              <a:gd name="connsiteY14" fmla="*/ 248 h 314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50514" h="3147386">
                <a:moveTo>
                  <a:pt x="589161" y="248"/>
                </a:moveTo>
                <a:cubicBezTo>
                  <a:pt x="571080" y="10580"/>
                  <a:pt x="702815" y="338627"/>
                  <a:pt x="697649" y="480695"/>
                </a:cubicBezTo>
                <a:cubicBezTo>
                  <a:pt x="692483" y="622763"/>
                  <a:pt x="565913" y="821657"/>
                  <a:pt x="558164" y="852654"/>
                </a:cubicBezTo>
                <a:cubicBezTo>
                  <a:pt x="550415" y="883651"/>
                  <a:pt x="676984" y="586600"/>
                  <a:pt x="651154" y="666675"/>
                </a:cubicBezTo>
                <a:cubicBezTo>
                  <a:pt x="625324" y="746750"/>
                  <a:pt x="498754" y="1041217"/>
                  <a:pt x="403181" y="1333102"/>
                </a:cubicBezTo>
                <a:cubicBezTo>
                  <a:pt x="307608" y="1624987"/>
                  <a:pt x="129378" y="2312078"/>
                  <a:pt x="77717" y="2417983"/>
                </a:cubicBezTo>
                <a:cubicBezTo>
                  <a:pt x="26056" y="2523888"/>
                  <a:pt x="106130" y="1847129"/>
                  <a:pt x="93215" y="1968532"/>
                </a:cubicBezTo>
                <a:cubicBezTo>
                  <a:pt x="80300" y="2089935"/>
                  <a:pt x="-4941" y="3117990"/>
                  <a:pt x="225" y="3146404"/>
                </a:cubicBezTo>
                <a:cubicBezTo>
                  <a:pt x="5391" y="3174818"/>
                  <a:pt x="33804" y="2580716"/>
                  <a:pt x="124211" y="2139014"/>
                </a:cubicBezTo>
                <a:cubicBezTo>
                  <a:pt x="214618" y="1697312"/>
                  <a:pt x="506503" y="630512"/>
                  <a:pt x="542666" y="496193"/>
                </a:cubicBezTo>
                <a:cubicBezTo>
                  <a:pt x="578829" y="361874"/>
                  <a:pt x="274029" y="1351183"/>
                  <a:pt x="341188" y="1333102"/>
                </a:cubicBezTo>
                <a:cubicBezTo>
                  <a:pt x="408347" y="1315021"/>
                  <a:pt x="896544" y="491027"/>
                  <a:pt x="945622" y="387705"/>
                </a:cubicBezTo>
                <a:cubicBezTo>
                  <a:pt x="994700" y="284383"/>
                  <a:pt x="658903" y="708004"/>
                  <a:pt x="635656" y="713170"/>
                </a:cubicBezTo>
                <a:cubicBezTo>
                  <a:pt x="612409" y="718336"/>
                  <a:pt x="819052" y="532356"/>
                  <a:pt x="806137" y="418702"/>
                </a:cubicBezTo>
                <a:cubicBezTo>
                  <a:pt x="793222" y="305048"/>
                  <a:pt x="607242" y="-10084"/>
                  <a:pt x="589161" y="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32FC8FD7-1E1C-4759-B1DF-28B86D378B33}"/>
              </a:ext>
            </a:extLst>
          </p:cNvPr>
          <p:cNvSpPr/>
          <p:nvPr/>
        </p:nvSpPr>
        <p:spPr>
          <a:xfrm>
            <a:off x="8586061" y="4742481"/>
            <a:ext cx="356480" cy="1519029"/>
          </a:xfrm>
          <a:custGeom>
            <a:avLst/>
            <a:gdLst>
              <a:gd name="connsiteX0" fmla="*/ 0 w 356480"/>
              <a:gd name="connsiteY0" fmla="*/ 0 h 1519029"/>
              <a:gd name="connsiteX1" fmla="*/ 278970 w 356480"/>
              <a:gd name="connsiteY1" fmla="*/ 898902 h 1519029"/>
              <a:gd name="connsiteX2" fmla="*/ 247973 w 356480"/>
              <a:gd name="connsiteY2" fmla="*/ 1270861 h 1519029"/>
              <a:gd name="connsiteX3" fmla="*/ 325464 w 356480"/>
              <a:gd name="connsiteY3" fmla="*/ 1084882 h 1519029"/>
              <a:gd name="connsiteX4" fmla="*/ 92990 w 356480"/>
              <a:gd name="connsiteY4" fmla="*/ 1518834 h 1519029"/>
              <a:gd name="connsiteX5" fmla="*/ 356461 w 356480"/>
              <a:gd name="connsiteY5" fmla="*/ 1022888 h 1519029"/>
              <a:gd name="connsiteX6" fmla="*/ 77492 w 356480"/>
              <a:gd name="connsiteY6" fmla="*/ 495946 h 1519029"/>
              <a:gd name="connsiteX7" fmla="*/ 278970 w 356480"/>
              <a:gd name="connsiteY7" fmla="*/ 898902 h 1519029"/>
              <a:gd name="connsiteX8" fmla="*/ 0 w 356480"/>
              <a:gd name="connsiteY8" fmla="*/ 0 h 1519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6480" h="1519029">
                <a:moveTo>
                  <a:pt x="0" y="0"/>
                </a:moveTo>
                <a:cubicBezTo>
                  <a:pt x="0" y="0"/>
                  <a:pt x="237641" y="687092"/>
                  <a:pt x="278970" y="898902"/>
                </a:cubicBezTo>
                <a:cubicBezTo>
                  <a:pt x="320299" y="1110712"/>
                  <a:pt x="240224" y="1239864"/>
                  <a:pt x="247973" y="1270861"/>
                </a:cubicBezTo>
                <a:cubicBezTo>
                  <a:pt x="255722" y="1301858"/>
                  <a:pt x="351294" y="1043553"/>
                  <a:pt x="325464" y="1084882"/>
                </a:cubicBezTo>
                <a:cubicBezTo>
                  <a:pt x="299634" y="1126211"/>
                  <a:pt x="87824" y="1529166"/>
                  <a:pt x="92990" y="1518834"/>
                </a:cubicBezTo>
                <a:cubicBezTo>
                  <a:pt x="98156" y="1508502"/>
                  <a:pt x="359044" y="1193369"/>
                  <a:pt x="356461" y="1022888"/>
                </a:cubicBezTo>
                <a:cubicBezTo>
                  <a:pt x="353878" y="852407"/>
                  <a:pt x="90407" y="516610"/>
                  <a:pt x="77492" y="495946"/>
                </a:cubicBezTo>
                <a:cubicBezTo>
                  <a:pt x="64577" y="475282"/>
                  <a:pt x="294468" y="986726"/>
                  <a:pt x="278970" y="898902"/>
                </a:cubicBezTo>
                <a:cubicBezTo>
                  <a:pt x="263472" y="811078"/>
                  <a:pt x="0" y="0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D82ECC16-A537-7939-2238-B60363CC9091}"/>
              </a:ext>
            </a:extLst>
          </p:cNvPr>
          <p:cNvSpPr/>
          <p:nvPr/>
        </p:nvSpPr>
        <p:spPr>
          <a:xfrm>
            <a:off x="5667337" y="4365263"/>
            <a:ext cx="222288" cy="209023"/>
          </a:xfrm>
          <a:custGeom>
            <a:avLst/>
            <a:gdLst>
              <a:gd name="connsiteX0" fmla="*/ 190538 w 222288"/>
              <a:gd name="connsiteY0" fmla="*/ 362 h 209023"/>
              <a:gd name="connsiteX1" fmla="*/ 222288 w 222288"/>
              <a:gd name="connsiteY1" fmla="*/ 60687 h 209023"/>
              <a:gd name="connsiteX2" fmla="*/ 190538 w 222288"/>
              <a:gd name="connsiteY2" fmla="*/ 130537 h 209023"/>
              <a:gd name="connsiteX3" fmla="*/ 142913 w 222288"/>
              <a:gd name="connsiteY3" fmla="*/ 197212 h 209023"/>
              <a:gd name="connsiteX4" fmla="*/ 69888 w 222288"/>
              <a:gd name="connsiteY4" fmla="*/ 206737 h 209023"/>
              <a:gd name="connsiteX5" fmla="*/ 38 w 222288"/>
              <a:gd name="connsiteY5" fmla="*/ 206737 h 209023"/>
              <a:gd name="connsiteX6" fmla="*/ 79413 w 222288"/>
              <a:gd name="connsiteY6" fmla="*/ 181337 h 209023"/>
              <a:gd name="connsiteX7" fmla="*/ 127038 w 222288"/>
              <a:gd name="connsiteY7" fmla="*/ 155937 h 209023"/>
              <a:gd name="connsiteX8" fmla="*/ 187363 w 222288"/>
              <a:gd name="connsiteY8" fmla="*/ 89262 h 209023"/>
              <a:gd name="connsiteX9" fmla="*/ 190538 w 222288"/>
              <a:gd name="connsiteY9" fmla="*/ 362 h 20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2288" h="209023">
                <a:moveTo>
                  <a:pt x="190538" y="362"/>
                </a:moveTo>
                <a:cubicBezTo>
                  <a:pt x="196359" y="-4400"/>
                  <a:pt x="222288" y="38991"/>
                  <a:pt x="222288" y="60687"/>
                </a:cubicBezTo>
                <a:cubicBezTo>
                  <a:pt x="222288" y="82383"/>
                  <a:pt x="203767" y="107783"/>
                  <a:pt x="190538" y="130537"/>
                </a:cubicBezTo>
                <a:cubicBezTo>
                  <a:pt x="177309" y="153291"/>
                  <a:pt x="163021" y="184512"/>
                  <a:pt x="142913" y="197212"/>
                </a:cubicBezTo>
                <a:cubicBezTo>
                  <a:pt x="122805" y="209912"/>
                  <a:pt x="93701" y="205149"/>
                  <a:pt x="69888" y="206737"/>
                </a:cubicBezTo>
                <a:cubicBezTo>
                  <a:pt x="46075" y="208325"/>
                  <a:pt x="-1549" y="210970"/>
                  <a:pt x="38" y="206737"/>
                </a:cubicBezTo>
                <a:cubicBezTo>
                  <a:pt x="1625" y="202504"/>
                  <a:pt x="58246" y="189804"/>
                  <a:pt x="79413" y="181337"/>
                </a:cubicBezTo>
                <a:cubicBezTo>
                  <a:pt x="100580" y="172870"/>
                  <a:pt x="109046" y="171283"/>
                  <a:pt x="127038" y="155937"/>
                </a:cubicBezTo>
                <a:cubicBezTo>
                  <a:pt x="145030" y="140591"/>
                  <a:pt x="175721" y="109899"/>
                  <a:pt x="187363" y="89262"/>
                </a:cubicBezTo>
                <a:cubicBezTo>
                  <a:pt x="199005" y="68625"/>
                  <a:pt x="184717" y="5124"/>
                  <a:pt x="190538" y="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3" name="フリーフォーム 1372">
            <a:extLst>
              <a:ext uri="{FF2B5EF4-FFF2-40B4-BE49-F238E27FC236}">
                <a16:creationId xmlns:a16="http://schemas.microsoft.com/office/drawing/2014/main" id="{02CE3EF8-8138-689E-43A5-77F656BB37F5}"/>
              </a:ext>
            </a:extLst>
          </p:cNvPr>
          <p:cNvSpPr/>
          <p:nvPr/>
        </p:nvSpPr>
        <p:spPr>
          <a:xfrm>
            <a:off x="5747668" y="4267178"/>
            <a:ext cx="343568" cy="264285"/>
          </a:xfrm>
          <a:custGeom>
            <a:avLst/>
            <a:gdLst>
              <a:gd name="connsiteX0" fmla="*/ 5432 w 343568"/>
              <a:gd name="connsiteY0" fmla="*/ 50822 h 264285"/>
              <a:gd name="connsiteX1" fmla="*/ 243557 w 343568"/>
              <a:gd name="connsiteY1" fmla="*/ 171472 h 264285"/>
              <a:gd name="connsiteX2" fmla="*/ 341982 w 343568"/>
              <a:gd name="connsiteY2" fmla="*/ 263547 h 264285"/>
              <a:gd name="connsiteX3" fmla="*/ 297532 w 343568"/>
              <a:gd name="connsiteY3" fmla="*/ 209572 h 264285"/>
              <a:gd name="connsiteX4" fmla="*/ 208632 w 343568"/>
              <a:gd name="connsiteY4" fmla="*/ 117497 h 264285"/>
              <a:gd name="connsiteX5" fmla="*/ 195932 w 343568"/>
              <a:gd name="connsiteY5" fmla="*/ 95272 h 264285"/>
              <a:gd name="connsiteX6" fmla="*/ 100682 w 343568"/>
              <a:gd name="connsiteY6" fmla="*/ 50822 h 264285"/>
              <a:gd name="connsiteX7" fmla="*/ 100682 w 343568"/>
              <a:gd name="connsiteY7" fmla="*/ 22 h 264285"/>
              <a:gd name="connsiteX8" fmla="*/ 78457 w 343568"/>
              <a:gd name="connsiteY8" fmla="*/ 44472 h 264285"/>
              <a:gd name="connsiteX9" fmla="*/ 5432 w 343568"/>
              <a:gd name="connsiteY9" fmla="*/ 50822 h 264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3568" h="264285">
                <a:moveTo>
                  <a:pt x="5432" y="50822"/>
                </a:moveTo>
                <a:cubicBezTo>
                  <a:pt x="32949" y="71989"/>
                  <a:pt x="187465" y="136018"/>
                  <a:pt x="243557" y="171472"/>
                </a:cubicBezTo>
                <a:cubicBezTo>
                  <a:pt x="299649" y="206926"/>
                  <a:pt x="332986" y="257197"/>
                  <a:pt x="341982" y="263547"/>
                </a:cubicBezTo>
                <a:cubicBezTo>
                  <a:pt x="350978" y="269897"/>
                  <a:pt x="319757" y="233914"/>
                  <a:pt x="297532" y="209572"/>
                </a:cubicBezTo>
                <a:cubicBezTo>
                  <a:pt x="275307" y="185230"/>
                  <a:pt x="225565" y="136547"/>
                  <a:pt x="208632" y="117497"/>
                </a:cubicBezTo>
                <a:cubicBezTo>
                  <a:pt x="191699" y="98447"/>
                  <a:pt x="213923" y="106384"/>
                  <a:pt x="195932" y="95272"/>
                </a:cubicBezTo>
                <a:cubicBezTo>
                  <a:pt x="177941" y="84160"/>
                  <a:pt x="116557" y="66697"/>
                  <a:pt x="100682" y="50822"/>
                </a:cubicBezTo>
                <a:cubicBezTo>
                  <a:pt x="84807" y="34947"/>
                  <a:pt x="104386" y="1080"/>
                  <a:pt x="100682" y="22"/>
                </a:cubicBezTo>
                <a:cubicBezTo>
                  <a:pt x="96978" y="-1036"/>
                  <a:pt x="93803" y="34947"/>
                  <a:pt x="78457" y="44472"/>
                </a:cubicBezTo>
                <a:cubicBezTo>
                  <a:pt x="63111" y="53997"/>
                  <a:pt x="-22085" y="29655"/>
                  <a:pt x="5432" y="508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4" name="フリーフォーム 1373">
            <a:extLst>
              <a:ext uri="{FF2B5EF4-FFF2-40B4-BE49-F238E27FC236}">
                <a16:creationId xmlns:a16="http://schemas.microsoft.com/office/drawing/2014/main" id="{46CB48BE-9AA1-FF6D-D96B-9D609D84DBB0}"/>
              </a:ext>
            </a:extLst>
          </p:cNvPr>
          <p:cNvSpPr/>
          <p:nvPr/>
        </p:nvSpPr>
        <p:spPr>
          <a:xfrm>
            <a:off x="7054726" y="4403730"/>
            <a:ext cx="247040" cy="132317"/>
          </a:xfrm>
          <a:custGeom>
            <a:avLst/>
            <a:gdLst>
              <a:gd name="connsiteX0" fmla="*/ 12824 w 247040"/>
              <a:gd name="connsiteY0" fmla="*/ 130170 h 132317"/>
              <a:gd name="connsiteX1" fmla="*/ 244599 w 247040"/>
              <a:gd name="connsiteY1" fmla="*/ 3170 h 132317"/>
              <a:gd name="connsiteX2" fmla="*/ 130299 w 247040"/>
              <a:gd name="connsiteY2" fmla="*/ 41270 h 132317"/>
              <a:gd name="connsiteX3" fmla="*/ 63624 w 247040"/>
              <a:gd name="connsiteY3" fmla="*/ 73020 h 132317"/>
              <a:gd name="connsiteX4" fmla="*/ 22349 w 247040"/>
              <a:gd name="connsiteY4" fmla="*/ 38095 h 132317"/>
              <a:gd name="connsiteX5" fmla="*/ 57274 w 247040"/>
              <a:gd name="connsiteY5" fmla="*/ 79370 h 132317"/>
              <a:gd name="connsiteX6" fmla="*/ 31874 w 247040"/>
              <a:gd name="connsiteY6" fmla="*/ 82545 h 132317"/>
              <a:gd name="connsiteX7" fmla="*/ 12824 w 247040"/>
              <a:gd name="connsiteY7" fmla="*/ 130170 h 132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040" h="132317">
                <a:moveTo>
                  <a:pt x="12824" y="130170"/>
                </a:moveTo>
                <a:cubicBezTo>
                  <a:pt x="48278" y="116941"/>
                  <a:pt x="225020" y="17987"/>
                  <a:pt x="244599" y="3170"/>
                </a:cubicBezTo>
                <a:cubicBezTo>
                  <a:pt x="264178" y="-11647"/>
                  <a:pt x="160461" y="29628"/>
                  <a:pt x="130299" y="41270"/>
                </a:cubicBezTo>
                <a:cubicBezTo>
                  <a:pt x="100137" y="52912"/>
                  <a:pt x="81616" y="73549"/>
                  <a:pt x="63624" y="73020"/>
                </a:cubicBezTo>
                <a:cubicBezTo>
                  <a:pt x="45632" y="72491"/>
                  <a:pt x="23407" y="37037"/>
                  <a:pt x="22349" y="38095"/>
                </a:cubicBezTo>
                <a:cubicBezTo>
                  <a:pt x="21291" y="39153"/>
                  <a:pt x="55687" y="71962"/>
                  <a:pt x="57274" y="79370"/>
                </a:cubicBezTo>
                <a:cubicBezTo>
                  <a:pt x="58861" y="86778"/>
                  <a:pt x="37695" y="73549"/>
                  <a:pt x="31874" y="82545"/>
                </a:cubicBezTo>
                <a:cubicBezTo>
                  <a:pt x="26053" y="91541"/>
                  <a:pt x="-22630" y="143399"/>
                  <a:pt x="12824" y="1301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5" name="フリーフォーム 1374">
            <a:extLst>
              <a:ext uri="{FF2B5EF4-FFF2-40B4-BE49-F238E27FC236}">
                <a16:creationId xmlns:a16="http://schemas.microsoft.com/office/drawing/2014/main" id="{E26FA514-9223-BDFB-FAAA-47703B69D708}"/>
              </a:ext>
            </a:extLst>
          </p:cNvPr>
          <p:cNvSpPr/>
          <p:nvPr/>
        </p:nvSpPr>
        <p:spPr>
          <a:xfrm>
            <a:off x="7410423" y="4300588"/>
            <a:ext cx="200056" cy="249464"/>
          </a:xfrm>
          <a:custGeom>
            <a:avLst/>
            <a:gdLst>
              <a:gd name="connsiteX0" fmla="*/ 27 w 200056"/>
              <a:gd name="connsiteY0" fmla="*/ 93612 h 249464"/>
              <a:gd name="connsiteX1" fmla="*/ 76227 w 200056"/>
              <a:gd name="connsiteY1" fmla="*/ 1537 h 249464"/>
              <a:gd name="connsiteX2" fmla="*/ 57177 w 200056"/>
              <a:gd name="connsiteY2" fmla="*/ 39637 h 249464"/>
              <a:gd name="connsiteX3" fmla="*/ 82577 w 200056"/>
              <a:gd name="connsiteY3" fmla="*/ 87262 h 249464"/>
              <a:gd name="connsiteX4" fmla="*/ 127027 w 200056"/>
              <a:gd name="connsiteY4" fmla="*/ 20587 h 249464"/>
              <a:gd name="connsiteX5" fmla="*/ 133377 w 200056"/>
              <a:gd name="connsiteY5" fmla="*/ 77737 h 249464"/>
              <a:gd name="connsiteX6" fmla="*/ 200052 w 200056"/>
              <a:gd name="connsiteY6" fmla="*/ 106312 h 249464"/>
              <a:gd name="connsiteX7" fmla="*/ 136552 w 200056"/>
              <a:gd name="connsiteY7" fmla="*/ 125362 h 249464"/>
              <a:gd name="connsiteX8" fmla="*/ 127027 w 200056"/>
              <a:gd name="connsiteY8" fmla="*/ 169812 h 249464"/>
              <a:gd name="connsiteX9" fmla="*/ 127027 w 200056"/>
              <a:gd name="connsiteY9" fmla="*/ 214262 h 249464"/>
              <a:gd name="connsiteX10" fmla="*/ 98452 w 200056"/>
              <a:gd name="connsiteY10" fmla="*/ 249187 h 249464"/>
              <a:gd name="connsiteX11" fmla="*/ 104802 w 200056"/>
              <a:gd name="connsiteY11" fmla="*/ 195212 h 249464"/>
              <a:gd name="connsiteX12" fmla="*/ 85752 w 200056"/>
              <a:gd name="connsiteY12" fmla="*/ 141237 h 249464"/>
              <a:gd name="connsiteX13" fmla="*/ 27 w 200056"/>
              <a:gd name="connsiteY13" fmla="*/ 93612 h 24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0056" h="249464">
                <a:moveTo>
                  <a:pt x="27" y="93612"/>
                </a:moveTo>
                <a:cubicBezTo>
                  <a:pt x="-1561" y="70329"/>
                  <a:pt x="66702" y="10533"/>
                  <a:pt x="76227" y="1537"/>
                </a:cubicBezTo>
                <a:cubicBezTo>
                  <a:pt x="85752" y="-7459"/>
                  <a:pt x="56119" y="25350"/>
                  <a:pt x="57177" y="39637"/>
                </a:cubicBezTo>
                <a:cubicBezTo>
                  <a:pt x="58235" y="53924"/>
                  <a:pt x="70935" y="90437"/>
                  <a:pt x="82577" y="87262"/>
                </a:cubicBezTo>
                <a:cubicBezTo>
                  <a:pt x="94219" y="84087"/>
                  <a:pt x="118560" y="22174"/>
                  <a:pt x="127027" y="20587"/>
                </a:cubicBezTo>
                <a:cubicBezTo>
                  <a:pt x="135494" y="19000"/>
                  <a:pt x="121206" y="63450"/>
                  <a:pt x="133377" y="77737"/>
                </a:cubicBezTo>
                <a:cubicBezTo>
                  <a:pt x="145548" y="92024"/>
                  <a:pt x="199523" y="98375"/>
                  <a:pt x="200052" y="106312"/>
                </a:cubicBezTo>
                <a:cubicBezTo>
                  <a:pt x="200581" y="114250"/>
                  <a:pt x="148723" y="114779"/>
                  <a:pt x="136552" y="125362"/>
                </a:cubicBezTo>
                <a:cubicBezTo>
                  <a:pt x="124381" y="135945"/>
                  <a:pt x="128614" y="154995"/>
                  <a:pt x="127027" y="169812"/>
                </a:cubicBezTo>
                <a:cubicBezTo>
                  <a:pt x="125440" y="184629"/>
                  <a:pt x="131789" y="201033"/>
                  <a:pt x="127027" y="214262"/>
                </a:cubicBezTo>
                <a:cubicBezTo>
                  <a:pt x="122265" y="227491"/>
                  <a:pt x="102156" y="252362"/>
                  <a:pt x="98452" y="249187"/>
                </a:cubicBezTo>
                <a:cubicBezTo>
                  <a:pt x="94748" y="246012"/>
                  <a:pt x="106919" y="213204"/>
                  <a:pt x="104802" y="195212"/>
                </a:cubicBezTo>
                <a:cubicBezTo>
                  <a:pt x="102685" y="177220"/>
                  <a:pt x="98452" y="156583"/>
                  <a:pt x="85752" y="141237"/>
                </a:cubicBezTo>
                <a:cubicBezTo>
                  <a:pt x="73052" y="125891"/>
                  <a:pt x="1615" y="116895"/>
                  <a:pt x="27" y="93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6" name="フリーフォーム 1375">
            <a:extLst>
              <a:ext uri="{FF2B5EF4-FFF2-40B4-BE49-F238E27FC236}">
                <a16:creationId xmlns:a16="http://schemas.microsoft.com/office/drawing/2014/main" id="{06BD7473-9FD5-11FD-B4FF-C119F8E15A64}"/>
              </a:ext>
            </a:extLst>
          </p:cNvPr>
          <p:cNvSpPr/>
          <p:nvPr/>
        </p:nvSpPr>
        <p:spPr>
          <a:xfrm>
            <a:off x="7209074" y="6210385"/>
            <a:ext cx="294260" cy="754868"/>
          </a:xfrm>
          <a:custGeom>
            <a:avLst/>
            <a:gdLst>
              <a:gd name="connsiteX0" fmla="*/ 286748 w 294260"/>
              <a:gd name="connsiteY0" fmla="*/ 9793 h 754868"/>
              <a:gd name="connsiteX1" fmla="*/ 4526 w 294260"/>
              <a:gd name="connsiteY1" fmla="*/ 732282 h 754868"/>
              <a:gd name="connsiteX2" fmla="*/ 106126 w 294260"/>
              <a:gd name="connsiteY2" fmla="*/ 472637 h 754868"/>
              <a:gd name="connsiteX3" fmla="*/ 15815 w 294260"/>
              <a:gd name="connsiteY3" fmla="*/ 754859 h 754868"/>
              <a:gd name="connsiteX4" fmla="*/ 151282 w 294260"/>
              <a:gd name="connsiteY4" fmla="*/ 461348 h 754868"/>
              <a:gd name="connsiteX5" fmla="*/ 241593 w 294260"/>
              <a:gd name="connsiteY5" fmla="*/ 235571 h 754868"/>
              <a:gd name="connsiteX6" fmla="*/ 173859 w 294260"/>
              <a:gd name="connsiteY6" fmla="*/ 483926 h 754868"/>
              <a:gd name="connsiteX7" fmla="*/ 207726 w 294260"/>
              <a:gd name="connsiteY7" fmla="*/ 325882 h 754868"/>
              <a:gd name="connsiteX8" fmla="*/ 286748 w 294260"/>
              <a:gd name="connsiteY8" fmla="*/ 9793 h 75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4260" h="754868">
                <a:moveTo>
                  <a:pt x="286748" y="9793"/>
                </a:moveTo>
                <a:cubicBezTo>
                  <a:pt x="252881" y="77526"/>
                  <a:pt x="4526" y="732282"/>
                  <a:pt x="4526" y="732282"/>
                </a:cubicBezTo>
                <a:cubicBezTo>
                  <a:pt x="-25578" y="809423"/>
                  <a:pt x="104244" y="468874"/>
                  <a:pt x="106126" y="472637"/>
                </a:cubicBezTo>
                <a:cubicBezTo>
                  <a:pt x="108007" y="476400"/>
                  <a:pt x="8289" y="756740"/>
                  <a:pt x="15815" y="754859"/>
                </a:cubicBezTo>
                <a:cubicBezTo>
                  <a:pt x="23341" y="752978"/>
                  <a:pt x="113652" y="547896"/>
                  <a:pt x="151282" y="461348"/>
                </a:cubicBezTo>
                <a:cubicBezTo>
                  <a:pt x="188912" y="374800"/>
                  <a:pt x="237830" y="231808"/>
                  <a:pt x="241593" y="235571"/>
                </a:cubicBezTo>
                <a:cubicBezTo>
                  <a:pt x="245356" y="239334"/>
                  <a:pt x="179503" y="468874"/>
                  <a:pt x="173859" y="483926"/>
                </a:cubicBezTo>
                <a:cubicBezTo>
                  <a:pt x="168215" y="498978"/>
                  <a:pt x="185148" y="406786"/>
                  <a:pt x="207726" y="325882"/>
                </a:cubicBezTo>
                <a:cubicBezTo>
                  <a:pt x="230304" y="244978"/>
                  <a:pt x="320615" y="-57940"/>
                  <a:pt x="286748" y="9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7" name="フリーフォーム 1376">
            <a:extLst>
              <a:ext uri="{FF2B5EF4-FFF2-40B4-BE49-F238E27FC236}">
                <a16:creationId xmlns:a16="http://schemas.microsoft.com/office/drawing/2014/main" id="{E2FE14D7-E3E3-78D5-2301-EEB3C1B41062}"/>
              </a:ext>
            </a:extLst>
          </p:cNvPr>
          <p:cNvSpPr/>
          <p:nvPr/>
        </p:nvSpPr>
        <p:spPr>
          <a:xfrm>
            <a:off x="4773256" y="5134880"/>
            <a:ext cx="340705" cy="1683625"/>
          </a:xfrm>
          <a:custGeom>
            <a:avLst/>
            <a:gdLst>
              <a:gd name="connsiteX0" fmla="*/ 114833 w 340705"/>
              <a:gd name="connsiteY0" fmla="*/ 1564 h 1683625"/>
              <a:gd name="connsiteX1" fmla="*/ 148700 w 340705"/>
              <a:gd name="connsiteY1" fmla="*/ 904676 h 1683625"/>
              <a:gd name="connsiteX2" fmla="*/ 137411 w 340705"/>
              <a:gd name="connsiteY2" fmla="*/ 1096587 h 1683625"/>
              <a:gd name="connsiteX3" fmla="*/ 148700 w 340705"/>
              <a:gd name="connsiteY3" fmla="*/ 994987 h 1683625"/>
              <a:gd name="connsiteX4" fmla="*/ 272877 w 340705"/>
              <a:gd name="connsiteY4" fmla="*/ 1480409 h 1683625"/>
              <a:gd name="connsiteX5" fmla="*/ 340611 w 340705"/>
              <a:gd name="connsiteY5" fmla="*/ 1683609 h 1683625"/>
              <a:gd name="connsiteX6" fmla="*/ 284166 w 340705"/>
              <a:gd name="connsiteY6" fmla="*/ 1491698 h 1683625"/>
              <a:gd name="connsiteX7" fmla="*/ 148700 w 340705"/>
              <a:gd name="connsiteY7" fmla="*/ 1491698 h 1683625"/>
              <a:gd name="connsiteX8" fmla="*/ 24522 w 340705"/>
              <a:gd name="connsiteY8" fmla="*/ 1074009 h 1683625"/>
              <a:gd name="connsiteX9" fmla="*/ 35811 w 340705"/>
              <a:gd name="connsiteY9" fmla="*/ 385387 h 1683625"/>
              <a:gd name="connsiteX10" fmla="*/ 1944 w 340705"/>
              <a:gd name="connsiteY10" fmla="*/ 678898 h 1683625"/>
              <a:gd name="connsiteX11" fmla="*/ 114833 w 340705"/>
              <a:gd name="connsiteY11" fmla="*/ 1564 h 168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705" h="1683625">
                <a:moveTo>
                  <a:pt x="114833" y="1564"/>
                </a:moveTo>
                <a:cubicBezTo>
                  <a:pt x="139292" y="39194"/>
                  <a:pt x="144937" y="722172"/>
                  <a:pt x="148700" y="904676"/>
                </a:cubicBezTo>
                <a:cubicBezTo>
                  <a:pt x="152463" y="1087180"/>
                  <a:pt x="137411" y="1081535"/>
                  <a:pt x="137411" y="1096587"/>
                </a:cubicBezTo>
                <a:cubicBezTo>
                  <a:pt x="137411" y="1111639"/>
                  <a:pt x="126122" y="931017"/>
                  <a:pt x="148700" y="994987"/>
                </a:cubicBezTo>
                <a:cubicBezTo>
                  <a:pt x="171278" y="1058957"/>
                  <a:pt x="240892" y="1365639"/>
                  <a:pt x="272877" y="1480409"/>
                </a:cubicBezTo>
                <a:cubicBezTo>
                  <a:pt x="304862" y="1595179"/>
                  <a:pt x="338730" y="1681728"/>
                  <a:pt x="340611" y="1683609"/>
                </a:cubicBezTo>
                <a:cubicBezTo>
                  <a:pt x="342492" y="1685490"/>
                  <a:pt x="316151" y="1523683"/>
                  <a:pt x="284166" y="1491698"/>
                </a:cubicBezTo>
                <a:cubicBezTo>
                  <a:pt x="252181" y="1459713"/>
                  <a:pt x="191974" y="1561313"/>
                  <a:pt x="148700" y="1491698"/>
                </a:cubicBezTo>
                <a:cubicBezTo>
                  <a:pt x="105426" y="1422083"/>
                  <a:pt x="43337" y="1258394"/>
                  <a:pt x="24522" y="1074009"/>
                </a:cubicBezTo>
                <a:cubicBezTo>
                  <a:pt x="5707" y="889624"/>
                  <a:pt x="39574" y="451239"/>
                  <a:pt x="35811" y="385387"/>
                </a:cubicBezTo>
                <a:cubicBezTo>
                  <a:pt x="32048" y="319535"/>
                  <a:pt x="-9345" y="740987"/>
                  <a:pt x="1944" y="678898"/>
                </a:cubicBezTo>
                <a:cubicBezTo>
                  <a:pt x="13233" y="616809"/>
                  <a:pt x="90374" y="-36066"/>
                  <a:pt x="114833" y="1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8" name="フリーフォーム 1377">
            <a:extLst>
              <a:ext uri="{FF2B5EF4-FFF2-40B4-BE49-F238E27FC236}">
                <a16:creationId xmlns:a16="http://schemas.microsoft.com/office/drawing/2014/main" id="{2DAAED94-FBAD-A591-CDA6-0454A7196199}"/>
              </a:ext>
            </a:extLst>
          </p:cNvPr>
          <p:cNvSpPr/>
          <p:nvPr/>
        </p:nvSpPr>
        <p:spPr>
          <a:xfrm>
            <a:off x="5304098" y="6750748"/>
            <a:ext cx="724506" cy="647185"/>
          </a:xfrm>
          <a:custGeom>
            <a:avLst/>
            <a:gdLst>
              <a:gd name="connsiteX0" fmla="*/ 1680 w 724506"/>
              <a:gd name="connsiteY0" fmla="*/ 8 h 647185"/>
              <a:gd name="connsiteX1" fmla="*/ 453235 w 724506"/>
              <a:gd name="connsiteY1" fmla="*/ 428985 h 647185"/>
              <a:gd name="connsiteX2" fmla="*/ 724169 w 724506"/>
              <a:gd name="connsiteY2" fmla="*/ 609608 h 647185"/>
              <a:gd name="connsiteX3" fmla="*/ 509680 w 724506"/>
              <a:gd name="connsiteY3" fmla="*/ 541874 h 647185"/>
              <a:gd name="connsiteX4" fmla="*/ 520969 w 724506"/>
              <a:gd name="connsiteY4" fmla="*/ 643474 h 647185"/>
              <a:gd name="connsiteX5" fmla="*/ 182302 w 724506"/>
              <a:gd name="connsiteY5" fmla="*/ 383830 h 647185"/>
              <a:gd name="connsiteX6" fmla="*/ 295191 w 724506"/>
              <a:gd name="connsiteY6" fmla="*/ 440274 h 647185"/>
              <a:gd name="connsiteX7" fmla="*/ 1680 w 724506"/>
              <a:gd name="connsiteY7" fmla="*/ 8 h 647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4506" h="647185">
                <a:moveTo>
                  <a:pt x="1680" y="8"/>
                </a:moveTo>
                <a:cubicBezTo>
                  <a:pt x="28021" y="-1873"/>
                  <a:pt x="332820" y="327385"/>
                  <a:pt x="453235" y="428985"/>
                </a:cubicBezTo>
                <a:cubicBezTo>
                  <a:pt x="573650" y="530585"/>
                  <a:pt x="714762" y="590793"/>
                  <a:pt x="724169" y="609608"/>
                </a:cubicBezTo>
                <a:cubicBezTo>
                  <a:pt x="733576" y="628423"/>
                  <a:pt x="543547" y="536230"/>
                  <a:pt x="509680" y="541874"/>
                </a:cubicBezTo>
                <a:cubicBezTo>
                  <a:pt x="475813" y="547518"/>
                  <a:pt x="575532" y="669815"/>
                  <a:pt x="520969" y="643474"/>
                </a:cubicBezTo>
                <a:cubicBezTo>
                  <a:pt x="466406" y="617133"/>
                  <a:pt x="219932" y="417697"/>
                  <a:pt x="182302" y="383830"/>
                </a:cubicBezTo>
                <a:cubicBezTo>
                  <a:pt x="144672" y="349963"/>
                  <a:pt x="323413" y="500481"/>
                  <a:pt x="295191" y="440274"/>
                </a:cubicBezTo>
                <a:cubicBezTo>
                  <a:pt x="266969" y="380067"/>
                  <a:pt x="-24661" y="1889"/>
                  <a:pt x="168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9" name="フリーフォーム 1378">
            <a:extLst>
              <a:ext uri="{FF2B5EF4-FFF2-40B4-BE49-F238E27FC236}">
                <a16:creationId xmlns:a16="http://schemas.microsoft.com/office/drawing/2014/main" id="{63FD9AEA-E0BC-21C9-D6D8-A95FD23CF234}"/>
              </a:ext>
            </a:extLst>
          </p:cNvPr>
          <p:cNvSpPr/>
          <p:nvPr/>
        </p:nvSpPr>
        <p:spPr>
          <a:xfrm>
            <a:off x="6278631" y="7347683"/>
            <a:ext cx="608588" cy="201252"/>
          </a:xfrm>
          <a:custGeom>
            <a:avLst/>
            <a:gdLst>
              <a:gd name="connsiteX0" fmla="*/ 9280 w 608588"/>
              <a:gd name="connsiteY0" fmla="*/ 57828 h 201252"/>
              <a:gd name="connsiteX1" fmla="*/ 43147 w 608588"/>
              <a:gd name="connsiteY1" fmla="*/ 114273 h 201252"/>
              <a:gd name="connsiteX2" fmla="*/ 246347 w 608588"/>
              <a:gd name="connsiteY2" fmla="*/ 91695 h 201252"/>
              <a:gd name="connsiteX3" fmla="*/ 607591 w 608588"/>
              <a:gd name="connsiteY3" fmla="*/ 1384 h 201252"/>
              <a:gd name="connsiteX4" fmla="*/ 347947 w 608588"/>
              <a:gd name="connsiteY4" fmla="*/ 170717 h 201252"/>
              <a:gd name="connsiteX5" fmla="*/ 167325 w 608588"/>
              <a:gd name="connsiteY5" fmla="*/ 193295 h 201252"/>
              <a:gd name="connsiteX6" fmla="*/ 9280 w 608588"/>
              <a:gd name="connsiteY6" fmla="*/ 57828 h 20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588" h="201252">
                <a:moveTo>
                  <a:pt x="9280" y="57828"/>
                </a:moveTo>
                <a:cubicBezTo>
                  <a:pt x="-11416" y="44658"/>
                  <a:pt x="3636" y="108629"/>
                  <a:pt x="43147" y="114273"/>
                </a:cubicBezTo>
                <a:cubicBezTo>
                  <a:pt x="82658" y="119917"/>
                  <a:pt x="152273" y="110510"/>
                  <a:pt x="246347" y="91695"/>
                </a:cubicBezTo>
                <a:cubicBezTo>
                  <a:pt x="340421" y="72880"/>
                  <a:pt x="590658" y="-11786"/>
                  <a:pt x="607591" y="1384"/>
                </a:cubicBezTo>
                <a:cubicBezTo>
                  <a:pt x="624524" y="14554"/>
                  <a:pt x="421325" y="138732"/>
                  <a:pt x="347947" y="170717"/>
                </a:cubicBezTo>
                <a:cubicBezTo>
                  <a:pt x="274569" y="202702"/>
                  <a:pt x="220006" y="208347"/>
                  <a:pt x="167325" y="193295"/>
                </a:cubicBezTo>
                <a:cubicBezTo>
                  <a:pt x="114644" y="178243"/>
                  <a:pt x="29976" y="70998"/>
                  <a:pt x="9280" y="57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0" name="フリーフォーム 1379">
            <a:extLst>
              <a:ext uri="{FF2B5EF4-FFF2-40B4-BE49-F238E27FC236}">
                <a16:creationId xmlns:a16="http://schemas.microsoft.com/office/drawing/2014/main" id="{03A8CFF2-CD02-7614-7DFB-BA7DEFE92D98}"/>
              </a:ext>
            </a:extLst>
          </p:cNvPr>
          <p:cNvSpPr/>
          <p:nvPr/>
        </p:nvSpPr>
        <p:spPr>
          <a:xfrm>
            <a:off x="5106106" y="4537685"/>
            <a:ext cx="120650" cy="567206"/>
          </a:xfrm>
          <a:custGeom>
            <a:avLst/>
            <a:gdLst>
              <a:gd name="connsiteX0" fmla="*/ 120650 w 120650"/>
              <a:gd name="connsiteY0" fmla="*/ 448 h 567206"/>
              <a:gd name="connsiteX1" fmla="*/ 7761 w 120650"/>
              <a:gd name="connsiteY1" fmla="*/ 440715 h 567206"/>
              <a:gd name="connsiteX2" fmla="*/ 19050 w 120650"/>
              <a:gd name="connsiteY2" fmla="*/ 564893 h 567206"/>
              <a:gd name="connsiteX3" fmla="*/ 7761 w 120650"/>
              <a:gd name="connsiteY3" fmla="*/ 361693 h 567206"/>
              <a:gd name="connsiteX4" fmla="*/ 120650 w 120650"/>
              <a:gd name="connsiteY4" fmla="*/ 448 h 56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650" h="567206">
                <a:moveTo>
                  <a:pt x="120650" y="448"/>
                </a:moveTo>
                <a:cubicBezTo>
                  <a:pt x="120650" y="13618"/>
                  <a:pt x="24694" y="346641"/>
                  <a:pt x="7761" y="440715"/>
                </a:cubicBezTo>
                <a:cubicBezTo>
                  <a:pt x="-9172" y="534789"/>
                  <a:pt x="19050" y="578063"/>
                  <a:pt x="19050" y="564893"/>
                </a:cubicBezTo>
                <a:cubicBezTo>
                  <a:pt x="19050" y="551723"/>
                  <a:pt x="-14817" y="455767"/>
                  <a:pt x="7761" y="361693"/>
                </a:cubicBezTo>
                <a:cubicBezTo>
                  <a:pt x="30339" y="267619"/>
                  <a:pt x="120650" y="-12722"/>
                  <a:pt x="120650" y="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1" name="フリーフォーム 1380">
            <a:extLst>
              <a:ext uri="{FF2B5EF4-FFF2-40B4-BE49-F238E27FC236}">
                <a16:creationId xmlns:a16="http://schemas.microsoft.com/office/drawing/2014/main" id="{28732D91-34CD-91E3-8E10-E35D3CA5C473}"/>
              </a:ext>
            </a:extLst>
          </p:cNvPr>
          <p:cNvSpPr/>
          <p:nvPr/>
        </p:nvSpPr>
        <p:spPr>
          <a:xfrm>
            <a:off x="7785067" y="5000972"/>
            <a:ext cx="173853" cy="756388"/>
          </a:xfrm>
          <a:custGeom>
            <a:avLst/>
            <a:gdLst>
              <a:gd name="connsiteX0" fmla="*/ 173600 w 173853"/>
              <a:gd name="connsiteY0" fmla="*/ 6 h 756388"/>
              <a:gd name="connsiteX1" fmla="*/ 60711 w 173853"/>
              <a:gd name="connsiteY1" fmla="*/ 530584 h 756388"/>
              <a:gd name="connsiteX2" fmla="*/ 4266 w 173853"/>
              <a:gd name="connsiteY2" fmla="*/ 756361 h 756388"/>
              <a:gd name="connsiteX3" fmla="*/ 26844 w 173853"/>
              <a:gd name="connsiteY3" fmla="*/ 541872 h 756388"/>
              <a:gd name="connsiteX4" fmla="*/ 173600 w 173853"/>
              <a:gd name="connsiteY4" fmla="*/ 6 h 75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853" h="756388">
                <a:moveTo>
                  <a:pt x="173600" y="6"/>
                </a:moveTo>
                <a:cubicBezTo>
                  <a:pt x="179244" y="-1875"/>
                  <a:pt x="88933" y="404525"/>
                  <a:pt x="60711" y="530584"/>
                </a:cubicBezTo>
                <a:cubicBezTo>
                  <a:pt x="32489" y="656643"/>
                  <a:pt x="9910" y="754480"/>
                  <a:pt x="4266" y="756361"/>
                </a:cubicBezTo>
                <a:cubicBezTo>
                  <a:pt x="-1378" y="758242"/>
                  <a:pt x="-7023" y="662287"/>
                  <a:pt x="26844" y="541872"/>
                </a:cubicBezTo>
                <a:cubicBezTo>
                  <a:pt x="60711" y="421457"/>
                  <a:pt x="167956" y="1887"/>
                  <a:pt x="173600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2" name="フリーフォーム 1381">
            <a:extLst>
              <a:ext uri="{FF2B5EF4-FFF2-40B4-BE49-F238E27FC236}">
                <a16:creationId xmlns:a16="http://schemas.microsoft.com/office/drawing/2014/main" id="{B14B51F4-E859-7A1E-478E-6EC883069ECF}"/>
              </a:ext>
            </a:extLst>
          </p:cNvPr>
          <p:cNvSpPr/>
          <p:nvPr/>
        </p:nvSpPr>
        <p:spPr>
          <a:xfrm>
            <a:off x="7375263" y="5786983"/>
            <a:ext cx="571821" cy="991256"/>
          </a:xfrm>
          <a:custGeom>
            <a:avLst/>
            <a:gdLst>
              <a:gd name="connsiteX0" fmla="*/ 560826 w 571821"/>
              <a:gd name="connsiteY0" fmla="*/ 4217 h 991256"/>
              <a:gd name="connsiteX1" fmla="*/ 109270 w 571821"/>
              <a:gd name="connsiteY1" fmla="*/ 613817 h 991256"/>
              <a:gd name="connsiteX2" fmla="*/ 278604 w 571821"/>
              <a:gd name="connsiteY2" fmla="*/ 410617 h 991256"/>
              <a:gd name="connsiteX3" fmla="*/ 380204 w 571821"/>
              <a:gd name="connsiteY3" fmla="*/ 376750 h 991256"/>
              <a:gd name="connsiteX4" fmla="*/ 7670 w 571821"/>
              <a:gd name="connsiteY4" fmla="*/ 907328 h 991256"/>
              <a:gd name="connsiteX5" fmla="*/ 154426 w 571821"/>
              <a:gd name="connsiteY5" fmla="*/ 692839 h 991256"/>
              <a:gd name="connsiteX6" fmla="*/ 459226 w 571821"/>
              <a:gd name="connsiteY6" fmla="*/ 444484 h 991256"/>
              <a:gd name="connsiteX7" fmla="*/ 188293 w 571821"/>
              <a:gd name="connsiteY7" fmla="*/ 986350 h 991256"/>
              <a:gd name="connsiteX8" fmla="*/ 301181 w 571821"/>
              <a:gd name="connsiteY8" fmla="*/ 726706 h 991256"/>
              <a:gd name="connsiteX9" fmla="*/ 481804 w 571821"/>
              <a:gd name="connsiteY9" fmla="*/ 309017 h 991256"/>
              <a:gd name="connsiteX10" fmla="*/ 436648 w 571821"/>
              <a:gd name="connsiteY10" fmla="*/ 342884 h 991256"/>
              <a:gd name="connsiteX11" fmla="*/ 560826 w 571821"/>
              <a:gd name="connsiteY11" fmla="*/ 4217 h 99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1821" h="991256">
                <a:moveTo>
                  <a:pt x="560826" y="4217"/>
                </a:moveTo>
                <a:cubicBezTo>
                  <a:pt x="506263" y="49372"/>
                  <a:pt x="156307" y="546084"/>
                  <a:pt x="109270" y="613817"/>
                </a:cubicBezTo>
                <a:cubicBezTo>
                  <a:pt x="62233" y="681550"/>
                  <a:pt x="233448" y="450128"/>
                  <a:pt x="278604" y="410617"/>
                </a:cubicBezTo>
                <a:cubicBezTo>
                  <a:pt x="323760" y="371106"/>
                  <a:pt x="425360" y="293965"/>
                  <a:pt x="380204" y="376750"/>
                </a:cubicBezTo>
                <a:cubicBezTo>
                  <a:pt x="335048" y="459535"/>
                  <a:pt x="45300" y="854647"/>
                  <a:pt x="7670" y="907328"/>
                </a:cubicBezTo>
                <a:cubicBezTo>
                  <a:pt x="-29960" y="960010"/>
                  <a:pt x="79167" y="769980"/>
                  <a:pt x="154426" y="692839"/>
                </a:cubicBezTo>
                <a:cubicBezTo>
                  <a:pt x="229685" y="615698"/>
                  <a:pt x="453582" y="395566"/>
                  <a:pt x="459226" y="444484"/>
                </a:cubicBezTo>
                <a:cubicBezTo>
                  <a:pt x="464870" y="493402"/>
                  <a:pt x="214634" y="939313"/>
                  <a:pt x="188293" y="986350"/>
                </a:cubicBezTo>
                <a:cubicBezTo>
                  <a:pt x="161952" y="1033387"/>
                  <a:pt x="301181" y="726706"/>
                  <a:pt x="301181" y="726706"/>
                </a:cubicBezTo>
                <a:cubicBezTo>
                  <a:pt x="350100" y="613817"/>
                  <a:pt x="459226" y="372987"/>
                  <a:pt x="481804" y="309017"/>
                </a:cubicBezTo>
                <a:cubicBezTo>
                  <a:pt x="504382" y="245047"/>
                  <a:pt x="423478" y="395565"/>
                  <a:pt x="436648" y="342884"/>
                </a:cubicBezTo>
                <a:cubicBezTo>
                  <a:pt x="449818" y="290203"/>
                  <a:pt x="615389" y="-40938"/>
                  <a:pt x="560826" y="42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3" name="フリーフォーム 1382">
            <a:extLst>
              <a:ext uri="{FF2B5EF4-FFF2-40B4-BE49-F238E27FC236}">
                <a16:creationId xmlns:a16="http://schemas.microsoft.com/office/drawing/2014/main" id="{916F92FE-1E14-0757-8AAB-333CB74BCFD0}"/>
              </a:ext>
            </a:extLst>
          </p:cNvPr>
          <p:cNvSpPr/>
          <p:nvPr/>
        </p:nvSpPr>
        <p:spPr>
          <a:xfrm>
            <a:off x="7217088" y="6124983"/>
            <a:ext cx="412604" cy="931474"/>
          </a:xfrm>
          <a:custGeom>
            <a:avLst/>
            <a:gdLst>
              <a:gd name="connsiteX0" fmla="*/ 406087 w 412604"/>
              <a:gd name="connsiteY0" fmla="*/ 18642 h 931474"/>
              <a:gd name="connsiteX1" fmla="*/ 2862 w 412604"/>
              <a:gd name="connsiteY1" fmla="*/ 926692 h 931474"/>
              <a:gd name="connsiteX2" fmla="*/ 234637 w 412604"/>
              <a:gd name="connsiteY2" fmla="*/ 361542 h 931474"/>
              <a:gd name="connsiteX3" fmla="*/ 406087 w 412604"/>
              <a:gd name="connsiteY3" fmla="*/ 18642 h 931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2604" h="931474">
                <a:moveTo>
                  <a:pt x="406087" y="18642"/>
                </a:moveTo>
                <a:cubicBezTo>
                  <a:pt x="367458" y="112834"/>
                  <a:pt x="31437" y="869542"/>
                  <a:pt x="2862" y="926692"/>
                </a:cubicBezTo>
                <a:cubicBezTo>
                  <a:pt x="-25713" y="983842"/>
                  <a:pt x="167433" y="512884"/>
                  <a:pt x="234637" y="361542"/>
                </a:cubicBezTo>
                <a:cubicBezTo>
                  <a:pt x="301841" y="210200"/>
                  <a:pt x="444716" y="-75550"/>
                  <a:pt x="406087" y="18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4" name="フリーフォーム 1383">
            <a:extLst>
              <a:ext uri="{FF2B5EF4-FFF2-40B4-BE49-F238E27FC236}">
                <a16:creationId xmlns:a16="http://schemas.microsoft.com/office/drawing/2014/main" id="{46ADC9AB-9F1E-A3CE-E382-95551ABF4F39}"/>
              </a:ext>
            </a:extLst>
          </p:cNvPr>
          <p:cNvSpPr/>
          <p:nvPr/>
        </p:nvSpPr>
        <p:spPr>
          <a:xfrm>
            <a:off x="5291891" y="4655619"/>
            <a:ext cx="51820" cy="543284"/>
          </a:xfrm>
          <a:custGeom>
            <a:avLst/>
            <a:gdLst>
              <a:gd name="connsiteX0" fmla="*/ 16709 w 51820"/>
              <a:gd name="connsiteY0" fmla="*/ 5281 h 543284"/>
              <a:gd name="connsiteX1" fmla="*/ 35759 w 51820"/>
              <a:gd name="connsiteY1" fmla="*/ 421206 h 543284"/>
              <a:gd name="connsiteX2" fmla="*/ 834 w 51820"/>
              <a:gd name="connsiteY2" fmla="*/ 541856 h 543284"/>
              <a:gd name="connsiteX3" fmla="*/ 10359 w 51820"/>
              <a:gd name="connsiteY3" fmla="*/ 487881 h 543284"/>
              <a:gd name="connsiteX4" fmla="*/ 4009 w 51820"/>
              <a:gd name="connsiteY4" fmla="*/ 494231 h 543284"/>
              <a:gd name="connsiteX5" fmla="*/ 23059 w 51820"/>
              <a:gd name="connsiteY5" fmla="*/ 430731 h 543284"/>
              <a:gd name="connsiteX6" fmla="*/ 10359 w 51820"/>
              <a:gd name="connsiteY6" fmla="*/ 300556 h 543284"/>
              <a:gd name="connsiteX7" fmla="*/ 38934 w 51820"/>
              <a:gd name="connsiteY7" fmla="*/ 360881 h 543284"/>
              <a:gd name="connsiteX8" fmla="*/ 42109 w 51820"/>
              <a:gd name="connsiteY8" fmla="*/ 164031 h 543284"/>
              <a:gd name="connsiteX9" fmla="*/ 51634 w 51820"/>
              <a:gd name="connsiteY9" fmla="*/ 183081 h 543284"/>
              <a:gd name="connsiteX10" fmla="*/ 16709 w 51820"/>
              <a:gd name="connsiteY10" fmla="*/ 5281 h 5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820" h="543284">
                <a:moveTo>
                  <a:pt x="16709" y="5281"/>
                </a:moveTo>
                <a:cubicBezTo>
                  <a:pt x="14063" y="44968"/>
                  <a:pt x="38405" y="331777"/>
                  <a:pt x="35759" y="421206"/>
                </a:cubicBezTo>
                <a:cubicBezTo>
                  <a:pt x="33113" y="510635"/>
                  <a:pt x="5067" y="530744"/>
                  <a:pt x="834" y="541856"/>
                </a:cubicBezTo>
                <a:cubicBezTo>
                  <a:pt x="-3399" y="552969"/>
                  <a:pt x="9830" y="495819"/>
                  <a:pt x="10359" y="487881"/>
                </a:cubicBezTo>
                <a:cubicBezTo>
                  <a:pt x="10888" y="479944"/>
                  <a:pt x="1892" y="503756"/>
                  <a:pt x="4009" y="494231"/>
                </a:cubicBezTo>
                <a:cubicBezTo>
                  <a:pt x="6126" y="484706"/>
                  <a:pt x="22001" y="463010"/>
                  <a:pt x="23059" y="430731"/>
                </a:cubicBezTo>
                <a:cubicBezTo>
                  <a:pt x="24117" y="398452"/>
                  <a:pt x="7713" y="312198"/>
                  <a:pt x="10359" y="300556"/>
                </a:cubicBezTo>
                <a:cubicBezTo>
                  <a:pt x="13005" y="288914"/>
                  <a:pt x="33642" y="383635"/>
                  <a:pt x="38934" y="360881"/>
                </a:cubicBezTo>
                <a:cubicBezTo>
                  <a:pt x="44226" y="338127"/>
                  <a:pt x="39992" y="193664"/>
                  <a:pt x="42109" y="164031"/>
                </a:cubicBezTo>
                <a:cubicBezTo>
                  <a:pt x="44226" y="134398"/>
                  <a:pt x="53221" y="204248"/>
                  <a:pt x="51634" y="183081"/>
                </a:cubicBezTo>
                <a:cubicBezTo>
                  <a:pt x="50047" y="161914"/>
                  <a:pt x="19355" y="-34406"/>
                  <a:pt x="16709" y="5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5" name="フリーフォーム 1384">
            <a:extLst>
              <a:ext uri="{FF2B5EF4-FFF2-40B4-BE49-F238E27FC236}">
                <a16:creationId xmlns:a16="http://schemas.microsoft.com/office/drawing/2014/main" id="{EB7DB25D-8B12-F464-7BB3-20BD97BA575E}"/>
              </a:ext>
            </a:extLst>
          </p:cNvPr>
          <p:cNvSpPr/>
          <p:nvPr/>
        </p:nvSpPr>
        <p:spPr>
          <a:xfrm>
            <a:off x="6174372" y="3870142"/>
            <a:ext cx="269876" cy="355792"/>
          </a:xfrm>
          <a:custGeom>
            <a:avLst/>
            <a:gdLst>
              <a:gd name="connsiteX0" fmla="*/ 235953 w 269876"/>
              <a:gd name="connsiteY0" fmla="*/ 12883 h 355792"/>
              <a:gd name="connsiteX1" fmla="*/ 166103 w 269876"/>
              <a:gd name="connsiteY1" fmla="*/ 60508 h 355792"/>
              <a:gd name="connsiteX2" fmla="*/ 201028 w 269876"/>
              <a:gd name="connsiteY2" fmla="*/ 82733 h 355792"/>
              <a:gd name="connsiteX3" fmla="*/ 248653 w 269876"/>
              <a:gd name="connsiteY3" fmla="*/ 158933 h 355792"/>
              <a:gd name="connsiteX4" fmla="*/ 264528 w 269876"/>
              <a:gd name="connsiteY4" fmla="*/ 104958 h 355792"/>
              <a:gd name="connsiteX5" fmla="*/ 264528 w 269876"/>
              <a:gd name="connsiteY5" fmla="*/ 152583 h 355792"/>
              <a:gd name="connsiteX6" fmla="*/ 201028 w 269876"/>
              <a:gd name="connsiteY6" fmla="*/ 235133 h 355792"/>
              <a:gd name="connsiteX7" fmla="*/ 191503 w 269876"/>
              <a:gd name="connsiteY7" fmla="*/ 355783 h 355792"/>
              <a:gd name="connsiteX8" fmla="*/ 226428 w 269876"/>
              <a:gd name="connsiteY8" fmla="*/ 241483 h 355792"/>
              <a:gd name="connsiteX9" fmla="*/ 235953 w 269876"/>
              <a:gd name="connsiteY9" fmla="*/ 181158 h 355792"/>
              <a:gd name="connsiteX10" fmla="*/ 188328 w 269876"/>
              <a:gd name="connsiteY10" fmla="*/ 111308 h 355792"/>
              <a:gd name="connsiteX11" fmla="*/ 112128 w 269876"/>
              <a:gd name="connsiteY11" fmla="*/ 101783 h 355792"/>
              <a:gd name="connsiteX12" fmla="*/ 118478 w 269876"/>
              <a:gd name="connsiteY12" fmla="*/ 66858 h 355792"/>
              <a:gd name="connsiteX13" fmla="*/ 1003 w 269876"/>
              <a:gd name="connsiteY13" fmla="*/ 183 h 355792"/>
              <a:gd name="connsiteX14" fmla="*/ 194678 w 269876"/>
              <a:gd name="connsiteY14" fmla="*/ 89083 h 355792"/>
              <a:gd name="connsiteX15" fmla="*/ 156578 w 269876"/>
              <a:gd name="connsiteY15" fmla="*/ 44633 h 355792"/>
              <a:gd name="connsiteX16" fmla="*/ 235953 w 269876"/>
              <a:gd name="connsiteY16" fmla="*/ 12883 h 35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9876" h="355792">
                <a:moveTo>
                  <a:pt x="235953" y="12883"/>
                </a:moveTo>
                <a:cubicBezTo>
                  <a:pt x="237541" y="15529"/>
                  <a:pt x="171924" y="48866"/>
                  <a:pt x="166103" y="60508"/>
                </a:cubicBezTo>
                <a:cubicBezTo>
                  <a:pt x="160282" y="72150"/>
                  <a:pt x="187270" y="66329"/>
                  <a:pt x="201028" y="82733"/>
                </a:cubicBezTo>
                <a:cubicBezTo>
                  <a:pt x="214786" y="99137"/>
                  <a:pt x="238070" y="155229"/>
                  <a:pt x="248653" y="158933"/>
                </a:cubicBezTo>
                <a:cubicBezTo>
                  <a:pt x="259236" y="162637"/>
                  <a:pt x="261882" y="106016"/>
                  <a:pt x="264528" y="104958"/>
                </a:cubicBezTo>
                <a:cubicBezTo>
                  <a:pt x="267174" y="103900"/>
                  <a:pt x="275111" y="130887"/>
                  <a:pt x="264528" y="152583"/>
                </a:cubicBezTo>
                <a:cubicBezTo>
                  <a:pt x="253945" y="174279"/>
                  <a:pt x="213199" y="201266"/>
                  <a:pt x="201028" y="235133"/>
                </a:cubicBezTo>
                <a:cubicBezTo>
                  <a:pt x="188857" y="269000"/>
                  <a:pt x="187270" y="354725"/>
                  <a:pt x="191503" y="355783"/>
                </a:cubicBezTo>
                <a:cubicBezTo>
                  <a:pt x="195736" y="356841"/>
                  <a:pt x="219020" y="270587"/>
                  <a:pt x="226428" y="241483"/>
                </a:cubicBezTo>
                <a:cubicBezTo>
                  <a:pt x="233836" y="212379"/>
                  <a:pt x="242303" y="202854"/>
                  <a:pt x="235953" y="181158"/>
                </a:cubicBezTo>
                <a:cubicBezTo>
                  <a:pt x="229603" y="159462"/>
                  <a:pt x="208966" y="124537"/>
                  <a:pt x="188328" y="111308"/>
                </a:cubicBezTo>
                <a:cubicBezTo>
                  <a:pt x="167690" y="98079"/>
                  <a:pt x="123770" y="109191"/>
                  <a:pt x="112128" y="101783"/>
                </a:cubicBezTo>
                <a:cubicBezTo>
                  <a:pt x="100486" y="94375"/>
                  <a:pt x="136999" y="83791"/>
                  <a:pt x="118478" y="66858"/>
                </a:cubicBezTo>
                <a:cubicBezTo>
                  <a:pt x="99957" y="49925"/>
                  <a:pt x="-11697" y="-3521"/>
                  <a:pt x="1003" y="183"/>
                </a:cubicBezTo>
                <a:cubicBezTo>
                  <a:pt x="13703" y="3887"/>
                  <a:pt x="168749" y="81675"/>
                  <a:pt x="194678" y="89083"/>
                </a:cubicBezTo>
                <a:cubicBezTo>
                  <a:pt x="220607" y="96491"/>
                  <a:pt x="148640" y="56275"/>
                  <a:pt x="156578" y="44633"/>
                </a:cubicBezTo>
                <a:cubicBezTo>
                  <a:pt x="164515" y="32991"/>
                  <a:pt x="234365" y="10237"/>
                  <a:pt x="235953" y="128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6" name="フリーフォーム 1385">
            <a:extLst>
              <a:ext uri="{FF2B5EF4-FFF2-40B4-BE49-F238E27FC236}">
                <a16:creationId xmlns:a16="http://schemas.microsoft.com/office/drawing/2014/main" id="{DEB3296E-5A77-5E06-E344-1A3DE41F6FDB}"/>
              </a:ext>
            </a:extLst>
          </p:cNvPr>
          <p:cNvSpPr/>
          <p:nvPr/>
        </p:nvSpPr>
        <p:spPr>
          <a:xfrm>
            <a:off x="6643906" y="3749571"/>
            <a:ext cx="29953" cy="143510"/>
          </a:xfrm>
          <a:custGeom>
            <a:avLst/>
            <a:gdLst>
              <a:gd name="connsiteX0" fmla="*/ 29944 w 29953"/>
              <a:gd name="connsiteY0" fmla="*/ 104 h 143510"/>
              <a:gd name="connsiteX1" fmla="*/ 4544 w 29953"/>
              <a:gd name="connsiteY1" fmla="*/ 111229 h 143510"/>
              <a:gd name="connsiteX2" fmla="*/ 4544 w 29953"/>
              <a:gd name="connsiteY2" fmla="*/ 142979 h 143510"/>
              <a:gd name="connsiteX3" fmla="*/ 1369 w 29953"/>
              <a:gd name="connsiteY3" fmla="*/ 92179 h 143510"/>
              <a:gd name="connsiteX4" fmla="*/ 29944 w 29953"/>
              <a:gd name="connsiteY4" fmla="*/ 104 h 14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53" h="143510">
                <a:moveTo>
                  <a:pt x="29944" y="104"/>
                </a:moveTo>
                <a:cubicBezTo>
                  <a:pt x="30473" y="3279"/>
                  <a:pt x="8777" y="87417"/>
                  <a:pt x="4544" y="111229"/>
                </a:cubicBezTo>
                <a:cubicBezTo>
                  <a:pt x="311" y="135041"/>
                  <a:pt x="5073" y="146154"/>
                  <a:pt x="4544" y="142979"/>
                </a:cubicBezTo>
                <a:cubicBezTo>
                  <a:pt x="4015" y="139804"/>
                  <a:pt x="-2864" y="117050"/>
                  <a:pt x="1369" y="92179"/>
                </a:cubicBezTo>
                <a:cubicBezTo>
                  <a:pt x="5602" y="67308"/>
                  <a:pt x="29415" y="-3071"/>
                  <a:pt x="29944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7" name="フリーフォーム 1386">
            <a:extLst>
              <a:ext uri="{FF2B5EF4-FFF2-40B4-BE49-F238E27FC236}">
                <a16:creationId xmlns:a16="http://schemas.microsoft.com/office/drawing/2014/main" id="{53321A28-4180-DB4D-54A8-8B24D3AF730F}"/>
              </a:ext>
            </a:extLst>
          </p:cNvPr>
          <p:cNvSpPr/>
          <p:nvPr/>
        </p:nvSpPr>
        <p:spPr>
          <a:xfrm>
            <a:off x="6530300" y="3984464"/>
            <a:ext cx="102346" cy="234247"/>
          </a:xfrm>
          <a:custGeom>
            <a:avLst/>
            <a:gdLst>
              <a:gd name="connsiteX0" fmla="*/ 102275 w 102346"/>
              <a:gd name="connsiteY0" fmla="*/ 161 h 234247"/>
              <a:gd name="connsiteX1" fmla="*/ 41950 w 102346"/>
              <a:gd name="connsiteY1" fmla="*/ 104936 h 234247"/>
              <a:gd name="connsiteX2" fmla="*/ 675 w 102346"/>
              <a:gd name="connsiteY2" fmla="*/ 231936 h 234247"/>
              <a:gd name="connsiteX3" fmla="*/ 16550 w 102346"/>
              <a:gd name="connsiteY3" fmla="*/ 174786 h 234247"/>
              <a:gd name="connsiteX4" fmla="*/ 19725 w 102346"/>
              <a:gd name="connsiteY4" fmla="*/ 25561 h 234247"/>
              <a:gd name="connsiteX5" fmla="*/ 29250 w 102346"/>
              <a:gd name="connsiteY5" fmla="*/ 79536 h 234247"/>
              <a:gd name="connsiteX6" fmla="*/ 102275 w 102346"/>
              <a:gd name="connsiteY6" fmla="*/ 161 h 23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346" h="234247">
                <a:moveTo>
                  <a:pt x="102275" y="161"/>
                </a:moveTo>
                <a:cubicBezTo>
                  <a:pt x="104392" y="4394"/>
                  <a:pt x="58883" y="66307"/>
                  <a:pt x="41950" y="104936"/>
                </a:cubicBezTo>
                <a:cubicBezTo>
                  <a:pt x="25017" y="143565"/>
                  <a:pt x="4908" y="220294"/>
                  <a:pt x="675" y="231936"/>
                </a:cubicBezTo>
                <a:cubicBezTo>
                  <a:pt x="-3558" y="243578"/>
                  <a:pt x="13375" y="209182"/>
                  <a:pt x="16550" y="174786"/>
                </a:cubicBezTo>
                <a:cubicBezTo>
                  <a:pt x="19725" y="140390"/>
                  <a:pt x="17608" y="41436"/>
                  <a:pt x="19725" y="25561"/>
                </a:cubicBezTo>
                <a:cubicBezTo>
                  <a:pt x="21842" y="9686"/>
                  <a:pt x="18667" y="82711"/>
                  <a:pt x="29250" y="79536"/>
                </a:cubicBezTo>
                <a:cubicBezTo>
                  <a:pt x="39833" y="76361"/>
                  <a:pt x="100158" y="-4072"/>
                  <a:pt x="102275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8" name="フリーフォーム 1387">
            <a:extLst>
              <a:ext uri="{FF2B5EF4-FFF2-40B4-BE49-F238E27FC236}">
                <a16:creationId xmlns:a16="http://schemas.microsoft.com/office/drawing/2014/main" id="{287BF35B-CD93-5DB0-5C39-19C1D9EE1046}"/>
              </a:ext>
            </a:extLst>
          </p:cNvPr>
          <p:cNvSpPr/>
          <p:nvPr/>
        </p:nvSpPr>
        <p:spPr>
          <a:xfrm>
            <a:off x="6686530" y="3933554"/>
            <a:ext cx="57878" cy="172148"/>
          </a:xfrm>
          <a:custGeom>
            <a:avLst/>
            <a:gdLst>
              <a:gd name="connsiteX0" fmla="*/ 20 w 57878"/>
              <a:gd name="connsiteY0" fmla="*/ 271 h 172148"/>
              <a:gd name="connsiteX1" fmla="*/ 53995 w 57878"/>
              <a:gd name="connsiteY1" fmla="*/ 165371 h 172148"/>
              <a:gd name="connsiteX2" fmla="*/ 47645 w 57878"/>
              <a:gd name="connsiteY2" fmla="*/ 127271 h 172148"/>
              <a:gd name="connsiteX3" fmla="*/ 20 w 57878"/>
              <a:gd name="connsiteY3" fmla="*/ 271 h 172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878" h="172148">
                <a:moveTo>
                  <a:pt x="20" y="271"/>
                </a:moveTo>
                <a:cubicBezTo>
                  <a:pt x="1078" y="6621"/>
                  <a:pt x="46058" y="144204"/>
                  <a:pt x="53995" y="165371"/>
                </a:cubicBezTo>
                <a:cubicBezTo>
                  <a:pt x="61933" y="186538"/>
                  <a:pt x="56641" y="153729"/>
                  <a:pt x="47645" y="127271"/>
                </a:cubicBezTo>
                <a:cubicBezTo>
                  <a:pt x="38649" y="100813"/>
                  <a:pt x="-1038" y="-6079"/>
                  <a:pt x="20" y="2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9" name="フリーフォーム 1388">
            <a:extLst>
              <a:ext uri="{FF2B5EF4-FFF2-40B4-BE49-F238E27FC236}">
                <a16:creationId xmlns:a16="http://schemas.microsoft.com/office/drawing/2014/main" id="{E3C17697-A0AA-4033-A62C-54BCC9689541}"/>
              </a:ext>
            </a:extLst>
          </p:cNvPr>
          <p:cNvSpPr/>
          <p:nvPr/>
        </p:nvSpPr>
        <p:spPr>
          <a:xfrm>
            <a:off x="4850395" y="9931392"/>
            <a:ext cx="217934" cy="1057780"/>
          </a:xfrm>
          <a:custGeom>
            <a:avLst/>
            <a:gdLst>
              <a:gd name="connsiteX0" fmla="*/ 153405 w 217934"/>
              <a:gd name="connsiteY0" fmla="*/ 8 h 1057780"/>
              <a:gd name="connsiteX1" fmla="*/ 216905 w 217934"/>
              <a:gd name="connsiteY1" fmla="*/ 520708 h 1057780"/>
              <a:gd name="connsiteX2" fmla="*/ 178805 w 217934"/>
              <a:gd name="connsiteY2" fmla="*/ 800108 h 1057780"/>
              <a:gd name="connsiteX3" fmla="*/ 216905 w 217934"/>
              <a:gd name="connsiteY3" fmla="*/ 622308 h 1057780"/>
              <a:gd name="connsiteX4" fmla="*/ 128005 w 217934"/>
              <a:gd name="connsiteY4" fmla="*/ 1054108 h 1057780"/>
              <a:gd name="connsiteX5" fmla="*/ 191505 w 217934"/>
              <a:gd name="connsiteY5" fmla="*/ 812808 h 1057780"/>
              <a:gd name="connsiteX6" fmla="*/ 140705 w 217934"/>
              <a:gd name="connsiteY6" fmla="*/ 508008 h 1057780"/>
              <a:gd name="connsiteX7" fmla="*/ 1005 w 217934"/>
              <a:gd name="connsiteY7" fmla="*/ 876308 h 1057780"/>
              <a:gd name="connsiteX8" fmla="*/ 77205 w 217934"/>
              <a:gd name="connsiteY8" fmla="*/ 444508 h 1057780"/>
              <a:gd name="connsiteX9" fmla="*/ 64505 w 217934"/>
              <a:gd name="connsiteY9" fmla="*/ 685808 h 1057780"/>
              <a:gd name="connsiteX10" fmla="*/ 140705 w 217934"/>
              <a:gd name="connsiteY10" fmla="*/ 533408 h 1057780"/>
              <a:gd name="connsiteX11" fmla="*/ 153405 w 217934"/>
              <a:gd name="connsiteY11" fmla="*/ 8 h 105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7934" h="1057780">
                <a:moveTo>
                  <a:pt x="153405" y="8"/>
                </a:moveTo>
                <a:cubicBezTo>
                  <a:pt x="166105" y="-2109"/>
                  <a:pt x="212672" y="387358"/>
                  <a:pt x="216905" y="520708"/>
                </a:cubicBezTo>
                <a:cubicBezTo>
                  <a:pt x="221138" y="654058"/>
                  <a:pt x="178805" y="783175"/>
                  <a:pt x="178805" y="800108"/>
                </a:cubicBezTo>
                <a:cubicBezTo>
                  <a:pt x="178805" y="817041"/>
                  <a:pt x="225372" y="579975"/>
                  <a:pt x="216905" y="622308"/>
                </a:cubicBezTo>
                <a:cubicBezTo>
                  <a:pt x="208438" y="664641"/>
                  <a:pt x="132238" y="1022358"/>
                  <a:pt x="128005" y="1054108"/>
                </a:cubicBezTo>
                <a:cubicBezTo>
                  <a:pt x="123772" y="1085858"/>
                  <a:pt x="189388" y="903825"/>
                  <a:pt x="191505" y="812808"/>
                </a:cubicBezTo>
                <a:cubicBezTo>
                  <a:pt x="193622" y="721791"/>
                  <a:pt x="172455" y="497425"/>
                  <a:pt x="140705" y="508008"/>
                </a:cubicBezTo>
                <a:cubicBezTo>
                  <a:pt x="108955" y="518591"/>
                  <a:pt x="11588" y="886891"/>
                  <a:pt x="1005" y="876308"/>
                </a:cubicBezTo>
                <a:cubicBezTo>
                  <a:pt x="-9578" y="865725"/>
                  <a:pt x="66622" y="476258"/>
                  <a:pt x="77205" y="444508"/>
                </a:cubicBezTo>
                <a:cubicBezTo>
                  <a:pt x="87788" y="412758"/>
                  <a:pt x="53922" y="670991"/>
                  <a:pt x="64505" y="685808"/>
                </a:cubicBezTo>
                <a:cubicBezTo>
                  <a:pt x="75088" y="700625"/>
                  <a:pt x="125888" y="647708"/>
                  <a:pt x="140705" y="533408"/>
                </a:cubicBezTo>
                <a:cubicBezTo>
                  <a:pt x="155522" y="419108"/>
                  <a:pt x="140705" y="2125"/>
                  <a:pt x="153405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0" name="フリーフォーム 1389">
            <a:extLst>
              <a:ext uri="{FF2B5EF4-FFF2-40B4-BE49-F238E27FC236}">
                <a16:creationId xmlns:a16="http://schemas.microsoft.com/office/drawing/2014/main" id="{7297F9BA-91BD-F830-1C24-E53B5E5B6824}"/>
              </a:ext>
            </a:extLst>
          </p:cNvPr>
          <p:cNvSpPr/>
          <p:nvPr/>
        </p:nvSpPr>
        <p:spPr>
          <a:xfrm>
            <a:off x="6132087" y="9737613"/>
            <a:ext cx="109084" cy="868093"/>
          </a:xfrm>
          <a:custGeom>
            <a:avLst/>
            <a:gdLst>
              <a:gd name="connsiteX0" fmla="*/ 103613 w 109084"/>
              <a:gd name="connsiteY0" fmla="*/ 15987 h 868093"/>
              <a:gd name="connsiteX1" fmla="*/ 2013 w 109084"/>
              <a:gd name="connsiteY1" fmla="*/ 854187 h 868093"/>
              <a:gd name="connsiteX2" fmla="*/ 40113 w 109084"/>
              <a:gd name="connsiteY2" fmla="*/ 523987 h 868093"/>
              <a:gd name="connsiteX3" fmla="*/ 90913 w 109084"/>
              <a:gd name="connsiteY3" fmla="*/ 320787 h 868093"/>
              <a:gd name="connsiteX4" fmla="*/ 103613 w 109084"/>
              <a:gd name="connsiteY4" fmla="*/ 15987 h 868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84" h="868093">
                <a:moveTo>
                  <a:pt x="103613" y="15987"/>
                </a:moveTo>
                <a:cubicBezTo>
                  <a:pt x="88796" y="104887"/>
                  <a:pt x="12596" y="769520"/>
                  <a:pt x="2013" y="854187"/>
                </a:cubicBezTo>
                <a:cubicBezTo>
                  <a:pt x="-8570" y="938854"/>
                  <a:pt x="25296" y="612887"/>
                  <a:pt x="40113" y="523987"/>
                </a:cubicBezTo>
                <a:cubicBezTo>
                  <a:pt x="54930" y="435087"/>
                  <a:pt x="82446" y="407570"/>
                  <a:pt x="90913" y="320787"/>
                </a:cubicBezTo>
                <a:cubicBezTo>
                  <a:pt x="99380" y="234004"/>
                  <a:pt x="118430" y="-72913"/>
                  <a:pt x="103613" y="15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1" name="フリーフォーム 1390">
            <a:extLst>
              <a:ext uri="{FF2B5EF4-FFF2-40B4-BE49-F238E27FC236}">
                <a16:creationId xmlns:a16="http://schemas.microsoft.com/office/drawing/2014/main" id="{FE7AEC4F-D444-70A3-5F99-A76C949D0201}"/>
              </a:ext>
            </a:extLst>
          </p:cNvPr>
          <p:cNvSpPr/>
          <p:nvPr/>
        </p:nvSpPr>
        <p:spPr>
          <a:xfrm>
            <a:off x="6616123" y="9432174"/>
            <a:ext cx="397292" cy="938037"/>
          </a:xfrm>
          <a:custGeom>
            <a:avLst/>
            <a:gdLst>
              <a:gd name="connsiteX0" fmla="*/ 577 w 397292"/>
              <a:gd name="connsiteY0" fmla="*/ 308726 h 938037"/>
              <a:gd name="connsiteX1" fmla="*/ 254577 w 397292"/>
              <a:gd name="connsiteY1" fmla="*/ 918326 h 938037"/>
              <a:gd name="connsiteX2" fmla="*/ 203777 w 397292"/>
              <a:gd name="connsiteY2" fmla="*/ 753226 h 938037"/>
              <a:gd name="connsiteX3" fmla="*/ 305377 w 397292"/>
              <a:gd name="connsiteY3" fmla="*/ 397626 h 938037"/>
              <a:gd name="connsiteX4" fmla="*/ 394277 w 397292"/>
              <a:gd name="connsiteY4" fmla="*/ 3926 h 938037"/>
              <a:gd name="connsiteX5" fmla="*/ 191077 w 397292"/>
              <a:gd name="connsiteY5" fmla="*/ 651626 h 938037"/>
              <a:gd name="connsiteX6" fmla="*/ 577 w 397292"/>
              <a:gd name="connsiteY6" fmla="*/ 308726 h 938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7292" h="938037">
                <a:moveTo>
                  <a:pt x="577" y="308726"/>
                </a:moveTo>
                <a:cubicBezTo>
                  <a:pt x="11160" y="353176"/>
                  <a:pt x="220710" y="844243"/>
                  <a:pt x="254577" y="918326"/>
                </a:cubicBezTo>
                <a:cubicBezTo>
                  <a:pt x="288444" y="992409"/>
                  <a:pt x="195310" y="840009"/>
                  <a:pt x="203777" y="753226"/>
                </a:cubicBezTo>
                <a:cubicBezTo>
                  <a:pt x="212244" y="666443"/>
                  <a:pt x="273627" y="522509"/>
                  <a:pt x="305377" y="397626"/>
                </a:cubicBezTo>
                <a:cubicBezTo>
                  <a:pt x="337127" y="272743"/>
                  <a:pt x="413327" y="-38407"/>
                  <a:pt x="394277" y="3926"/>
                </a:cubicBezTo>
                <a:cubicBezTo>
                  <a:pt x="375227" y="46259"/>
                  <a:pt x="254577" y="602943"/>
                  <a:pt x="191077" y="651626"/>
                </a:cubicBezTo>
                <a:cubicBezTo>
                  <a:pt x="127577" y="700309"/>
                  <a:pt x="-10006" y="264276"/>
                  <a:pt x="577" y="308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2" name="フリーフォーム 1391">
            <a:extLst>
              <a:ext uri="{FF2B5EF4-FFF2-40B4-BE49-F238E27FC236}">
                <a16:creationId xmlns:a16="http://schemas.microsoft.com/office/drawing/2014/main" id="{DFBC194A-66B1-DAC1-468A-2AC53B1A4DBF}"/>
              </a:ext>
            </a:extLst>
          </p:cNvPr>
          <p:cNvSpPr/>
          <p:nvPr/>
        </p:nvSpPr>
        <p:spPr>
          <a:xfrm>
            <a:off x="5561230" y="2381202"/>
            <a:ext cx="1105955" cy="441439"/>
          </a:xfrm>
          <a:custGeom>
            <a:avLst/>
            <a:gdLst>
              <a:gd name="connsiteX0" fmla="*/ 1370 w 1105955"/>
              <a:gd name="connsiteY0" fmla="*/ 441373 h 441439"/>
              <a:gd name="connsiteX1" fmla="*/ 334745 w 1105955"/>
              <a:gd name="connsiteY1" fmla="*/ 127048 h 441439"/>
              <a:gd name="connsiteX2" fmla="*/ 287120 w 1105955"/>
              <a:gd name="connsiteY2" fmla="*/ 181023 h 441439"/>
              <a:gd name="connsiteX3" fmla="*/ 563345 w 1105955"/>
              <a:gd name="connsiteY3" fmla="*/ 34973 h 441439"/>
              <a:gd name="connsiteX4" fmla="*/ 810995 w 1105955"/>
              <a:gd name="connsiteY4" fmla="*/ 47673 h 441439"/>
              <a:gd name="connsiteX5" fmla="*/ 737970 w 1105955"/>
              <a:gd name="connsiteY5" fmla="*/ 48 h 441439"/>
              <a:gd name="connsiteX6" fmla="*/ 1103095 w 1105955"/>
              <a:gd name="connsiteY6" fmla="*/ 38148 h 441439"/>
              <a:gd name="connsiteX7" fmla="*/ 877670 w 1105955"/>
              <a:gd name="connsiteY7" fmla="*/ 12748 h 441439"/>
              <a:gd name="connsiteX8" fmla="*/ 347445 w 1105955"/>
              <a:gd name="connsiteY8" fmla="*/ 38148 h 441439"/>
              <a:gd name="connsiteX9" fmla="*/ 385545 w 1105955"/>
              <a:gd name="connsiteY9" fmla="*/ 60373 h 441439"/>
              <a:gd name="connsiteX10" fmla="*/ 156945 w 1105955"/>
              <a:gd name="connsiteY10" fmla="*/ 187373 h 441439"/>
              <a:gd name="connsiteX11" fmla="*/ 214095 w 1105955"/>
              <a:gd name="connsiteY11" fmla="*/ 155623 h 441439"/>
              <a:gd name="connsiteX12" fmla="*/ 1370 w 1105955"/>
              <a:gd name="connsiteY12" fmla="*/ 441373 h 44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05955" h="441439">
                <a:moveTo>
                  <a:pt x="1370" y="441373"/>
                </a:moveTo>
                <a:cubicBezTo>
                  <a:pt x="21478" y="436611"/>
                  <a:pt x="287120" y="170440"/>
                  <a:pt x="334745" y="127048"/>
                </a:cubicBezTo>
                <a:cubicBezTo>
                  <a:pt x="382370" y="83656"/>
                  <a:pt x="249020" y="196369"/>
                  <a:pt x="287120" y="181023"/>
                </a:cubicBezTo>
                <a:cubicBezTo>
                  <a:pt x="325220" y="165677"/>
                  <a:pt x="476033" y="57198"/>
                  <a:pt x="563345" y="34973"/>
                </a:cubicBezTo>
                <a:cubicBezTo>
                  <a:pt x="650658" y="12748"/>
                  <a:pt x="781891" y="53494"/>
                  <a:pt x="810995" y="47673"/>
                </a:cubicBezTo>
                <a:cubicBezTo>
                  <a:pt x="840099" y="41852"/>
                  <a:pt x="689287" y="1635"/>
                  <a:pt x="737970" y="48"/>
                </a:cubicBezTo>
                <a:cubicBezTo>
                  <a:pt x="786653" y="-1539"/>
                  <a:pt x="1079812" y="36031"/>
                  <a:pt x="1103095" y="38148"/>
                </a:cubicBezTo>
                <a:cubicBezTo>
                  <a:pt x="1126378" y="40265"/>
                  <a:pt x="1003612" y="12748"/>
                  <a:pt x="877670" y="12748"/>
                </a:cubicBezTo>
                <a:cubicBezTo>
                  <a:pt x="751728" y="12748"/>
                  <a:pt x="429466" y="30211"/>
                  <a:pt x="347445" y="38148"/>
                </a:cubicBezTo>
                <a:cubicBezTo>
                  <a:pt x="265424" y="46085"/>
                  <a:pt x="417295" y="35502"/>
                  <a:pt x="385545" y="60373"/>
                </a:cubicBezTo>
                <a:cubicBezTo>
                  <a:pt x="353795" y="85244"/>
                  <a:pt x="156945" y="187373"/>
                  <a:pt x="156945" y="187373"/>
                </a:cubicBezTo>
                <a:cubicBezTo>
                  <a:pt x="128370" y="203248"/>
                  <a:pt x="239495" y="116994"/>
                  <a:pt x="214095" y="155623"/>
                </a:cubicBezTo>
                <a:cubicBezTo>
                  <a:pt x="188695" y="194252"/>
                  <a:pt x="-18738" y="446135"/>
                  <a:pt x="1370" y="4413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3" name="フリーフォーム 1392">
            <a:extLst>
              <a:ext uri="{FF2B5EF4-FFF2-40B4-BE49-F238E27FC236}">
                <a16:creationId xmlns:a16="http://schemas.microsoft.com/office/drawing/2014/main" id="{AE176D90-47C9-D7A5-D027-6223C5D56E4E}"/>
              </a:ext>
            </a:extLst>
          </p:cNvPr>
          <p:cNvSpPr/>
          <p:nvPr/>
        </p:nvSpPr>
        <p:spPr>
          <a:xfrm>
            <a:off x="6393712" y="2378035"/>
            <a:ext cx="378643" cy="108227"/>
          </a:xfrm>
          <a:custGeom>
            <a:avLst/>
            <a:gdLst>
              <a:gd name="connsiteX0" fmla="*/ 3913 w 378643"/>
              <a:gd name="connsiteY0" fmla="*/ 41315 h 108227"/>
              <a:gd name="connsiteX1" fmla="*/ 296013 w 378643"/>
              <a:gd name="connsiteY1" fmla="*/ 79415 h 108227"/>
              <a:gd name="connsiteX2" fmla="*/ 378563 w 378643"/>
              <a:gd name="connsiteY2" fmla="*/ 107990 h 108227"/>
              <a:gd name="connsiteX3" fmla="*/ 286488 w 378643"/>
              <a:gd name="connsiteY3" fmla="*/ 63540 h 108227"/>
              <a:gd name="connsiteX4" fmla="*/ 137263 w 378643"/>
              <a:gd name="connsiteY4" fmla="*/ 40 h 108227"/>
              <a:gd name="connsiteX5" fmla="*/ 235688 w 378643"/>
              <a:gd name="connsiteY5" fmla="*/ 54015 h 108227"/>
              <a:gd name="connsiteX6" fmla="*/ 134088 w 378643"/>
              <a:gd name="connsiteY6" fmla="*/ 60365 h 108227"/>
              <a:gd name="connsiteX7" fmla="*/ 3913 w 378643"/>
              <a:gd name="connsiteY7" fmla="*/ 41315 h 10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643" h="108227">
                <a:moveTo>
                  <a:pt x="3913" y="41315"/>
                </a:moveTo>
                <a:cubicBezTo>
                  <a:pt x="30901" y="44490"/>
                  <a:pt x="233572" y="68303"/>
                  <a:pt x="296013" y="79415"/>
                </a:cubicBezTo>
                <a:cubicBezTo>
                  <a:pt x="358454" y="90527"/>
                  <a:pt x="380151" y="110636"/>
                  <a:pt x="378563" y="107990"/>
                </a:cubicBezTo>
                <a:cubicBezTo>
                  <a:pt x="376976" y="105344"/>
                  <a:pt x="326705" y="81532"/>
                  <a:pt x="286488" y="63540"/>
                </a:cubicBezTo>
                <a:cubicBezTo>
                  <a:pt x="246271" y="45548"/>
                  <a:pt x="145730" y="1627"/>
                  <a:pt x="137263" y="40"/>
                </a:cubicBezTo>
                <a:cubicBezTo>
                  <a:pt x="128796" y="-1547"/>
                  <a:pt x="236217" y="43961"/>
                  <a:pt x="235688" y="54015"/>
                </a:cubicBezTo>
                <a:cubicBezTo>
                  <a:pt x="235159" y="64069"/>
                  <a:pt x="171130" y="61423"/>
                  <a:pt x="134088" y="60365"/>
                </a:cubicBezTo>
                <a:cubicBezTo>
                  <a:pt x="97046" y="59307"/>
                  <a:pt x="-23075" y="38140"/>
                  <a:pt x="3913" y="41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4" name="フリーフォーム 1393">
            <a:extLst>
              <a:ext uri="{FF2B5EF4-FFF2-40B4-BE49-F238E27FC236}">
                <a16:creationId xmlns:a16="http://schemas.microsoft.com/office/drawing/2014/main" id="{05691FB2-3D36-4AAE-2C63-66D1FCCC3E8F}"/>
              </a:ext>
            </a:extLst>
          </p:cNvPr>
          <p:cNvSpPr/>
          <p:nvPr/>
        </p:nvSpPr>
        <p:spPr>
          <a:xfrm>
            <a:off x="6895981" y="2438053"/>
            <a:ext cx="501845" cy="324198"/>
          </a:xfrm>
          <a:custGeom>
            <a:avLst/>
            <a:gdLst>
              <a:gd name="connsiteX0" fmla="*/ 119 w 501845"/>
              <a:gd name="connsiteY0" fmla="*/ 347 h 324198"/>
              <a:gd name="connsiteX1" fmla="*/ 241419 w 501845"/>
              <a:gd name="connsiteY1" fmla="*/ 82897 h 324198"/>
              <a:gd name="connsiteX2" fmla="*/ 343019 w 501845"/>
              <a:gd name="connsiteY2" fmla="*/ 117822 h 324198"/>
              <a:gd name="connsiteX3" fmla="*/ 336669 w 501845"/>
              <a:gd name="connsiteY3" fmla="*/ 130522 h 324198"/>
              <a:gd name="connsiteX4" fmla="*/ 422394 w 501845"/>
              <a:gd name="connsiteY4" fmla="*/ 200372 h 324198"/>
              <a:gd name="connsiteX5" fmla="*/ 384294 w 501845"/>
              <a:gd name="connsiteY5" fmla="*/ 187672 h 324198"/>
              <a:gd name="connsiteX6" fmla="*/ 501769 w 501845"/>
              <a:gd name="connsiteY6" fmla="*/ 324197 h 324198"/>
              <a:gd name="connsiteX7" fmla="*/ 400169 w 501845"/>
              <a:gd name="connsiteY7" fmla="*/ 184497 h 324198"/>
              <a:gd name="connsiteX8" fmla="*/ 276344 w 501845"/>
              <a:gd name="connsiteY8" fmla="*/ 54322 h 324198"/>
              <a:gd name="connsiteX9" fmla="*/ 298569 w 501845"/>
              <a:gd name="connsiteY9" fmla="*/ 89247 h 324198"/>
              <a:gd name="connsiteX10" fmla="*/ 209669 w 501845"/>
              <a:gd name="connsiteY10" fmla="*/ 54322 h 324198"/>
              <a:gd name="connsiteX11" fmla="*/ 119 w 501845"/>
              <a:gd name="connsiteY11" fmla="*/ 347 h 32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1845" h="324198">
                <a:moveTo>
                  <a:pt x="119" y="347"/>
                </a:moveTo>
                <a:cubicBezTo>
                  <a:pt x="5411" y="5110"/>
                  <a:pt x="241419" y="82897"/>
                  <a:pt x="241419" y="82897"/>
                </a:cubicBezTo>
                <a:cubicBezTo>
                  <a:pt x="298569" y="102476"/>
                  <a:pt x="327144" y="109885"/>
                  <a:pt x="343019" y="117822"/>
                </a:cubicBezTo>
                <a:cubicBezTo>
                  <a:pt x="358894" y="125759"/>
                  <a:pt x="323440" y="116764"/>
                  <a:pt x="336669" y="130522"/>
                </a:cubicBezTo>
                <a:cubicBezTo>
                  <a:pt x="349898" y="144280"/>
                  <a:pt x="414457" y="190847"/>
                  <a:pt x="422394" y="200372"/>
                </a:cubicBezTo>
                <a:cubicBezTo>
                  <a:pt x="430331" y="209897"/>
                  <a:pt x="371065" y="167034"/>
                  <a:pt x="384294" y="187672"/>
                </a:cubicBezTo>
                <a:cubicBezTo>
                  <a:pt x="397523" y="208310"/>
                  <a:pt x="499123" y="324726"/>
                  <a:pt x="501769" y="324197"/>
                </a:cubicBezTo>
                <a:cubicBezTo>
                  <a:pt x="504415" y="323668"/>
                  <a:pt x="437740" y="229476"/>
                  <a:pt x="400169" y="184497"/>
                </a:cubicBezTo>
                <a:cubicBezTo>
                  <a:pt x="362598" y="139518"/>
                  <a:pt x="293277" y="70197"/>
                  <a:pt x="276344" y="54322"/>
                </a:cubicBezTo>
                <a:cubicBezTo>
                  <a:pt x="259411" y="38447"/>
                  <a:pt x="309681" y="89247"/>
                  <a:pt x="298569" y="89247"/>
                </a:cubicBezTo>
                <a:cubicBezTo>
                  <a:pt x="287457" y="89247"/>
                  <a:pt x="252531" y="67551"/>
                  <a:pt x="209669" y="54322"/>
                </a:cubicBezTo>
                <a:cubicBezTo>
                  <a:pt x="166807" y="41093"/>
                  <a:pt x="-5173" y="-4416"/>
                  <a:pt x="119" y="3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5" name="フリーフォーム 1394">
            <a:extLst>
              <a:ext uri="{FF2B5EF4-FFF2-40B4-BE49-F238E27FC236}">
                <a16:creationId xmlns:a16="http://schemas.microsoft.com/office/drawing/2014/main" id="{E4A572DB-AFD7-EEB9-01DA-7DFAA903F0D5}"/>
              </a:ext>
            </a:extLst>
          </p:cNvPr>
          <p:cNvSpPr/>
          <p:nvPr/>
        </p:nvSpPr>
        <p:spPr>
          <a:xfrm>
            <a:off x="6749905" y="2307902"/>
            <a:ext cx="170427" cy="148077"/>
          </a:xfrm>
          <a:custGeom>
            <a:avLst/>
            <a:gdLst>
              <a:gd name="connsiteX0" fmla="*/ 145 w 170427"/>
              <a:gd name="connsiteY0" fmla="*/ 323 h 148077"/>
              <a:gd name="connsiteX1" fmla="*/ 162070 w 170427"/>
              <a:gd name="connsiteY1" fmla="*/ 143198 h 148077"/>
              <a:gd name="connsiteX2" fmla="*/ 133495 w 170427"/>
              <a:gd name="connsiteY2" fmla="*/ 105098 h 148077"/>
              <a:gd name="connsiteX3" fmla="*/ 145 w 170427"/>
              <a:gd name="connsiteY3" fmla="*/ 323 h 14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427" h="148077">
                <a:moveTo>
                  <a:pt x="145" y="323"/>
                </a:moveTo>
                <a:cubicBezTo>
                  <a:pt x="4907" y="6673"/>
                  <a:pt x="139845" y="125736"/>
                  <a:pt x="162070" y="143198"/>
                </a:cubicBezTo>
                <a:cubicBezTo>
                  <a:pt x="184295" y="160660"/>
                  <a:pt x="157837" y="127323"/>
                  <a:pt x="133495" y="105098"/>
                </a:cubicBezTo>
                <a:cubicBezTo>
                  <a:pt x="109153" y="82873"/>
                  <a:pt x="-4617" y="-6027"/>
                  <a:pt x="145" y="3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6" name="フリーフォーム 1395">
            <a:extLst>
              <a:ext uri="{FF2B5EF4-FFF2-40B4-BE49-F238E27FC236}">
                <a16:creationId xmlns:a16="http://schemas.microsoft.com/office/drawing/2014/main" id="{026B6CF9-8778-867A-49AD-CCDD4E968447}"/>
              </a:ext>
            </a:extLst>
          </p:cNvPr>
          <p:cNvSpPr/>
          <p:nvPr/>
        </p:nvSpPr>
        <p:spPr>
          <a:xfrm>
            <a:off x="5373154" y="3402945"/>
            <a:ext cx="342021" cy="393910"/>
          </a:xfrm>
          <a:custGeom>
            <a:avLst/>
            <a:gdLst>
              <a:gd name="connsiteX0" fmla="*/ 72688 w 342021"/>
              <a:gd name="connsiteY0" fmla="*/ 245 h 393910"/>
              <a:gd name="connsiteX1" fmla="*/ 6320 w 342021"/>
              <a:gd name="connsiteY1" fmla="*/ 217784 h 393910"/>
              <a:gd name="connsiteX2" fmla="*/ 24756 w 342021"/>
              <a:gd name="connsiteY2" fmla="*/ 387390 h 393910"/>
              <a:gd name="connsiteX3" fmla="*/ 21069 w 342021"/>
              <a:gd name="connsiteY3" fmla="*/ 354207 h 393910"/>
              <a:gd name="connsiteX4" fmla="*/ 69001 w 342021"/>
              <a:gd name="connsiteY4" fmla="*/ 309961 h 393910"/>
              <a:gd name="connsiteX5" fmla="*/ 341846 w 342021"/>
              <a:gd name="connsiteY5" fmla="*/ 254655 h 393910"/>
              <a:gd name="connsiteX6" fmla="*/ 24756 w 342021"/>
              <a:gd name="connsiteY6" fmla="*/ 306274 h 393910"/>
              <a:gd name="connsiteX7" fmla="*/ 21069 w 342021"/>
              <a:gd name="connsiteY7" fmla="*/ 254655 h 393910"/>
              <a:gd name="connsiteX8" fmla="*/ 6320 w 342021"/>
              <a:gd name="connsiteY8" fmla="*/ 262029 h 393910"/>
              <a:gd name="connsiteX9" fmla="*/ 72688 w 342021"/>
              <a:gd name="connsiteY9" fmla="*/ 245 h 393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2021" h="393910">
                <a:moveTo>
                  <a:pt x="72688" y="245"/>
                </a:moveTo>
                <a:cubicBezTo>
                  <a:pt x="72688" y="-7129"/>
                  <a:pt x="14309" y="153260"/>
                  <a:pt x="6320" y="217784"/>
                </a:cubicBezTo>
                <a:cubicBezTo>
                  <a:pt x="-1669" y="282308"/>
                  <a:pt x="22298" y="364653"/>
                  <a:pt x="24756" y="387390"/>
                </a:cubicBezTo>
                <a:cubicBezTo>
                  <a:pt x="27214" y="410127"/>
                  <a:pt x="13695" y="367112"/>
                  <a:pt x="21069" y="354207"/>
                </a:cubicBezTo>
                <a:cubicBezTo>
                  <a:pt x="28443" y="341302"/>
                  <a:pt x="15538" y="326553"/>
                  <a:pt x="69001" y="309961"/>
                </a:cubicBezTo>
                <a:cubicBezTo>
                  <a:pt x="122464" y="293369"/>
                  <a:pt x="349220" y="255270"/>
                  <a:pt x="341846" y="254655"/>
                </a:cubicBezTo>
                <a:cubicBezTo>
                  <a:pt x="334472" y="254041"/>
                  <a:pt x="78219" y="306274"/>
                  <a:pt x="24756" y="306274"/>
                </a:cubicBezTo>
                <a:cubicBezTo>
                  <a:pt x="-28707" y="306274"/>
                  <a:pt x="21069" y="254655"/>
                  <a:pt x="21069" y="254655"/>
                </a:cubicBezTo>
                <a:cubicBezTo>
                  <a:pt x="17996" y="247281"/>
                  <a:pt x="-3512" y="299514"/>
                  <a:pt x="6320" y="262029"/>
                </a:cubicBezTo>
                <a:cubicBezTo>
                  <a:pt x="16152" y="224544"/>
                  <a:pt x="72688" y="7619"/>
                  <a:pt x="72688" y="2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7" name="フリーフォーム 1396">
            <a:extLst>
              <a:ext uri="{FF2B5EF4-FFF2-40B4-BE49-F238E27FC236}">
                <a16:creationId xmlns:a16="http://schemas.microsoft.com/office/drawing/2014/main" id="{A5BBC4E7-0803-76BD-7BFC-F486251E7EA9}"/>
              </a:ext>
            </a:extLst>
          </p:cNvPr>
          <p:cNvSpPr/>
          <p:nvPr/>
        </p:nvSpPr>
        <p:spPr>
          <a:xfrm>
            <a:off x="5766308" y="3439029"/>
            <a:ext cx="207027" cy="262837"/>
          </a:xfrm>
          <a:custGeom>
            <a:avLst/>
            <a:gdLst>
              <a:gd name="connsiteX0" fmla="*/ 206789 w 207027"/>
              <a:gd name="connsiteY0" fmla="*/ 1032 h 262837"/>
              <a:gd name="connsiteX1" fmla="*/ 62992 w 207027"/>
              <a:gd name="connsiteY1" fmla="*/ 237006 h 262837"/>
              <a:gd name="connsiteX2" fmla="*/ 88802 w 207027"/>
              <a:gd name="connsiteY2" fmla="*/ 178013 h 262837"/>
              <a:gd name="connsiteX3" fmla="*/ 311 w 207027"/>
              <a:gd name="connsiteY3" fmla="*/ 262816 h 262837"/>
              <a:gd name="connsiteX4" fmla="*/ 59305 w 207027"/>
              <a:gd name="connsiteY4" fmla="*/ 185387 h 262837"/>
              <a:gd name="connsiteX5" fmla="*/ 55618 w 207027"/>
              <a:gd name="connsiteY5" fmla="*/ 100584 h 262837"/>
              <a:gd name="connsiteX6" fmla="*/ 66679 w 207027"/>
              <a:gd name="connsiteY6" fmla="*/ 192761 h 262837"/>
              <a:gd name="connsiteX7" fmla="*/ 96176 w 207027"/>
              <a:gd name="connsiteY7" fmla="*/ 152203 h 262837"/>
              <a:gd name="connsiteX8" fmla="*/ 206789 w 207027"/>
              <a:gd name="connsiteY8" fmla="*/ 1032 h 26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027" h="262837">
                <a:moveTo>
                  <a:pt x="206789" y="1032"/>
                </a:moveTo>
                <a:cubicBezTo>
                  <a:pt x="201258" y="15166"/>
                  <a:pt x="82656" y="207509"/>
                  <a:pt x="62992" y="237006"/>
                </a:cubicBezTo>
                <a:cubicBezTo>
                  <a:pt x="43328" y="266503"/>
                  <a:pt x="99249" y="173711"/>
                  <a:pt x="88802" y="178013"/>
                </a:cubicBezTo>
                <a:cubicBezTo>
                  <a:pt x="78355" y="182315"/>
                  <a:pt x="5227" y="261587"/>
                  <a:pt x="311" y="262816"/>
                </a:cubicBezTo>
                <a:cubicBezTo>
                  <a:pt x="-4605" y="264045"/>
                  <a:pt x="50087" y="212426"/>
                  <a:pt x="59305" y="185387"/>
                </a:cubicBezTo>
                <a:cubicBezTo>
                  <a:pt x="68523" y="158348"/>
                  <a:pt x="54389" y="99355"/>
                  <a:pt x="55618" y="100584"/>
                </a:cubicBezTo>
                <a:cubicBezTo>
                  <a:pt x="56847" y="101813"/>
                  <a:pt x="59919" y="184158"/>
                  <a:pt x="66679" y="192761"/>
                </a:cubicBezTo>
                <a:cubicBezTo>
                  <a:pt x="73439" y="201364"/>
                  <a:pt x="72210" y="182314"/>
                  <a:pt x="96176" y="152203"/>
                </a:cubicBezTo>
                <a:cubicBezTo>
                  <a:pt x="120142" y="122092"/>
                  <a:pt x="212320" y="-13102"/>
                  <a:pt x="206789" y="10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9" name="フリーフォーム 1398">
            <a:extLst>
              <a:ext uri="{FF2B5EF4-FFF2-40B4-BE49-F238E27FC236}">
                <a16:creationId xmlns:a16="http://schemas.microsoft.com/office/drawing/2014/main" id="{4C419175-2950-7FE2-87A5-FC2CB64FC991}"/>
              </a:ext>
            </a:extLst>
          </p:cNvPr>
          <p:cNvSpPr/>
          <p:nvPr/>
        </p:nvSpPr>
        <p:spPr>
          <a:xfrm>
            <a:off x="6921204" y="3717880"/>
            <a:ext cx="149523" cy="160664"/>
          </a:xfrm>
          <a:custGeom>
            <a:avLst/>
            <a:gdLst>
              <a:gd name="connsiteX0" fmla="*/ 149521 w 149523"/>
              <a:gd name="connsiteY0" fmla="*/ 45 h 160664"/>
              <a:gd name="connsiteX1" fmla="*/ 47921 w 149523"/>
              <a:gd name="connsiteY1" fmla="*/ 107995 h 160664"/>
              <a:gd name="connsiteX2" fmla="*/ 41571 w 149523"/>
              <a:gd name="connsiteY2" fmla="*/ 158795 h 160664"/>
              <a:gd name="connsiteX3" fmla="*/ 38396 w 149523"/>
              <a:gd name="connsiteY3" fmla="*/ 107995 h 160664"/>
              <a:gd name="connsiteX4" fmla="*/ 19346 w 149523"/>
              <a:gd name="connsiteY4" fmla="*/ 73070 h 160664"/>
              <a:gd name="connsiteX5" fmla="*/ 296 w 149523"/>
              <a:gd name="connsiteY5" fmla="*/ 114345 h 160664"/>
              <a:gd name="connsiteX6" fmla="*/ 28871 w 149523"/>
              <a:gd name="connsiteY6" fmla="*/ 22270 h 160664"/>
              <a:gd name="connsiteX7" fmla="*/ 296 w 149523"/>
              <a:gd name="connsiteY7" fmla="*/ 158795 h 160664"/>
              <a:gd name="connsiteX8" fmla="*/ 51096 w 149523"/>
              <a:gd name="connsiteY8" fmla="*/ 95295 h 160664"/>
              <a:gd name="connsiteX9" fmla="*/ 149521 w 149523"/>
              <a:gd name="connsiteY9" fmla="*/ 45 h 16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523" h="160664">
                <a:moveTo>
                  <a:pt x="149521" y="45"/>
                </a:moveTo>
                <a:cubicBezTo>
                  <a:pt x="148992" y="2162"/>
                  <a:pt x="65913" y="81537"/>
                  <a:pt x="47921" y="107995"/>
                </a:cubicBezTo>
                <a:cubicBezTo>
                  <a:pt x="29929" y="134453"/>
                  <a:pt x="43158" y="158795"/>
                  <a:pt x="41571" y="158795"/>
                </a:cubicBezTo>
                <a:cubicBezTo>
                  <a:pt x="39984" y="158795"/>
                  <a:pt x="42100" y="122282"/>
                  <a:pt x="38396" y="107995"/>
                </a:cubicBezTo>
                <a:cubicBezTo>
                  <a:pt x="34692" y="93708"/>
                  <a:pt x="25696" y="72012"/>
                  <a:pt x="19346" y="73070"/>
                </a:cubicBezTo>
                <a:cubicBezTo>
                  <a:pt x="12996" y="74128"/>
                  <a:pt x="-1291" y="122812"/>
                  <a:pt x="296" y="114345"/>
                </a:cubicBezTo>
                <a:cubicBezTo>
                  <a:pt x="1883" y="105878"/>
                  <a:pt x="28871" y="14862"/>
                  <a:pt x="28871" y="22270"/>
                </a:cubicBezTo>
                <a:cubicBezTo>
                  <a:pt x="28871" y="29678"/>
                  <a:pt x="-3408" y="146624"/>
                  <a:pt x="296" y="158795"/>
                </a:cubicBezTo>
                <a:cubicBezTo>
                  <a:pt x="4000" y="170966"/>
                  <a:pt x="23050" y="120695"/>
                  <a:pt x="51096" y="95295"/>
                </a:cubicBezTo>
                <a:cubicBezTo>
                  <a:pt x="79142" y="69895"/>
                  <a:pt x="150050" y="-2072"/>
                  <a:pt x="149521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0" name="フリーフォーム 1399">
            <a:extLst>
              <a:ext uri="{FF2B5EF4-FFF2-40B4-BE49-F238E27FC236}">
                <a16:creationId xmlns:a16="http://schemas.microsoft.com/office/drawing/2014/main" id="{80534E75-44C0-BB47-6782-A08D8D6FC52E}"/>
              </a:ext>
            </a:extLst>
          </p:cNvPr>
          <p:cNvSpPr/>
          <p:nvPr/>
        </p:nvSpPr>
        <p:spPr>
          <a:xfrm>
            <a:off x="7162650" y="3635228"/>
            <a:ext cx="50957" cy="130329"/>
          </a:xfrm>
          <a:custGeom>
            <a:avLst/>
            <a:gdLst>
              <a:gd name="connsiteX0" fmla="*/ 6500 w 50957"/>
              <a:gd name="connsiteY0" fmla="*/ 147 h 130329"/>
              <a:gd name="connsiteX1" fmla="*/ 16025 w 50957"/>
              <a:gd name="connsiteY1" fmla="*/ 101747 h 130329"/>
              <a:gd name="connsiteX2" fmla="*/ 50950 w 50957"/>
              <a:gd name="connsiteY2" fmla="*/ 130322 h 130329"/>
              <a:gd name="connsiteX3" fmla="*/ 12850 w 50957"/>
              <a:gd name="connsiteY3" fmla="*/ 104922 h 130329"/>
              <a:gd name="connsiteX4" fmla="*/ 150 w 50957"/>
              <a:gd name="connsiteY4" fmla="*/ 79522 h 130329"/>
              <a:gd name="connsiteX5" fmla="*/ 6500 w 50957"/>
              <a:gd name="connsiteY5" fmla="*/ 147 h 13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57" h="130329">
                <a:moveTo>
                  <a:pt x="6500" y="147"/>
                </a:moveTo>
                <a:cubicBezTo>
                  <a:pt x="9146" y="3851"/>
                  <a:pt x="8617" y="80051"/>
                  <a:pt x="16025" y="101747"/>
                </a:cubicBezTo>
                <a:cubicBezTo>
                  <a:pt x="23433" y="123443"/>
                  <a:pt x="51479" y="129793"/>
                  <a:pt x="50950" y="130322"/>
                </a:cubicBezTo>
                <a:cubicBezTo>
                  <a:pt x="50421" y="130851"/>
                  <a:pt x="12850" y="104922"/>
                  <a:pt x="12850" y="104922"/>
                </a:cubicBezTo>
                <a:cubicBezTo>
                  <a:pt x="4383" y="96455"/>
                  <a:pt x="1208" y="95397"/>
                  <a:pt x="150" y="79522"/>
                </a:cubicBezTo>
                <a:cubicBezTo>
                  <a:pt x="-908" y="63647"/>
                  <a:pt x="3854" y="-3557"/>
                  <a:pt x="6500" y="1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1" name="フリーフォーム 1400">
            <a:extLst>
              <a:ext uri="{FF2B5EF4-FFF2-40B4-BE49-F238E27FC236}">
                <a16:creationId xmlns:a16="http://schemas.microsoft.com/office/drawing/2014/main" id="{11E699F4-1DFD-318E-39A0-12FE768FBF65}"/>
              </a:ext>
            </a:extLst>
          </p:cNvPr>
          <p:cNvSpPr/>
          <p:nvPr/>
        </p:nvSpPr>
        <p:spPr>
          <a:xfrm>
            <a:off x="7155104" y="3092439"/>
            <a:ext cx="71237" cy="142919"/>
          </a:xfrm>
          <a:custGeom>
            <a:avLst/>
            <a:gdLst>
              <a:gd name="connsiteX0" fmla="*/ 71196 w 71237"/>
              <a:gd name="connsiteY0" fmla="*/ 11 h 142919"/>
              <a:gd name="connsiteX1" fmla="*/ 17221 w 71237"/>
              <a:gd name="connsiteY1" fmla="*/ 92086 h 142919"/>
              <a:gd name="connsiteX2" fmla="*/ 1346 w 71237"/>
              <a:gd name="connsiteY2" fmla="*/ 142886 h 142919"/>
              <a:gd name="connsiteX3" fmla="*/ 7696 w 71237"/>
              <a:gd name="connsiteY3" fmla="*/ 98436 h 142919"/>
              <a:gd name="connsiteX4" fmla="*/ 71196 w 71237"/>
              <a:gd name="connsiteY4" fmla="*/ 11 h 142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237" h="142919">
                <a:moveTo>
                  <a:pt x="71196" y="11"/>
                </a:moveTo>
                <a:cubicBezTo>
                  <a:pt x="72784" y="-1047"/>
                  <a:pt x="28863" y="68273"/>
                  <a:pt x="17221" y="92086"/>
                </a:cubicBezTo>
                <a:cubicBezTo>
                  <a:pt x="5579" y="115899"/>
                  <a:pt x="2934" y="141828"/>
                  <a:pt x="1346" y="142886"/>
                </a:cubicBezTo>
                <a:cubicBezTo>
                  <a:pt x="-242" y="143944"/>
                  <a:pt x="-2358" y="119603"/>
                  <a:pt x="7696" y="98436"/>
                </a:cubicBezTo>
                <a:cubicBezTo>
                  <a:pt x="17750" y="77269"/>
                  <a:pt x="69608" y="1069"/>
                  <a:pt x="71196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2" name="フリーフォーム 1401">
            <a:extLst>
              <a:ext uri="{FF2B5EF4-FFF2-40B4-BE49-F238E27FC236}">
                <a16:creationId xmlns:a16="http://schemas.microsoft.com/office/drawing/2014/main" id="{797ED884-4600-B884-30D6-C3D71C1DEC5A}"/>
              </a:ext>
            </a:extLst>
          </p:cNvPr>
          <p:cNvSpPr/>
          <p:nvPr/>
        </p:nvSpPr>
        <p:spPr>
          <a:xfrm>
            <a:off x="7311869" y="3527283"/>
            <a:ext cx="58784" cy="111432"/>
          </a:xfrm>
          <a:custGeom>
            <a:avLst/>
            <a:gdLst>
              <a:gd name="connsiteX0" fmla="*/ 156 w 58784"/>
              <a:gd name="connsiteY0" fmla="*/ 142 h 111432"/>
              <a:gd name="connsiteX1" fmla="*/ 38256 w 58784"/>
              <a:gd name="connsiteY1" fmla="*/ 50942 h 111432"/>
              <a:gd name="connsiteX2" fmla="*/ 54131 w 58784"/>
              <a:gd name="connsiteY2" fmla="*/ 111267 h 111432"/>
              <a:gd name="connsiteX3" fmla="*/ 54131 w 58784"/>
              <a:gd name="connsiteY3" fmla="*/ 66817 h 111432"/>
              <a:gd name="connsiteX4" fmla="*/ 156 w 58784"/>
              <a:gd name="connsiteY4" fmla="*/ 142 h 111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784" h="111432">
                <a:moveTo>
                  <a:pt x="156" y="142"/>
                </a:moveTo>
                <a:cubicBezTo>
                  <a:pt x="-2490" y="-2504"/>
                  <a:pt x="29260" y="32421"/>
                  <a:pt x="38256" y="50942"/>
                </a:cubicBezTo>
                <a:cubicBezTo>
                  <a:pt x="47252" y="69463"/>
                  <a:pt x="51485" y="108621"/>
                  <a:pt x="54131" y="111267"/>
                </a:cubicBezTo>
                <a:cubicBezTo>
                  <a:pt x="56777" y="113913"/>
                  <a:pt x="63127" y="84280"/>
                  <a:pt x="54131" y="66817"/>
                </a:cubicBezTo>
                <a:cubicBezTo>
                  <a:pt x="45135" y="49355"/>
                  <a:pt x="2802" y="2788"/>
                  <a:pt x="156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3" name="フリーフォーム 1402">
            <a:extLst>
              <a:ext uri="{FF2B5EF4-FFF2-40B4-BE49-F238E27FC236}">
                <a16:creationId xmlns:a16="http://schemas.microsoft.com/office/drawing/2014/main" id="{ADC0CDF2-93A5-B545-B3A4-4452B21DD6D2}"/>
              </a:ext>
            </a:extLst>
          </p:cNvPr>
          <p:cNvSpPr/>
          <p:nvPr/>
        </p:nvSpPr>
        <p:spPr>
          <a:xfrm>
            <a:off x="6003880" y="2632057"/>
            <a:ext cx="482676" cy="182795"/>
          </a:xfrm>
          <a:custGeom>
            <a:avLst/>
            <a:gdLst>
              <a:gd name="connsiteX0" fmla="*/ 482645 w 482676"/>
              <a:gd name="connsiteY0" fmla="*/ 18 h 182795"/>
              <a:gd name="connsiteX1" fmla="*/ 342945 w 482676"/>
              <a:gd name="connsiteY1" fmla="*/ 73043 h 182795"/>
              <a:gd name="connsiteX2" fmla="*/ 269920 w 482676"/>
              <a:gd name="connsiteY2" fmla="*/ 177818 h 182795"/>
              <a:gd name="connsiteX3" fmla="*/ 269920 w 482676"/>
              <a:gd name="connsiteY3" fmla="*/ 142893 h 182795"/>
              <a:gd name="connsiteX4" fmla="*/ 215945 w 482676"/>
              <a:gd name="connsiteY4" fmla="*/ 111143 h 182795"/>
              <a:gd name="connsiteX5" fmla="*/ 45 w 482676"/>
              <a:gd name="connsiteY5" fmla="*/ 111143 h 182795"/>
              <a:gd name="connsiteX6" fmla="*/ 196895 w 482676"/>
              <a:gd name="connsiteY6" fmla="*/ 117493 h 182795"/>
              <a:gd name="connsiteX7" fmla="*/ 225470 w 482676"/>
              <a:gd name="connsiteY7" fmla="*/ 104793 h 182795"/>
              <a:gd name="connsiteX8" fmla="*/ 273095 w 482676"/>
              <a:gd name="connsiteY8" fmla="*/ 158768 h 182795"/>
              <a:gd name="connsiteX9" fmla="*/ 241345 w 482676"/>
              <a:gd name="connsiteY9" fmla="*/ 174643 h 182795"/>
              <a:gd name="connsiteX10" fmla="*/ 342945 w 482676"/>
              <a:gd name="connsiteY10" fmla="*/ 31768 h 182795"/>
              <a:gd name="connsiteX11" fmla="*/ 266745 w 482676"/>
              <a:gd name="connsiteY11" fmla="*/ 133368 h 182795"/>
              <a:gd name="connsiteX12" fmla="*/ 330245 w 482676"/>
              <a:gd name="connsiteY12" fmla="*/ 79393 h 182795"/>
              <a:gd name="connsiteX13" fmla="*/ 482645 w 482676"/>
              <a:gd name="connsiteY13" fmla="*/ 18 h 182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2676" h="182795">
                <a:moveTo>
                  <a:pt x="482645" y="18"/>
                </a:moveTo>
                <a:cubicBezTo>
                  <a:pt x="484762" y="-1040"/>
                  <a:pt x="378399" y="43410"/>
                  <a:pt x="342945" y="73043"/>
                </a:cubicBezTo>
                <a:cubicBezTo>
                  <a:pt x="307491" y="102676"/>
                  <a:pt x="282091" y="166176"/>
                  <a:pt x="269920" y="177818"/>
                </a:cubicBezTo>
                <a:cubicBezTo>
                  <a:pt x="257749" y="189460"/>
                  <a:pt x="278916" y="154005"/>
                  <a:pt x="269920" y="142893"/>
                </a:cubicBezTo>
                <a:cubicBezTo>
                  <a:pt x="260924" y="131781"/>
                  <a:pt x="260924" y="116435"/>
                  <a:pt x="215945" y="111143"/>
                </a:cubicBezTo>
                <a:cubicBezTo>
                  <a:pt x="170966" y="105851"/>
                  <a:pt x="3220" y="110085"/>
                  <a:pt x="45" y="111143"/>
                </a:cubicBezTo>
                <a:cubicBezTo>
                  <a:pt x="-3130" y="112201"/>
                  <a:pt x="159324" y="118551"/>
                  <a:pt x="196895" y="117493"/>
                </a:cubicBezTo>
                <a:cubicBezTo>
                  <a:pt x="234466" y="116435"/>
                  <a:pt x="212770" y="97914"/>
                  <a:pt x="225470" y="104793"/>
                </a:cubicBezTo>
                <a:cubicBezTo>
                  <a:pt x="238170" y="111672"/>
                  <a:pt x="270449" y="147126"/>
                  <a:pt x="273095" y="158768"/>
                </a:cubicBezTo>
                <a:cubicBezTo>
                  <a:pt x="275741" y="170410"/>
                  <a:pt x="229703" y="195810"/>
                  <a:pt x="241345" y="174643"/>
                </a:cubicBezTo>
                <a:cubicBezTo>
                  <a:pt x="252987" y="153476"/>
                  <a:pt x="338712" y="38647"/>
                  <a:pt x="342945" y="31768"/>
                </a:cubicBezTo>
                <a:cubicBezTo>
                  <a:pt x="347178" y="24889"/>
                  <a:pt x="268862" y="125431"/>
                  <a:pt x="266745" y="133368"/>
                </a:cubicBezTo>
                <a:cubicBezTo>
                  <a:pt x="264628" y="141305"/>
                  <a:pt x="295849" y="100560"/>
                  <a:pt x="330245" y="79393"/>
                </a:cubicBezTo>
                <a:cubicBezTo>
                  <a:pt x="364641" y="58226"/>
                  <a:pt x="480528" y="1076"/>
                  <a:pt x="482645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4" name="フリーフォーム 1403">
            <a:extLst>
              <a:ext uri="{FF2B5EF4-FFF2-40B4-BE49-F238E27FC236}">
                <a16:creationId xmlns:a16="http://schemas.microsoft.com/office/drawing/2014/main" id="{E2B0C2BD-897E-B01D-700F-FC720F3C7418}"/>
              </a:ext>
            </a:extLst>
          </p:cNvPr>
          <p:cNvSpPr/>
          <p:nvPr/>
        </p:nvSpPr>
        <p:spPr>
          <a:xfrm>
            <a:off x="5873638" y="2869104"/>
            <a:ext cx="79481" cy="336086"/>
          </a:xfrm>
          <a:custGeom>
            <a:avLst/>
            <a:gdLst>
              <a:gd name="connsiteX0" fmla="*/ 79421 w 79481"/>
              <a:gd name="connsiteY0" fmla="*/ 220 h 336086"/>
              <a:gd name="connsiteX1" fmla="*/ 16359 w 79481"/>
              <a:gd name="connsiteY1" fmla="*/ 227244 h 336086"/>
              <a:gd name="connsiteX2" fmla="*/ 10053 w 79481"/>
              <a:gd name="connsiteY2" fmla="*/ 334449 h 336086"/>
              <a:gd name="connsiteX3" fmla="*/ 3747 w 79481"/>
              <a:gd name="connsiteY3" fmla="*/ 271387 h 336086"/>
              <a:gd name="connsiteX4" fmla="*/ 79421 w 79481"/>
              <a:gd name="connsiteY4" fmla="*/ 220 h 336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481" h="336086">
                <a:moveTo>
                  <a:pt x="79421" y="220"/>
                </a:moveTo>
                <a:cubicBezTo>
                  <a:pt x="81523" y="-7137"/>
                  <a:pt x="27920" y="171539"/>
                  <a:pt x="16359" y="227244"/>
                </a:cubicBezTo>
                <a:cubicBezTo>
                  <a:pt x="4798" y="282949"/>
                  <a:pt x="12155" y="327092"/>
                  <a:pt x="10053" y="334449"/>
                </a:cubicBezTo>
                <a:cubicBezTo>
                  <a:pt x="7951" y="341806"/>
                  <a:pt x="-6763" y="324990"/>
                  <a:pt x="3747" y="271387"/>
                </a:cubicBezTo>
                <a:cubicBezTo>
                  <a:pt x="14257" y="217784"/>
                  <a:pt x="77319" y="7577"/>
                  <a:pt x="79421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5" name="フリーフォーム 1404">
            <a:extLst>
              <a:ext uri="{FF2B5EF4-FFF2-40B4-BE49-F238E27FC236}">
                <a16:creationId xmlns:a16="http://schemas.microsoft.com/office/drawing/2014/main" id="{F8368851-CCA1-8A66-B579-9D8D25936951}"/>
              </a:ext>
            </a:extLst>
          </p:cNvPr>
          <p:cNvSpPr/>
          <p:nvPr/>
        </p:nvSpPr>
        <p:spPr>
          <a:xfrm>
            <a:off x="5725939" y="3323333"/>
            <a:ext cx="51353" cy="151587"/>
          </a:xfrm>
          <a:custGeom>
            <a:avLst/>
            <a:gdLst>
              <a:gd name="connsiteX0" fmla="*/ 31628 w 51353"/>
              <a:gd name="connsiteY0" fmla="*/ 38 h 151587"/>
              <a:gd name="connsiteX1" fmla="*/ 50547 w 51353"/>
              <a:gd name="connsiteY1" fmla="*/ 107244 h 151587"/>
              <a:gd name="connsiteX2" fmla="*/ 97 w 51353"/>
              <a:gd name="connsiteY2" fmla="*/ 151387 h 151587"/>
              <a:gd name="connsiteX3" fmla="*/ 37934 w 51353"/>
              <a:gd name="connsiteY3" fmla="*/ 119856 h 151587"/>
              <a:gd name="connsiteX4" fmla="*/ 31628 w 51353"/>
              <a:gd name="connsiteY4" fmla="*/ 38 h 151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53" h="151587">
                <a:moveTo>
                  <a:pt x="31628" y="38"/>
                </a:moveTo>
                <a:cubicBezTo>
                  <a:pt x="33730" y="-2064"/>
                  <a:pt x="55802" y="82019"/>
                  <a:pt x="50547" y="107244"/>
                </a:cubicBezTo>
                <a:cubicBezTo>
                  <a:pt x="45292" y="132469"/>
                  <a:pt x="97" y="151387"/>
                  <a:pt x="97" y="151387"/>
                </a:cubicBezTo>
                <a:cubicBezTo>
                  <a:pt x="-2005" y="153489"/>
                  <a:pt x="30577" y="138775"/>
                  <a:pt x="37934" y="119856"/>
                </a:cubicBezTo>
                <a:cubicBezTo>
                  <a:pt x="45291" y="100937"/>
                  <a:pt x="29526" y="2140"/>
                  <a:pt x="31628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6" name="フリーフォーム 1405">
            <a:extLst>
              <a:ext uri="{FF2B5EF4-FFF2-40B4-BE49-F238E27FC236}">
                <a16:creationId xmlns:a16="http://schemas.microsoft.com/office/drawing/2014/main" id="{ADF33EC9-E892-4804-1CA1-E4D0DD0EA934}"/>
              </a:ext>
            </a:extLst>
          </p:cNvPr>
          <p:cNvSpPr/>
          <p:nvPr/>
        </p:nvSpPr>
        <p:spPr>
          <a:xfrm>
            <a:off x="5383226" y="2237205"/>
            <a:ext cx="1118763" cy="865997"/>
          </a:xfrm>
          <a:custGeom>
            <a:avLst/>
            <a:gdLst>
              <a:gd name="connsiteX0" fmla="*/ 1118158 w 1118763"/>
              <a:gd name="connsiteY0" fmla="*/ 144807 h 865997"/>
              <a:gd name="connsiteX1" fmla="*/ 683818 w 1118763"/>
              <a:gd name="connsiteY1" fmla="*/ 236247 h 865997"/>
              <a:gd name="connsiteX2" fmla="*/ 427786 w 1118763"/>
              <a:gd name="connsiteY2" fmla="*/ 414555 h 865997"/>
              <a:gd name="connsiteX3" fmla="*/ 464362 w 1118763"/>
              <a:gd name="connsiteY3" fmla="*/ 373407 h 865997"/>
              <a:gd name="connsiteX4" fmla="*/ 171754 w 1118763"/>
              <a:gd name="connsiteY4" fmla="*/ 634011 h 865997"/>
              <a:gd name="connsiteX5" fmla="*/ 2590 w 1118763"/>
              <a:gd name="connsiteY5" fmla="*/ 862611 h 865997"/>
              <a:gd name="connsiteX6" fmla="*/ 66598 w 1118763"/>
              <a:gd name="connsiteY6" fmla="*/ 771171 h 865997"/>
              <a:gd name="connsiteX7" fmla="*/ 30022 w 1118763"/>
              <a:gd name="connsiteY7" fmla="*/ 775743 h 865997"/>
              <a:gd name="connsiteX8" fmla="*/ 354634 w 1118763"/>
              <a:gd name="connsiteY8" fmla="*/ 204243 h 865997"/>
              <a:gd name="connsiteX9" fmla="*/ 199186 w 1118763"/>
              <a:gd name="connsiteY9" fmla="*/ 441987 h 865997"/>
              <a:gd name="connsiteX10" fmla="*/ 624382 w 1118763"/>
              <a:gd name="connsiteY10" fmla="*/ 3075 h 865997"/>
              <a:gd name="connsiteX11" fmla="*/ 427786 w 1118763"/>
              <a:gd name="connsiteY11" fmla="*/ 236247 h 865997"/>
              <a:gd name="connsiteX12" fmla="*/ 752398 w 1118763"/>
              <a:gd name="connsiteY12" fmla="*/ 25935 h 865997"/>
              <a:gd name="connsiteX13" fmla="*/ 574090 w 1118763"/>
              <a:gd name="connsiteY13" fmla="*/ 158523 h 865997"/>
              <a:gd name="connsiteX14" fmla="*/ 926134 w 1118763"/>
              <a:gd name="connsiteY14" fmla="*/ 121947 h 865997"/>
              <a:gd name="connsiteX15" fmla="*/ 583234 w 1118763"/>
              <a:gd name="connsiteY15" fmla="*/ 126519 h 865997"/>
              <a:gd name="connsiteX16" fmla="*/ 1118158 w 1118763"/>
              <a:gd name="connsiteY16" fmla="*/ 144807 h 865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18763" h="865997">
                <a:moveTo>
                  <a:pt x="1118158" y="144807"/>
                </a:moveTo>
                <a:cubicBezTo>
                  <a:pt x="1134922" y="163095"/>
                  <a:pt x="798880" y="191289"/>
                  <a:pt x="683818" y="236247"/>
                </a:cubicBezTo>
                <a:cubicBezTo>
                  <a:pt x="568756" y="281205"/>
                  <a:pt x="464362" y="391695"/>
                  <a:pt x="427786" y="414555"/>
                </a:cubicBezTo>
                <a:cubicBezTo>
                  <a:pt x="391210" y="437415"/>
                  <a:pt x="507034" y="336831"/>
                  <a:pt x="464362" y="373407"/>
                </a:cubicBezTo>
                <a:cubicBezTo>
                  <a:pt x="421690" y="409983"/>
                  <a:pt x="248716" y="552477"/>
                  <a:pt x="171754" y="634011"/>
                </a:cubicBezTo>
                <a:cubicBezTo>
                  <a:pt x="94792" y="715545"/>
                  <a:pt x="20116" y="839751"/>
                  <a:pt x="2590" y="862611"/>
                </a:cubicBezTo>
                <a:cubicBezTo>
                  <a:pt x="-14936" y="885471"/>
                  <a:pt x="62026" y="785649"/>
                  <a:pt x="66598" y="771171"/>
                </a:cubicBezTo>
                <a:cubicBezTo>
                  <a:pt x="71170" y="756693"/>
                  <a:pt x="-17984" y="870231"/>
                  <a:pt x="30022" y="775743"/>
                </a:cubicBezTo>
                <a:cubicBezTo>
                  <a:pt x="78028" y="681255"/>
                  <a:pt x="326440" y="259869"/>
                  <a:pt x="354634" y="204243"/>
                </a:cubicBezTo>
                <a:cubicBezTo>
                  <a:pt x="382828" y="148617"/>
                  <a:pt x="154228" y="475515"/>
                  <a:pt x="199186" y="441987"/>
                </a:cubicBezTo>
                <a:cubicBezTo>
                  <a:pt x="244144" y="408459"/>
                  <a:pt x="586282" y="37365"/>
                  <a:pt x="624382" y="3075"/>
                </a:cubicBezTo>
                <a:cubicBezTo>
                  <a:pt x="662482" y="-31215"/>
                  <a:pt x="406450" y="232437"/>
                  <a:pt x="427786" y="236247"/>
                </a:cubicBezTo>
                <a:cubicBezTo>
                  <a:pt x="449122" y="240057"/>
                  <a:pt x="728014" y="38889"/>
                  <a:pt x="752398" y="25935"/>
                </a:cubicBezTo>
                <a:cubicBezTo>
                  <a:pt x="776782" y="12981"/>
                  <a:pt x="545134" y="142521"/>
                  <a:pt x="574090" y="158523"/>
                </a:cubicBezTo>
                <a:cubicBezTo>
                  <a:pt x="603046" y="174525"/>
                  <a:pt x="924610" y="127281"/>
                  <a:pt x="926134" y="121947"/>
                </a:cubicBezTo>
                <a:cubicBezTo>
                  <a:pt x="927658" y="116613"/>
                  <a:pt x="557326" y="125757"/>
                  <a:pt x="583234" y="126519"/>
                </a:cubicBezTo>
                <a:cubicBezTo>
                  <a:pt x="609142" y="127281"/>
                  <a:pt x="1101394" y="126519"/>
                  <a:pt x="1118158" y="1448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7" name="フリーフォーム 1406">
            <a:extLst>
              <a:ext uri="{FF2B5EF4-FFF2-40B4-BE49-F238E27FC236}">
                <a16:creationId xmlns:a16="http://schemas.microsoft.com/office/drawing/2014/main" id="{CE06E62E-22AF-421D-CE1F-487C8D43C7A4}"/>
              </a:ext>
            </a:extLst>
          </p:cNvPr>
          <p:cNvSpPr/>
          <p:nvPr/>
        </p:nvSpPr>
        <p:spPr>
          <a:xfrm>
            <a:off x="6703212" y="2041486"/>
            <a:ext cx="760857" cy="511947"/>
          </a:xfrm>
          <a:custGeom>
            <a:avLst/>
            <a:gdLst>
              <a:gd name="connsiteX0" fmla="*/ 157963 w 760857"/>
              <a:gd name="connsiteY0" fmla="*/ 39 h 511947"/>
              <a:gd name="connsiteX1" fmla="*/ 81763 w 760857"/>
              <a:gd name="connsiteY1" fmla="*/ 149264 h 511947"/>
              <a:gd name="connsiteX2" fmla="*/ 110338 w 760857"/>
              <a:gd name="connsiteY2" fmla="*/ 244514 h 511947"/>
              <a:gd name="connsiteX3" fmla="*/ 119863 w 760857"/>
              <a:gd name="connsiteY3" fmla="*/ 203239 h 511947"/>
              <a:gd name="connsiteX4" fmla="*/ 2388 w 760857"/>
              <a:gd name="connsiteY4" fmla="*/ 393739 h 511947"/>
              <a:gd name="connsiteX5" fmla="*/ 50013 w 760857"/>
              <a:gd name="connsiteY5" fmla="*/ 317539 h 511947"/>
              <a:gd name="connsiteX6" fmla="*/ 157963 w 760857"/>
              <a:gd name="connsiteY6" fmla="*/ 288964 h 511947"/>
              <a:gd name="connsiteX7" fmla="*/ 361163 w 760857"/>
              <a:gd name="connsiteY7" fmla="*/ 346114 h 511947"/>
              <a:gd name="connsiteX8" fmla="*/ 329413 w 760857"/>
              <a:gd name="connsiteY8" fmla="*/ 298489 h 511947"/>
              <a:gd name="connsiteX9" fmla="*/ 408788 w 760857"/>
              <a:gd name="connsiteY9" fmla="*/ 298489 h 511947"/>
              <a:gd name="connsiteX10" fmla="*/ 411963 w 760857"/>
              <a:gd name="connsiteY10" fmla="*/ 381039 h 511947"/>
              <a:gd name="connsiteX11" fmla="*/ 523088 w 760857"/>
              <a:gd name="connsiteY11" fmla="*/ 457239 h 511947"/>
              <a:gd name="connsiteX12" fmla="*/ 351638 w 760857"/>
              <a:gd name="connsiteY12" fmla="*/ 355639 h 511947"/>
              <a:gd name="connsiteX13" fmla="*/ 748513 w 760857"/>
              <a:gd name="connsiteY13" fmla="*/ 511214 h 511947"/>
              <a:gd name="connsiteX14" fmla="*/ 634213 w 760857"/>
              <a:gd name="connsiteY14" fmla="*/ 406439 h 511947"/>
              <a:gd name="connsiteX15" fmla="*/ 370688 w 760857"/>
              <a:gd name="connsiteY15" fmla="*/ 231814 h 511947"/>
              <a:gd name="connsiteX16" fmla="*/ 240513 w 760857"/>
              <a:gd name="connsiteY16" fmla="*/ 54014 h 511947"/>
              <a:gd name="connsiteX17" fmla="*/ 170663 w 760857"/>
              <a:gd name="connsiteY17" fmla="*/ 133389 h 511947"/>
              <a:gd name="connsiteX18" fmla="*/ 157963 w 760857"/>
              <a:gd name="connsiteY18" fmla="*/ 39 h 51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0857" h="511947">
                <a:moveTo>
                  <a:pt x="157963" y="39"/>
                </a:moveTo>
                <a:cubicBezTo>
                  <a:pt x="143146" y="2685"/>
                  <a:pt x="89700" y="108518"/>
                  <a:pt x="81763" y="149264"/>
                </a:cubicBezTo>
                <a:cubicBezTo>
                  <a:pt x="73826" y="190010"/>
                  <a:pt x="103988" y="235518"/>
                  <a:pt x="110338" y="244514"/>
                </a:cubicBezTo>
                <a:cubicBezTo>
                  <a:pt x="116688" y="253510"/>
                  <a:pt x="137855" y="178368"/>
                  <a:pt x="119863" y="203239"/>
                </a:cubicBezTo>
                <a:cubicBezTo>
                  <a:pt x="101871" y="228110"/>
                  <a:pt x="14030" y="374689"/>
                  <a:pt x="2388" y="393739"/>
                </a:cubicBezTo>
                <a:cubicBezTo>
                  <a:pt x="-9254" y="412789"/>
                  <a:pt x="24084" y="335001"/>
                  <a:pt x="50013" y="317539"/>
                </a:cubicBezTo>
                <a:cubicBezTo>
                  <a:pt x="75942" y="300077"/>
                  <a:pt x="106105" y="284202"/>
                  <a:pt x="157963" y="288964"/>
                </a:cubicBezTo>
                <a:cubicBezTo>
                  <a:pt x="209821" y="293727"/>
                  <a:pt x="332588" y="344527"/>
                  <a:pt x="361163" y="346114"/>
                </a:cubicBezTo>
                <a:cubicBezTo>
                  <a:pt x="389738" y="347702"/>
                  <a:pt x="321476" y="306426"/>
                  <a:pt x="329413" y="298489"/>
                </a:cubicBezTo>
                <a:cubicBezTo>
                  <a:pt x="337350" y="290552"/>
                  <a:pt x="395030" y="284731"/>
                  <a:pt x="408788" y="298489"/>
                </a:cubicBezTo>
                <a:cubicBezTo>
                  <a:pt x="422546" y="312247"/>
                  <a:pt x="392913" y="354581"/>
                  <a:pt x="411963" y="381039"/>
                </a:cubicBezTo>
                <a:cubicBezTo>
                  <a:pt x="431013" y="407497"/>
                  <a:pt x="533142" y="461472"/>
                  <a:pt x="523088" y="457239"/>
                </a:cubicBezTo>
                <a:cubicBezTo>
                  <a:pt x="513034" y="453006"/>
                  <a:pt x="314067" y="346643"/>
                  <a:pt x="351638" y="355639"/>
                </a:cubicBezTo>
                <a:cubicBezTo>
                  <a:pt x="389209" y="364635"/>
                  <a:pt x="701417" y="502747"/>
                  <a:pt x="748513" y="511214"/>
                </a:cubicBezTo>
                <a:cubicBezTo>
                  <a:pt x="795609" y="519681"/>
                  <a:pt x="697184" y="453006"/>
                  <a:pt x="634213" y="406439"/>
                </a:cubicBezTo>
                <a:cubicBezTo>
                  <a:pt x="571242" y="359872"/>
                  <a:pt x="436305" y="290551"/>
                  <a:pt x="370688" y="231814"/>
                </a:cubicBezTo>
                <a:cubicBezTo>
                  <a:pt x="305071" y="173077"/>
                  <a:pt x="273851" y="70418"/>
                  <a:pt x="240513" y="54014"/>
                </a:cubicBezTo>
                <a:cubicBezTo>
                  <a:pt x="207175" y="37610"/>
                  <a:pt x="182305" y="138681"/>
                  <a:pt x="170663" y="133389"/>
                </a:cubicBezTo>
                <a:cubicBezTo>
                  <a:pt x="159021" y="128097"/>
                  <a:pt x="172780" y="-2607"/>
                  <a:pt x="157963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8" name="フリーフォーム 1407">
            <a:extLst>
              <a:ext uri="{FF2B5EF4-FFF2-40B4-BE49-F238E27FC236}">
                <a16:creationId xmlns:a16="http://schemas.microsoft.com/office/drawing/2014/main" id="{4C3AB747-1C77-5BF8-6121-B50D6B802205}"/>
              </a:ext>
            </a:extLst>
          </p:cNvPr>
          <p:cNvSpPr/>
          <p:nvPr/>
        </p:nvSpPr>
        <p:spPr>
          <a:xfrm>
            <a:off x="6495710" y="1771627"/>
            <a:ext cx="343115" cy="626643"/>
          </a:xfrm>
          <a:custGeom>
            <a:avLst/>
            <a:gdLst>
              <a:gd name="connsiteX0" fmla="*/ 143215 w 343115"/>
              <a:gd name="connsiteY0" fmla="*/ 23 h 626643"/>
              <a:gd name="connsiteX1" fmla="*/ 98765 w 343115"/>
              <a:gd name="connsiteY1" fmla="*/ 295298 h 626643"/>
              <a:gd name="connsiteX2" fmla="*/ 184490 w 343115"/>
              <a:gd name="connsiteY2" fmla="*/ 485798 h 626643"/>
              <a:gd name="connsiteX3" fmla="*/ 336890 w 343115"/>
              <a:gd name="connsiteY3" fmla="*/ 625498 h 626643"/>
              <a:gd name="connsiteX4" fmla="*/ 282915 w 343115"/>
              <a:gd name="connsiteY4" fmla="*/ 542948 h 626643"/>
              <a:gd name="connsiteX5" fmla="*/ 6690 w 343115"/>
              <a:gd name="connsiteY5" fmla="*/ 384198 h 626643"/>
              <a:gd name="connsiteX6" fmla="*/ 130515 w 343115"/>
              <a:gd name="connsiteY6" fmla="*/ 466748 h 626643"/>
              <a:gd name="connsiteX7" fmla="*/ 22565 w 343115"/>
              <a:gd name="connsiteY7" fmla="*/ 263548 h 626643"/>
              <a:gd name="connsiteX8" fmla="*/ 35265 w 343115"/>
              <a:gd name="connsiteY8" fmla="*/ 314348 h 626643"/>
              <a:gd name="connsiteX9" fmla="*/ 38440 w 343115"/>
              <a:gd name="connsiteY9" fmla="*/ 171473 h 626643"/>
              <a:gd name="connsiteX10" fmla="*/ 3515 w 343115"/>
              <a:gd name="connsiteY10" fmla="*/ 311173 h 626643"/>
              <a:gd name="connsiteX11" fmla="*/ 143215 w 343115"/>
              <a:gd name="connsiteY11" fmla="*/ 23 h 626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3115" h="626643">
                <a:moveTo>
                  <a:pt x="143215" y="23"/>
                </a:moveTo>
                <a:cubicBezTo>
                  <a:pt x="159090" y="-2623"/>
                  <a:pt x="91886" y="214336"/>
                  <a:pt x="98765" y="295298"/>
                </a:cubicBezTo>
                <a:cubicBezTo>
                  <a:pt x="105644" y="376260"/>
                  <a:pt x="144803" y="430765"/>
                  <a:pt x="184490" y="485798"/>
                </a:cubicBezTo>
                <a:cubicBezTo>
                  <a:pt x="224177" y="540831"/>
                  <a:pt x="320486" y="615973"/>
                  <a:pt x="336890" y="625498"/>
                </a:cubicBezTo>
                <a:cubicBezTo>
                  <a:pt x="353294" y="635023"/>
                  <a:pt x="337948" y="583165"/>
                  <a:pt x="282915" y="542948"/>
                </a:cubicBezTo>
                <a:cubicBezTo>
                  <a:pt x="227882" y="502731"/>
                  <a:pt x="32090" y="396898"/>
                  <a:pt x="6690" y="384198"/>
                </a:cubicBezTo>
                <a:cubicBezTo>
                  <a:pt x="-18710" y="371498"/>
                  <a:pt x="127869" y="486856"/>
                  <a:pt x="130515" y="466748"/>
                </a:cubicBezTo>
                <a:cubicBezTo>
                  <a:pt x="133161" y="446640"/>
                  <a:pt x="38440" y="288948"/>
                  <a:pt x="22565" y="263548"/>
                </a:cubicBezTo>
                <a:cubicBezTo>
                  <a:pt x="6690" y="238148"/>
                  <a:pt x="32619" y="329694"/>
                  <a:pt x="35265" y="314348"/>
                </a:cubicBezTo>
                <a:cubicBezTo>
                  <a:pt x="37911" y="299002"/>
                  <a:pt x="43732" y="172002"/>
                  <a:pt x="38440" y="171473"/>
                </a:cubicBezTo>
                <a:cubicBezTo>
                  <a:pt x="33148" y="170944"/>
                  <a:pt x="-12889" y="337102"/>
                  <a:pt x="3515" y="311173"/>
                </a:cubicBezTo>
                <a:cubicBezTo>
                  <a:pt x="19919" y="285244"/>
                  <a:pt x="127340" y="2669"/>
                  <a:pt x="143215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0" name="フリーフォーム 1409">
            <a:extLst>
              <a:ext uri="{FF2B5EF4-FFF2-40B4-BE49-F238E27FC236}">
                <a16:creationId xmlns:a16="http://schemas.microsoft.com/office/drawing/2014/main" id="{1DECA541-61DF-A2C4-5C02-E49CF574E108}"/>
              </a:ext>
            </a:extLst>
          </p:cNvPr>
          <p:cNvSpPr/>
          <p:nvPr/>
        </p:nvSpPr>
        <p:spPr>
          <a:xfrm>
            <a:off x="4901424" y="5048901"/>
            <a:ext cx="354434" cy="1065689"/>
          </a:xfrm>
          <a:custGeom>
            <a:avLst/>
            <a:gdLst>
              <a:gd name="connsiteX0" fmla="*/ 91995 w 354434"/>
              <a:gd name="connsiteY0" fmla="*/ 177 h 1065689"/>
              <a:gd name="connsiteX1" fmla="*/ 84044 w 354434"/>
              <a:gd name="connsiteY1" fmla="*/ 389791 h 1065689"/>
              <a:gd name="connsiteX2" fmla="*/ 251021 w 354434"/>
              <a:gd name="connsiteY2" fmla="*/ 763502 h 1065689"/>
              <a:gd name="connsiteX3" fmla="*/ 227167 w 354434"/>
              <a:gd name="connsiteY3" fmla="*/ 699892 h 1065689"/>
              <a:gd name="connsiteX4" fmla="*/ 354388 w 354434"/>
              <a:gd name="connsiteY4" fmla="*/ 1002042 h 1065689"/>
              <a:gd name="connsiteX5" fmla="*/ 211265 w 354434"/>
              <a:gd name="connsiteY5" fmla="*/ 739649 h 1065689"/>
              <a:gd name="connsiteX6" fmla="*/ 211265 w 354434"/>
              <a:gd name="connsiteY6" fmla="*/ 874821 h 1065689"/>
              <a:gd name="connsiteX7" fmla="*/ 298729 w 354434"/>
              <a:gd name="connsiteY7" fmla="*/ 1065652 h 1065689"/>
              <a:gd name="connsiteX8" fmla="*/ 243070 w 354434"/>
              <a:gd name="connsiteY8" fmla="*/ 858918 h 1065689"/>
              <a:gd name="connsiteX9" fmla="*/ 4531 w 354434"/>
              <a:gd name="connsiteY9" fmla="*/ 509061 h 1065689"/>
              <a:gd name="connsiteX10" fmla="*/ 84044 w 354434"/>
              <a:gd name="connsiteY10" fmla="*/ 564720 h 1065689"/>
              <a:gd name="connsiteX11" fmla="*/ 52239 w 354434"/>
              <a:gd name="connsiteY11" fmla="*/ 342083 h 1065689"/>
              <a:gd name="connsiteX12" fmla="*/ 91995 w 354434"/>
              <a:gd name="connsiteY12" fmla="*/ 177 h 1065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4434" h="1065689">
                <a:moveTo>
                  <a:pt x="91995" y="177"/>
                </a:moveTo>
                <a:cubicBezTo>
                  <a:pt x="97296" y="8128"/>
                  <a:pt x="57540" y="262570"/>
                  <a:pt x="84044" y="389791"/>
                </a:cubicBezTo>
                <a:cubicBezTo>
                  <a:pt x="110548" y="517012"/>
                  <a:pt x="227167" y="711819"/>
                  <a:pt x="251021" y="763502"/>
                </a:cubicBezTo>
                <a:cubicBezTo>
                  <a:pt x="274875" y="815185"/>
                  <a:pt x="209939" y="660135"/>
                  <a:pt x="227167" y="699892"/>
                </a:cubicBezTo>
                <a:cubicBezTo>
                  <a:pt x="244395" y="739649"/>
                  <a:pt x="357038" y="995416"/>
                  <a:pt x="354388" y="1002042"/>
                </a:cubicBezTo>
                <a:cubicBezTo>
                  <a:pt x="351738" y="1008668"/>
                  <a:pt x="235119" y="760852"/>
                  <a:pt x="211265" y="739649"/>
                </a:cubicBezTo>
                <a:cubicBezTo>
                  <a:pt x="187411" y="718446"/>
                  <a:pt x="196688" y="820487"/>
                  <a:pt x="211265" y="874821"/>
                </a:cubicBezTo>
                <a:cubicBezTo>
                  <a:pt x="225842" y="929155"/>
                  <a:pt x="293428" y="1068303"/>
                  <a:pt x="298729" y="1065652"/>
                </a:cubicBezTo>
                <a:cubicBezTo>
                  <a:pt x="304030" y="1063002"/>
                  <a:pt x="292103" y="951683"/>
                  <a:pt x="243070" y="858918"/>
                </a:cubicBezTo>
                <a:cubicBezTo>
                  <a:pt x="194037" y="766153"/>
                  <a:pt x="31035" y="558094"/>
                  <a:pt x="4531" y="509061"/>
                </a:cubicBezTo>
                <a:cubicBezTo>
                  <a:pt x="-21973" y="460028"/>
                  <a:pt x="76093" y="592550"/>
                  <a:pt x="84044" y="564720"/>
                </a:cubicBezTo>
                <a:cubicBezTo>
                  <a:pt x="91995" y="536890"/>
                  <a:pt x="54889" y="430873"/>
                  <a:pt x="52239" y="342083"/>
                </a:cubicBezTo>
                <a:cubicBezTo>
                  <a:pt x="49589" y="253293"/>
                  <a:pt x="86694" y="-7774"/>
                  <a:pt x="91995" y="1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1" name="フリーフォーム 1410">
            <a:extLst>
              <a:ext uri="{FF2B5EF4-FFF2-40B4-BE49-F238E27FC236}">
                <a16:creationId xmlns:a16="http://schemas.microsoft.com/office/drawing/2014/main" id="{BCACBEC1-C2F4-8CC7-0AE2-8FE90183AC95}"/>
              </a:ext>
            </a:extLst>
          </p:cNvPr>
          <p:cNvSpPr/>
          <p:nvPr/>
        </p:nvSpPr>
        <p:spPr>
          <a:xfrm>
            <a:off x="7405305" y="5896796"/>
            <a:ext cx="497956" cy="792015"/>
          </a:xfrm>
          <a:custGeom>
            <a:avLst/>
            <a:gdLst>
              <a:gd name="connsiteX0" fmla="*/ 490340 w 497956"/>
              <a:gd name="connsiteY0" fmla="*/ 3072 h 792015"/>
              <a:gd name="connsiteX1" fmla="*/ 68921 w 497956"/>
              <a:gd name="connsiteY1" fmla="*/ 575566 h 792015"/>
              <a:gd name="connsiteX2" fmla="*/ 172288 w 497956"/>
              <a:gd name="connsiteY2" fmla="*/ 472199 h 792015"/>
              <a:gd name="connsiteX3" fmla="*/ 5311 w 497956"/>
              <a:gd name="connsiteY3" fmla="*/ 790251 h 792015"/>
              <a:gd name="connsiteX4" fmla="*/ 410827 w 497956"/>
              <a:gd name="connsiteY4" fmla="*/ 305221 h 792015"/>
              <a:gd name="connsiteX5" fmla="*/ 347217 w 497956"/>
              <a:gd name="connsiteY5" fmla="*/ 344978 h 792015"/>
              <a:gd name="connsiteX6" fmla="*/ 490340 w 497956"/>
              <a:gd name="connsiteY6" fmla="*/ 3072 h 792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956" h="792015">
                <a:moveTo>
                  <a:pt x="490340" y="3072"/>
                </a:moveTo>
                <a:cubicBezTo>
                  <a:pt x="443957" y="41503"/>
                  <a:pt x="121930" y="497378"/>
                  <a:pt x="68921" y="575566"/>
                </a:cubicBezTo>
                <a:cubicBezTo>
                  <a:pt x="15912" y="653754"/>
                  <a:pt x="182890" y="436418"/>
                  <a:pt x="172288" y="472199"/>
                </a:cubicBezTo>
                <a:cubicBezTo>
                  <a:pt x="161686" y="507980"/>
                  <a:pt x="-34446" y="818081"/>
                  <a:pt x="5311" y="790251"/>
                </a:cubicBezTo>
                <a:cubicBezTo>
                  <a:pt x="45068" y="762421"/>
                  <a:pt x="353843" y="379433"/>
                  <a:pt x="410827" y="305221"/>
                </a:cubicBezTo>
                <a:cubicBezTo>
                  <a:pt x="467811" y="231009"/>
                  <a:pt x="337940" y="391361"/>
                  <a:pt x="347217" y="344978"/>
                </a:cubicBezTo>
                <a:cubicBezTo>
                  <a:pt x="356493" y="298596"/>
                  <a:pt x="536723" y="-35359"/>
                  <a:pt x="490340" y="3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2" name="フリーフォーム 1411">
            <a:extLst>
              <a:ext uri="{FF2B5EF4-FFF2-40B4-BE49-F238E27FC236}">
                <a16:creationId xmlns:a16="http://schemas.microsoft.com/office/drawing/2014/main" id="{FA986640-8307-F5E9-8136-614134433617}"/>
              </a:ext>
            </a:extLst>
          </p:cNvPr>
          <p:cNvSpPr/>
          <p:nvPr/>
        </p:nvSpPr>
        <p:spPr>
          <a:xfrm>
            <a:off x="4940266" y="5711294"/>
            <a:ext cx="477100" cy="1116461"/>
          </a:xfrm>
          <a:custGeom>
            <a:avLst/>
            <a:gdLst>
              <a:gd name="connsiteX0" fmla="*/ 34 w 477100"/>
              <a:gd name="connsiteY0" fmla="*/ 531 h 1116461"/>
              <a:gd name="connsiteX1" fmla="*/ 190534 w 477100"/>
              <a:gd name="connsiteY1" fmla="*/ 445031 h 1116461"/>
              <a:gd name="connsiteX2" fmla="*/ 279434 w 477100"/>
              <a:gd name="connsiteY2" fmla="*/ 660931 h 1116461"/>
              <a:gd name="connsiteX3" fmla="*/ 266734 w 477100"/>
              <a:gd name="connsiteY3" fmla="*/ 549806 h 1116461"/>
              <a:gd name="connsiteX4" fmla="*/ 365159 w 477100"/>
              <a:gd name="connsiteY4" fmla="*/ 781581 h 1116461"/>
              <a:gd name="connsiteX5" fmla="*/ 355634 w 477100"/>
              <a:gd name="connsiteY5" fmla="*/ 724431 h 1116461"/>
              <a:gd name="connsiteX6" fmla="*/ 336584 w 477100"/>
              <a:gd name="connsiteY6" fmla="*/ 838731 h 1116461"/>
              <a:gd name="connsiteX7" fmla="*/ 473109 w 477100"/>
              <a:gd name="connsiteY7" fmla="*/ 1114956 h 1116461"/>
              <a:gd name="connsiteX8" fmla="*/ 377859 w 477100"/>
              <a:gd name="connsiteY8" fmla="*/ 940331 h 1116461"/>
              <a:gd name="connsiteX9" fmla="*/ 247684 w 477100"/>
              <a:gd name="connsiteY9" fmla="*/ 746656 h 1116461"/>
              <a:gd name="connsiteX10" fmla="*/ 371509 w 477100"/>
              <a:gd name="connsiteY10" fmla="*/ 867306 h 1116461"/>
              <a:gd name="connsiteX11" fmla="*/ 476284 w 477100"/>
              <a:gd name="connsiteY11" fmla="*/ 984781 h 1116461"/>
              <a:gd name="connsiteX12" fmla="*/ 314359 w 477100"/>
              <a:gd name="connsiteY12" fmla="*/ 689506 h 1116461"/>
              <a:gd name="connsiteX13" fmla="*/ 215934 w 477100"/>
              <a:gd name="connsiteY13" fmla="*/ 499006 h 1116461"/>
              <a:gd name="connsiteX14" fmla="*/ 187359 w 477100"/>
              <a:gd name="connsiteY14" fmla="*/ 298981 h 1116461"/>
              <a:gd name="connsiteX15" fmla="*/ 174659 w 477100"/>
              <a:gd name="connsiteY15" fmla="*/ 352956 h 1116461"/>
              <a:gd name="connsiteX16" fmla="*/ 34 w 477100"/>
              <a:gd name="connsiteY16" fmla="*/ 531 h 1116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77100" h="1116461">
                <a:moveTo>
                  <a:pt x="34" y="531"/>
                </a:moveTo>
                <a:cubicBezTo>
                  <a:pt x="2680" y="15877"/>
                  <a:pt x="143967" y="334964"/>
                  <a:pt x="190534" y="445031"/>
                </a:cubicBezTo>
                <a:cubicBezTo>
                  <a:pt x="237101" y="555098"/>
                  <a:pt x="266734" y="643469"/>
                  <a:pt x="279434" y="660931"/>
                </a:cubicBezTo>
                <a:cubicBezTo>
                  <a:pt x="292134" y="678394"/>
                  <a:pt x="252447" y="529698"/>
                  <a:pt x="266734" y="549806"/>
                </a:cubicBezTo>
                <a:cubicBezTo>
                  <a:pt x="281021" y="569914"/>
                  <a:pt x="350342" y="752477"/>
                  <a:pt x="365159" y="781581"/>
                </a:cubicBezTo>
                <a:cubicBezTo>
                  <a:pt x="379976" y="810685"/>
                  <a:pt x="360397" y="714906"/>
                  <a:pt x="355634" y="724431"/>
                </a:cubicBezTo>
                <a:cubicBezTo>
                  <a:pt x="350871" y="733956"/>
                  <a:pt x="317005" y="773644"/>
                  <a:pt x="336584" y="838731"/>
                </a:cubicBezTo>
                <a:cubicBezTo>
                  <a:pt x="356163" y="903818"/>
                  <a:pt x="466230" y="1098023"/>
                  <a:pt x="473109" y="1114956"/>
                </a:cubicBezTo>
                <a:cubicBezTo>
                  <a:pt x="479988" y="1131889"/>
                  <a:pt x="415430" y="1001714"/>
                  <a:pt x="377859" y="940331"/>
                </a:cubicBezTo>
                <a:cubicBezTo>
                  <a:pt x="340288" y="878948"/>
                  <a:pt x="248742" y="758827"/>
                  <a:pt x="247684" y="746656"/>
                </a:cubicBezTo>
                <a:cubicBezTo>
                  <a:pt x="246626" y="734485"/>
                  <a:pt x="333409" y="827619"/>
                  <a:pt x="371509" y="867306"/>
                </a:cubicBezTo>
                <a:cubicBezTo>
                  <a:pt x="409609" y="906993"/>
                  <a:pt x="485809" y="1014414"/>
                  <a:pt x="476284" y="984781"/>
                </a:cubicBezTo>
                <a:cubicBezTo>
                  <a:pt x="466759" y="955148"/>
                  <a:pt x="357751" y="770468"/>
                  <a:pt x="314359" y="689506"/>
                </a:cubicBezTo>
                <a:cubicBezTo>
                  <a:pt x="270967" y="608544"/>
                  <a:pt x="237101" y="564094"/>
                  <a:pt x="215934" y="499006"/>
                </a:cubicBezTo>
                <a:cubicBezTo>
                  <a:pt x="194767" y="433919"/>
                  <a:pt x="194238" y="323323"/>
                  <a:pt x="187359" y="298981"/>
                </a:cubicBezTo>
                <a:cubicBezTo>
                  <a:pt x="180480" y="274639"/>
                  <a:pt x="202176" y="398994"/>
                  <a:pt x="174659" y="352956"/>
                </a:cubicBezTo>
                <a:cubicBezTo>
                  <a:pt x="147142" y="306919"/>
                  <a:pt x="-2612" y="-14815"/>
                  <a:pt x="34" y="5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3" name="フリーフォーム 1412">
            <a:extLst>
              <a:ext uri="{FF2B5EF4-FFF2-40B4-BE49-F238E27FC236}">
                <a16:creationId xmlns:a16="http://schemas.microsoft.com/office/drawing/2014/main" id="{3BED5FC2-DB37-68A3-50D5-ED896F3A6DF6}"/>
              </a:ext>
            </a:extLst>
          </p:cNvPr>
          <p:cNvSpPr/>
          <p:nvPr/>
        </p:nvSpPr>
        <p:spPr>
          <a:xfrm>
            <a:off x="7163829" y="6426671"/>
            <a:ext cx="161467" cy="190471"/>
          </a:xfrm>
          <a:custGeom>
            <a:avLst/>
            <a:gdLst>
              <a:gd name="connsiteX0" fmla="*/ 16513 w 161467"/>
              <a:gd name="connsiteY0" fmla="*/ 10310 h 190471"/>
              <a:gd name="connsiteX1" fmla="*/ 75719 w 161467"/>
              <a:gd name="connsiteY1" fmla="*/ 59648 h 190471"/>
              <a:gd name="connsiteX2" fmla="*/ 62562 w 161467"/>
              <a:gd name="connsiteY2" fmla="*/ 141879 h 190471"/>
              <a:gd name="connsiteX3" fmla="*/ 67 w 161467"/>
              <a:gd name="connsiteY3" fmla="*/ 187928 h 190471"/>
              <a:gd name="connsiteX4" fmla="*/ 75719 w 161467"/>
              <a:gd name="connsiteY4" fmla="*/ 66227 h 190471"/>
              <a:gd name="connsiteX5" fmla="*/ 161239 w 161467"/>
              <a:gd name="connsiteY5" fmla="*/ 443 h 190471"/>
              <a:gd name="connsiteX6" fmla="*/ 98744 w 161467"/>
              <a:gd name="connsiteY6" fmla="*/ 36624 h 190471"/>
              <a:gd name="connsiteX7" fmla="*/ 16513 w 161467"/>
              <a:gd name="connsiteY7" fmla="*/ 10310 h 190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467" h="190471">
                <a:moveTo>
                  <a:pt x="16513" y="10310"/>
                </a:moveTo>
                <a:cubicBezTo>
                  <a:pt x="12676" y="14147"/>
                  <a:pt x="68044" y="37720"/>
                  <a:pt x="75719" y="59648"/>
                </a:cubicBezTo>
                <a:cubicBezTo>
                  <a:pt x="83394" y="81576"/>
                  <a:pt x="75171" y="120499"/>
                  <a:pt x="62562" y="141879"/>
                </a:cubicBezTo>
                <a:cubicBezTo>
                  <a:pt x="49953" y="163259"/>
                  <a:pt x="-2126" y="200537"/>
                  <a:pt x="67" y="187928"/>
                </a:cubicBezTo>
                <a:cubicBezTo>
                  <a:pt x="2260" y="175319"/>
                  <a:pt x="48857" y="97475"/>
                  <a:pt x="75719" y="66227"/>
                </a:cubicBezTo>
                <a:cubicBezTo>
                  <a:pt x="102581" y="34980"/>
                  <a:pt x="157402" y="5377"/>
                  <a:pt x="161239" y="443"/>
                </a:cubicBezTo>
                <a:cubicBezTo>
                  <a:pt x="165076" y="-4491"/>
                  <a:pt x="119576" y="33335"/>
                  <a:pt x="98744" y="36624"/>
                </a:cubicBezTo>
                <a:cubicBezTo>
                  <a:pt x="77912" y="39913"/>
                  <a:pt x="20350" y="6473"/>
                  <a:pt x="16513" y="10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4" name="フリーフォーム 1413">
            <a:extLst>
              <a:ext uri="{FF2B5EF4-FFF2-40B4-BE49-F238E27FC236}">
                <a16:creationId xmlns:a16="http://schemas.microsoft.com/office/drawing/2014/main" id="{0557A7C7-3EA2-CBF1-1FE4-0F45194CF9F3}"/>
              </a:ext>
            </a:extLst>
          </p:cNvPr>
          <p:cNvSpPr/>
          <p:nvPr/>
        </p:nvSpPr>
        <p:spPr>
          <a:xfrm>
            <a:off x="6093959" y="6889875"/>
            <a:ext cx="313424" cy="215010"/>
          </a:xfrm>
          <a:custGeom>
            <a:avLst/>
            <a:gdLst>
              <a:gd name="connsiteX0" fmla="*/ 313419 w 313424"/>
              <a:gd name="connsiteY0" fmla="*/ 1017 h 215010"/>
              <a:gd name="connsiteX1" fmla="*/ 264081 w 313424"/>
              <a:gd name="connsiteY1" fmla="*/ 129296 h 215010"/>
              <a:gd name="connsiteX2" fmla="*/ 273949 w 313424"/>
              <a:gd name="connsiteY2" fmla="*/ 214816 h 215010"/>
              <a:gd name="connsiteX3" fmla="*/ 264081 w 313424"/>
              <a:gd name="connsiteY3" fmla="*/ 106272 h 215010"/>
              <a:gd name="connsiteX4" fmla="*/ 237768 w 313424"/>
              <a:gd name="connsiteY4" fmla="*/ 73380 h 215010"/>
              <a:gd name="connsiteX5" fmla="*/ 945 w 313424"/>
              <a:gd name="connsiteY5" fmla="*/ 10885 h 215010"/>
              <a:gd name="connsiteX6" fmla="*/ 158827 w 313424"/>
              <a:gd name="connsiteY6" fmla="*/ 43777 h 215010"/>
              <a:gd name="connsiteX7" fmla="*/ 260792 w 313424"/>
              <a:gd name="connsiteY7" fmla="*/ 66801 h 215010"/>
              <a:gd name="connsiteX8" fmla="*/ 313419 w 313424"/>
              <a:gd name="connsiteY8" fmla="*/ 1017 h 215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3424" h="215010">
                <a:moveTo>
                  <a:pt x="313419" y="1017"/>
                </a:moveTo>
                <a:cubicBezTo>
                  <a:pt x="313967" y="11433"/>
                  <a:pt x="270659" y="93663"/>
                  <a:pt x="264081" y="129296"/>
                </a:cubicBezTo>
                <a:cubicBezTo>
                  <a:pt x="257503" y="164929"/>
                  <a:pt x="273949" y="218653"/>
                  <a:pt x="273949" y="214816"/>
                </a:cubicBezTo>
                <a:cubicBezTo>
                  <a:pt x="273949" y="210979"/>
                  <a:pt x="270111" y="129845"/>
                  <a:pt x="264081" y="106272"/>
                </a:cubicBezTo>
                <a:cubicBezTo>
                  <a:pt x="258051" y="82699"/>
                  <a:pt x="281624" y="89278"/>
                  <a:pt x="237768" y="73380"/>
                </a:cubicBezTo>
                <a:cubicBezTo>
                  <a:pt x="193912" y="57482"/>
                  <a:pt x="14102" y="15819"/>
                  <a:pt x="945" y="10885"/>
                </a:cubicBezTo>
                <a:cubicBezTo>
                  <a:pt x="-12212" y="5951"/>
                  <a:pt x="115519" y="34458"/>
                  <a:pt x="158827" y="43777"/>
                </a:cubicBezTo>
                <a:cubicBezTo>
                  <a:pt x="202135" y="53096"/>
                  <a:pt x="238864" y="70090"/>
                  <a:pt x="260792" y="66801"/>
                </a:cubicBezTo>
                <a:cubicBezTo>
                  <a:pt x="282720" y="63512"/>
                  <a:pt x="312871" y="-9399"/>
                  <a:pt x="313419" y="10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5" name="フリーフォーム 1414">
            <a:extLst>
              <a:ext uri="{FF2B5EF4-FFF2-40B4-BE49-F238E27FC236}">
                <a16:creationId xmlns:a16="http://schemas.microsoft.com/office/drawing/2014/main" id="{CA302B74-1A1A-AA80-2B6A-391FBCEA4DFC}"/>
              </a:ext>
            </a:extLst>
          </p:cNvPr>
          <p:cNvSpPr/>
          <p:nvPr/>
        </p:nvSpPr>
        <p:spPr>
          <a:xfrm>
            <a:off x="7001366" y="6732995"/>
            <a:ext cx="64138" cy="154628"/>
          </a:xfrm>
          <a:custGeom>
            <a:avLst/>
            <a:gdLst>
              <a:gd name="connsiteX0" fmla="*/ 63854 w 64138"/>
              <a:gd name="connsiteY0" fmla="*/ 15 h 154628"/>
              <a:gd name="connsiteX1" fmla="*/ 24384 w 64138"/>
              <a:gd name="connsiteY1" fmla="*/ 82245 h 154628"/>
              <a:gd name="connsiteX2" fmla="*/ 21094 w 64138"/>
              <a:gd name="connsiteY2" fmla="*/ 154608 h 154628"/>
              <a:gd name="connsiteX3" fmla="*/ 1359 w 64138"/>
              <a:gd name="connsiteY3" fmla="*/ 88824 h 154628"/>
              <a:gd name="connsiteX4" fmla="*/ 63854 w 64138"/>
              <a:gd name="connsiteY4" fmla="*/ 15 h 154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138" h="154628">
                <a:moveTo>
                  <a:pt x="63854" y="15"/>
                </a:moveTo>
                <a:cubicBezTo>
                  <a:pt x="67691" y="-1081"/>
                  <a:pt x="31511" y="56480"/>
                  <a:pt x="24384" y="82245"/>
                </a:cubicBezTo>
                <a:cubicBezTo>
                  <a:pt x="17257" y="108011"/>
                  <a:pt x="24931" y="153512"/>
                  <a:pt x="21094" y="154608"/>
                </a:cubicBezTo>
                <a:cubicBezTo>
                  <a:pt x="17257" y="155704"/>
                  <a:pt x="-5768" y="113493"/>
                  <a:pt x="1359" y="88824"/>
                </a:cubicBezTo>
                <a:cubicBezTo>
                  <a:pt x="8486" y="64155"/>
                  <a:pt x="60017" y="1111"/>
                  <a:pt x="63854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6" name="フリーフォーム 1415">
            <a:extLst>
              <a:ext uri="{FF2B5EF4-FFF2-40B4-BE49-F238E27FC236}">
                <a16:creationId xmlns:a16="http://schemas.microsoft.com/office/drawing/2014/main" id="{63FC28C8-0974-CCB3-4B59-243E21B08D2D}"/>
              </a:ext>
            </a:extLst>
          </p:cNvPr>
          <p:cNvSpPr/>
          <p:nvPr/>
        </p:nvSpPr>
        <p:spPr>
          <a:xfrm>
            <a:off x="6410312" y="6959964"/>
            <a:ext cx="296443" cy="263165"/>
          </a:xfrm>
          <a:custGeom>
            <a:avLst/>
            <a:gdLst>
              <a:gd name="connsiteX0" fmla="*/ 174684 w 296443"/>
              <a:gd name="connsiteY0" fmla="*/ 1 h 263165"/>
              <a:gd name="connsiteX1" fmla="*/ 141792 w 296443"/>
              <a:gd name="connsiteY1" fmla="*/ 171040 h 263165"/>
              <a:gd name="connsiteX2" fmla="*/ 151659 w 296443"/>
              <a:gd name="connsiteY2" fmla="*/ 217089 h 263165"/>
              <a:gd name="connsiteX3" fmla="*/ 356 w 296443"/>
              <a:gd name="connsiteY3" fmla="*/ 263138 h 263165"/>
              <a:gd name="connsiteX4" fmla="*/ 115478 w 296443"/>
              <a:gd name="connsiteY4" fmla="*/ 210511 h 263165"/>
              <a:gd name="connsiteX5" fmla="*/ 296384 w 296443"/>
              <a:gd name="connsiteY5" fmla="*/ 190776 h 263165"/>
              <a:gd name="connsiteX6" fmla="*/ 135213 w 296443"/>
              <a:gd name="connsiteY6" fmla="*/ 187486 h 263165"/>
              <a:gd name="connsiteX7" fmla="*/ 108900 w 296443"/>
              <a:gd name="connsiteY7" fmla="*/ 151305 h 263165"/>
              <a:gd name="connsiteX8" fmla="*/ 112189 w 296443"/>
              <a:gd name="connsiteY8" fmla="*/ 167751 h 263165"/>
              <a:gd name="connsiteX9" fmla="*/ 112189 w 296443"/>
              <a:gd name="connsiteY9" fmla="*/ 174330 h 263165"/>
              <a:gd name="connsiteX10" fmla="*/ 174684 w 296443"/>
              <a:gd name="connsiteY10" fmla="*/ 1 h 263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443" h="263165">
                <a:moveTo>
                  <a:pt x="174684" y="1"/>
                </a:moveTo>
                <a:cubicBezTo>
                  <a:pt x="179618" y="-547"/>
                  <a:pt x="145629" y="134859"/>
                  <a:pt x="141792" y="171040"/>
                </a:cubicBezTo>
                <a:cubicBezTo>
                  <a:pt x="137955" y="207221"/>
                  <a:pt x="175232" y="201739"/>
                  <a:pt x="151659" y="217089"/>
                </a:cubicBezTo>
                <a:cubicBezTo>
                  <a:pt x="128086" y="232439"/>
                  <a:pt x="6386" y="264234"/>
                  <a:pt x="356" y="263138"/>
                </a:cubicBezTo>
                <a:cubicBezTo>
                  <a:pt x="-5674" y="262042"/>
                  <a:pt x="66140" y="222571"/>
                  <a:pt x="115478" y="210511"/>
                </a:cubicBezTo>
                <a:cubicBezTo>
                  <a:pt x="164816" y="198451"/>
                  <a:pt x="293095" y="194614"/>
                  <a:pt x="296384" y="190776"/>
                </a:cubicBezTo>
                <a:cubicBezTo>
                  <a:pt x="299673" y="186939"/>
                  <a:pt x="166460" y="194064"/>
                  <a:pt x="135213" y="187486"/>
                </a:cubicBezTo>
                <a:cubicBezTo>
                  <a:pt x="103966" y="180908"/>
                  <a:pt x="112737" y="154594"/>
                  <a:pt x="108900" y="151305"/>
                </a:cubicBezTo>
                <a:cubicBezTo>
                  <a:pt x="105063" y="148016"/>
                  <a:pt x="111641" y="163914"/>
                  <a:pt x="112189" y="167751"/>
                </a:cubicBezTo>
                <a:cubicBezTo>
                  <a:pt x="112737" y="171588"/>
                  <a:pt x="100677" y="199547"/>
                  <a:pt x="112189" y="174330"/>
                </a:cubicBezTo>
                <a:cubicBezTo>
                  <a:pt x="123701" y="149113"/>
                  <a:pt x="169750" y="549"/>
                  <a:pt x="174684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7" name="フリーフォーム 1416">
            <a:extLst>
              <a:ext uri="{FF2B5EF4-FFF2-40B4-BE49-F238E27FC236}">
                <a16:creationId xmlns:a16="http://schemas.microsoft.com/office/drawing/2014/main" id="{B6F38766-B9E0-EC11-9B9F-4FC40564B5EE}"/>
              </a:ext>
            </a:extLst>
          </p:cNvPr>
          <p:cNvSpPr/>
          <p:nvPr/>
        </p:nvSpPr>
        <p:spPr>
          <a:xfrm>
            <a:off x="7111231" y="6525593"/>
            <a:ext cx="34651" cy="135459"/>
          </a:xfrm>
          <a:custGeom>
            <a:avLst/>
            <a:gdLst>
              <a:gd name="connsiteX0" fmla="*/ 29641 w 34651"/>
              <a:gd name="connsiteY0" fmla="*/ 197 h 135459"/>
              <a:gd name="connsiteX1" fmla="*/ 26352 w 34651"/>
              <a:gd name="connsiteY1" fmla="*/ 92295 h 135459"/>
              <a:gd name="connsiteX2" fmla="*/ 38 w 34651"/>
              <a:gd name="connsiteY2" fmla="*/ 135054 h 135459"/>
              <a:gd name="connsiteX3" fmla="*/ 32930 w 34651"/>
              <a:gd name="connsiteY3" fmla="*/ 69270 h 135459"/>
              <a:gd name="connsiteX4" fmla="*/ 29641 w 34651"/>
              <a:gd name="connsiteY4" fmla="*/ 197 h 13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651" h="135459">
                <a:moveTo>
                  <a:pt x="29641" y="197"/>
                </a:moveTo>
                <a:cubicBezTo>
                  <a:pt x="28545" y="4035"/>
                  <a:pt x="31286" y="69819"/>
                  <a:pt x="26352" y="92295"/>
                </a:cubicBezTo>
                <a:cubicBezTo>
                  <a:pt x="21418" y="114771"/>
                  <a:pt x="-1058" y="138892"/>
                  <a:pt x="38" y="135054"/>
                </a:cubicBezTo>
                <a:cubicBezTo>
                  <a:pt x="1134" y="131216"/>
                  <a:pt x="27996" y="89005"/>
                  <a:pt x="32930" y="69270"/>
                </a:cubicBezTo>
                <a:cubicBezTo>
                  <a:pt x="37864" y="49535"/>
                  <a:pt x="30737" y="-3641"/>
                  <a:pt x="29641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8" name="フリーフォーム 1417">
            <a:extLst>
              <a:ext uri="{FF2B5EF4-FFF2-40B4-BE49-F238E27FC236}">
                <a16:creationId xmlns:a16="http://schemas.microsoft.com/office/drawing/2014/main" id="{5C620BB4-4C6E-759B-2E0C-8345D7D17638}"/>
              </a:ext>
            </a:extLst>
          </p:cNvPr>
          <p:cNvSpPr/>
          <p:nvPr/>
        </p:nvSpPr>
        <p:spPr>
          <a:xfrm>
            <a:off x="5604765" y="6542143"/>
            <a:ext cx="234175" cy="339819"/>
          </a:xfrm>
          <a:custGeom>
            <a:avLst/>
            <a:gdLst>
              <a:gd name="connsiteX0" fmla="*/ 47 w 234175"/>
              <a:gd name="connsiteY0" fmla="*/ 93 h 339819"/>
              <a:gd name="connsiteX1" fmla="*/ 217134 w 234175"/>
              <a:gd name="connsiteY1" fmla="*/ 315857 h 339819"/>
              <a:gd name="connsiteX2" fmla="*/ 197399 w 234175"/>
              <a:gd name="connsiteY2" fmla="*/ 282965 h 339819"/>
              <a:gd name="connsiteX3" fmla="*/ 47 w 234175"/>
              <a:gd name="connsiteY3" fmla="*/ 93 h 33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175" h="339819">
                <a:moveTo>
                  <a:pt x="47" y="93"/>
                </a:moveTo>
                <a:cubicBezTo>
                  <a:pt x="3336" y="5575"/>
                  <a:pt x="184242" y="268712"/>
                  <a:pt x="217134" y="315857"/>
                </a:cubicBezTo>
                <a:cubicBezTo>
                  <a:pt x="250026" y="363002"/>
                  <a:pt x="230839" y="334496"/>
                  <a:pt x="197399" y="282965"/>
                </a:cubicBezTo>
                <a:cubicBezTo>
                  <a:pt x="163959" y="231434"/>
                  <a:pt x="-3242" y="-5389"/>
                  <a:pt x="47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9" name="フリーフォーム 1418">
            <a:extLst>
              <a:ext uri="{FF2B5EF4-FFF2-40B4-BE49-F238E27FC236}">
                <a16:creationId xmlns:a16="http://schemas.microsoft.com/office/drawing/2014/main" id="{7105BB1A-7F40-70E6-CDAC-B8485C170FB4}"/>
              </a:ext>
            </a:extLst>
          </p:cNvPr>
          <p:cNvSpPr/>
          <p:nvPr/>
        </p:nvSpPr>
        <p:spPr>
          <a:xfrm>
            <a:off x="5847685" y="6871122"/>
            <a:ext cx="36831" cy="227062"/>
          </a:xfrm>
          <a:custGeom>
            <a:avLst/>
            <a:gdLst>
              <a:gd name="connsiteX0" fmla="*/ 528 w 36831"/>
              <a:gd name="connsiteY0" fmla="*/ 35 h 227062"/>
              <a:gd name="connsiteX1" fmla="*/ 16974 w 36831"/>
              <a:gd name="connsiteY1" fmla="*/ 134892 h 227062"/>
              <a:gd name="connsiteX2" fmla="*/ 36709 w 36831"/>
              <a:gd name="connsiteY2" fmla="*/ 226990 h 227062"/>
              <a:gd name="connsiteX3" fmla="*/ 7106 w 36831"/>
              <a:gd name="connsiteY3" fmla="*/ 148049 h 227062"/>
              <a:gd name="connsiteX4" fmla="*/ 528 w 36831"/>
              <a:gd name="connsiteY4" fmla="*/ 35 h 227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31" h="227062">
                <a:moveTo>
                  <a:pt x="528" y="35"/>
                </a:moveTo>
                <a:cubicBezTo>
                  <a:pt x="2173" y="-2158"/>
                  <a:pt x="10944" y="97066"/>
                  <a:pt x="16974" y="134892"/>
                </a:cubicBezTo>
                <a:cubicBezTo>
                  <a:pt x="23004" y="172718"/>
                  <a:pt x="38354" y="224797"/>
                  <a:pt x="36709" y="226990"/>
                </a:cubicBezTo>
                <a:cubicBezTo>
                  <a:pt x="35064" y="229183"/>
                  <a:pt x="13136" y="181489"/>
                  <a:pt x="7106" y="148049"/>
                </a:cubicBezTo>
                <a:cubicBezTo>
                  <a:pt x="1076" y="114609"/>
                  <a:pt x="-1117" y="2228"/>
                  <a:pt x="52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0" name="フリーフォーム 1419">
            <a:extLst>
              <a:ext uri="{FF2B5EF4-FFF2-40B4-BE49-F238E27FC236}">
                <a16:creationId xmlns:a16="http://schemas.microsoft.com/office/drawing/2014/main" id="{FBC06560-48FD-D7CE-7E3F-32174EE48B77}"/>
              </a:ext>
            </a:extLst>
          </p:cNvPr>
          <p:cNvSpPr/>
          <p:nvPr/>
        </p:nvSpPr>
        <p:spPr>
          <a:xfrm>
            <a:off x="5670489" y="5490023"/>
            <a:ext cx="141708" cy="62182"/>
          </a:xfrm>
          <a:custGeom>
            <a:avLst/>
            <a:gdLst>
              <a:gd name="connsiteX0" fmla="*/ 107 w 141708"/>
              <a:gd name="connsiteY0" fmla="*/ 62161 h 62182"/>
              <a:gd name="connsiteX1" fmla="*/ 88915 w 141708"/>
              <a:gd name="connsiteY1" fmla="*/ 12823 h 62182"/>
              <a:gd name="connsiteX2" fmla="*/ 141543 w 141708"/>
              <a:gd name="connsiteY2" fmla="*/ 2955 h 62182"/>
              <a:gd name="connsiteX3" fmla="*/ 72469 w 141708"/>
              <a:gd name="connsiteY3" fmla="*/ 6245 h 62182"/>
              <a:gd name="connsiteX4" fmla="*/ 107 w 141708"/>
              <a:gd name="connsiteY4" fmla="*/ 62161 h 6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708" h="62182">
                <a:moveTo>
                  <a:pt x="107" y="62161"/>
                </a:moveTo>
                <a:cubicBezTo>
                  <a:pt x="2848" y="63257"/>
                  <a:pt x="65342" y="22691"/>
                  <a:pt x="88915" y="12823"/>
                </a:cubicBezTo>
                <a:cubicBezTo>
                  <a:pt x="112488" y="2955"/>
                  <a:pt x="144284" y="4051"/>
                  <a:pt x="141543" y="2955"/>
                </a:cubicBezTo>
                <a:cubicBezTo>
                  <a:pt x="138802" y="1859"/>
                  <a:pt x="97138" y="-4719"/>
                  <a:pt x="72469" y="6245"/>
                </a:cubicBezTo>
                <a:cubicBezTo>
                  <a:pt x="47800" y="17209"/>
                  <a:pt x="-2634" y="61065"/>
                  <a:pt x="107" y="62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1" name="フリーフォーム 1420">
            <a:extLst>
              <a:ext uri="{FF2B5EF4-FFF2-40B4-BE49-F238E27FC236}">
                <a16:creationId xmlns:a16="http://schemas.microsoft.com/office/drawing/2014/main" id="{AF128CA2-77DE-657C-49BC-034AE338A282}"/>
              </a:ext>
            </a:extLst>
          </p:cNvPr>
          <p:cNvSpPr/>
          <p:nvPr/>
        </p:nvSpPr>
        <p:spPr>
          <a:xfrm>
            <a:off x="6676900" y="5448154"/>
            <a:ext cx="401956" cy="288634"/>
          </a:xfrm>
          <a:custGeom>
            <a:avLst/>
            <a:gdLst>
              <a:gd name="connsiteX0" fmla="*/ 289644 w 401956"/>
              <a:gd name="connsiteY0" fmla="*/ 31668 h 288634"/>
              <a:gd name="connsiteX1" fmla="*/ 342271 w 401956"/>
              <a:gd name="connsiteY1" fmla="*/ 120476 h 288634"/>
              <a:gd name="connsiteX2" fmla="*/ 342271 w 401956"/>
              <a:gd name="connsiteY2" fmla="*/ 176393 h 288634"/>
              <a:gd name="connsiteX3" fmla="*/ 401477 w 401956"/>
              <a:gd name="connsiteY3" fmla="*/ 2065 h 288634"/>
              <a:gd name="connsiteX4" fmla="*/ 368585 w 401956"/>
              <a:gd name="connsiteY4" fmla="*/ 87584 h 288634"/>
              <a:gd name="connsiteX5" fmla="*/ 338982 w 401956"/>
              <a:gd name="connsiteY5" fmla="*/ 192839 h 288634"/>
              <a:gd name="connsiteX6" fmla="*/ 309379 w 401956"/>
              <a:gd name="connsiteY6" fmla="*/ 215863 h 288634"/>
              <a:gd name="connsiteX7" fmla="*/ 194 w 401956"/>
              <a:gd name="connsiteY7" fmla="*/ 288226 h 288634"/>
              <a:gd name="connsiteX8" fmla="*/ 263330 w 401956"/>
              <a:gd name="connsiteY8" fmla="*/ 179682 h 288634"/>
              <a:gd name="connsiteX9" fmla="*/ 296222 w 401956"/>
              <a:gd name="connsiteY9" fmla="*/ 176393 h 288634"/>
              <a:gd name="connsiteX10" fmla="*/ 289644 w 401956"/>
              <a:gd name="connsiteY10" fmla="*/ 31668 h 28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956" h="288634">
                <a:moveTo>
                  <a:pt x="289644" y="31668"/>
                </a:moveTo>
                <a:cubicBezTo>
                  <a:pt x="297319" y="22348"/>
                  <a:pt x="333500" y="96355"/>
                  <a:pt x="342271" y="120476"/>
                </a:cubicBezTo>
                <a:cubicBezTo>
                  <a:pt x="351042" y="144597"/>
                  <a:pt x="332403" y="196128"/>
                  <a:pt x="342271" y="176393"/>
                </a:cubicBezTo>
                <a:cubicBezTo>
                  <a:pt x="352139" y="156658"/>
                  <a:pt x="397091" y="16866"/>
                  <a:pt x="401477" y="2065"/>
                </a:cubicBezTo>
                <a:cubicBezTo>
                  <a:pt x="405863" y="-12737"/>
                  <a:pt x="379001" y="55788"/>
                  <a:pt x="368585" y="87584"/>
                </a:cubicBezTo>
                <a:cubicBezTo>
                  <a:pt x="358169" y="119380"/>
                  <a:pt x="348850" y="171459"/>
                  <a:pt x="338982" y="192839"/>
                </a:cubicBezTo>
                <a:cubicBezTo>
                  <a:pt x="329114" y="214219"/>
                  <a:pt x="365844" y="199965"/>
                  <a:pt x="309379" y="215863"/>
                </a:cubicBezTo>
                <a:cubicBezTo>
                  <a:pt x="252914" y="231761"/>
                  <a:pt x="7869" y="294256"/>
                  <a:pt x="194" y="288226"/>
                </a:cubicBezTo>
                <a:cubicBezTo>
                  <a:pt x="-7481" y="282196"/>
                  <a:pt x="213992" y="198321"/>
                  <a:pt x="263330" y="179682"/>
                </a:cubicBezTo>
                <a:cubicBezTo>
                  <a:pt x="312668" y="161043"/>
                  <a:pt x="290740" y="196677"/>
                  <a:pt x="296222" y="176393"/>
                </a:cubicBezTo>
                <a:cubicBezTo>
                  <a:pt x="301704" y="156110"/>
                  <a:pt x="281969" y="40988"/>
                  <a:pt x="289644" y="316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2" name="フリーフォーム 1421">
            <a:extLst>
              <a:ext uri="{FF2B5EF4-FFF2-40B4-BE49-F238E27FC236}">
                <a16:creationId xmlns:a16="http://schemas.microsoft.com/office/drawing/2014/main" id="{99F41776-73AE-1F58-34BC-9EE4341528B6}"/>
              </a:ext>
            </a:extLst>
          </p:cNvPr>
          <p:cNvSpPr/>
          <p:nvPr/>
        </p:nvSpPr>
        <p:spPr>
          <a:xfrm>
            <a:off x="5406430" y="4770069"/>
            <a:ext cx="214354" cy="706980"/>
          </a:xfrm>
          <a:custGeom>
            <a:avLst/>
            <a:gdLst>
              <a:gd name="connsiteX0" fmla="*/ 198181 w 214354"/>
              <a:gd name="connsiteY0" fmla="*/ 73122 h 706980"/>
              <a:gd name="connsiteX1" fmla="*/ 149506 w 214354"/>
              <a:gd name="connsiteY1" fmla="*/ 219148 h 706980"/>
              <a:gd name="connsiteX2" fmla="*/ 139076 w 214354"/>
              <a:gd name="connsiteY2" fmla="*/ 361697 h 706980"/>
              <a:gd name="connsiteX3" fmla="*/ 149506 w 214354"/>
              <a:gd name="connsiteY3" fmla="*/ 382558 h 706980"/>
              <a:gd name="connsiteX4" fmla="*/ 114738 w 214354"/>
              <a:gd name="connsiteY4" fmla="*/ 459047 h 706980"/>
              <a:gd name="connsiteX5" fmla="*/ 52156 w 214354"/>
              <a:gd name="connsiteY5" fmla="*/ 556398 h 706980"/>
              <a:gd name="connsiteX6" fmla="*/ 59109 w 214354"/>
              <a:gd name="connsiteY6" fmla="*/ 535537 h 706980"/>
              <a:gd name="connsiteX7" fmla="*/ 97354 w 214354"/>
              <a:gd name="connsiteY7" fmla="*/ 705901 h 706980"/>
              <a:gd name="connsiteX8" fmla="*/ 83447 w 214354"/>
              <a:gd name="connsiteY8" fmla="*/ 601596 h 706980"/>
              <a:gd name="connsiteX9" fmla="*/ 90400 w 214354"/>
              <a:gd name="connsiteY9" fmla="*/ 469478 h 706980"/>
              <a:gd name="connsiteX10" fmla="*/ 3 w 214354"/>
              <a:gd name="connsiteY10" fmla="*/ 365174 h 706980"/>
              <a:gd name="connsiteX11" fmla="*/ 86924 w 214354"/>
              <a:gd name="connsiteY11" fmla="*/ 455571 h 706980"/>
              <a:gd name="connsiteX12" fmla="*/ 142553 w 214354"/>
              <a:gd name="connsiteY12" fmla="*/ 389511 h 706980"/>
              <a:gd name="connsiteX13" fmla="*/ 132122 w 214354"/>
              <a:gd name="connsiteY13" fmla="*/ 264346 h 706980"/>
              <a:gd name="connsiteX14" fmla="*/ 118215 w 214354"/>
              <a:gd name="connsiteY14" fmla="*/ 326929 h 706980"/>
              <a:gd name="connsiteX15" fmla="*/ 208612 w 214354"/>
              <a:gd name="connsiteY15" fmla="*/ 14016 h 706980"/>
              <a:gd name="connsiteX16" fmla="*/ 198181 w 214354"/>
              <a:gd name="connsiteY16" fmla="*/ 73122 h 70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4354" h="706980">
                <a:moveTo>
                  <a:pt x="198181" y="73122"/>
                </a:moveTo>
                <a:cubicBezTo>
                  <a:pt x="188330" y="107311"/>
                  <a:pt x="159357" y="171052"/>
                  <a:pt x="149506" y="219148"/>
                </a:cubicBezTo>
                <a:cubicBezTo>
                  <a:pt x="139655" y="267244"/>
                  <a:pt x="139076" y="334462"/>
                  <a:pt x="139076" y="361697"/>
                </a:cubicBezTo>
                <a:cubicBezTo>
                  <a:pt x="139076" y="388932"/>
                  <a:pt x="153562" y="366333"/>
                  <a:pt x="149506" y="382558"/>
                </a:cubicBezTo>
                <a:cubicBezTo>
                  <a:pt x="145450" y="398783"/>
                  <a:pt x="130963" y="430074"/>
                  <a:pt x="114738" y="459047"/>
                </a:cubicBezTo>
                <a:cubicBezTo>
                  <a:pt x="98513" y="488020"/>
                  <a:pt x="52156" y="556398"/>
                  <a:pt x="52156" y="556398"/>
                </a:cubicBezTo>
                <a:cubicBezTo>
                  <a:pt x="42884" y="569146"/>
                  <a:pt x="51576" y="510620"/>
                  <a:pt x="59109" y="535537"/>
                </a:cubicBezTo>
                <a:cubicBezTo>
                  <a:pt x="66642" y="560454"/>
                  <a:pt x="93298" y="694891"/>
                  <a:pt x="97354" y="705901"/>
                </a:cubicBezTo>
                <a:cubicBezTo>
                  <a:pt x="101410" y="716911"/>
                  <a:pt x="84606" y="641000"/>
                  <a:pt x="83447" y="601596"/>
                </a:cubicBezTo>
                <a:cubicBezTo>
                  <a:pt x="82288" y="562192"/>
                  <a:pt x="104307" y="508882"/>
                  <a:pt x="90400" y="469478"/>
                </a:cubicBezTo>
                <a:cubicBezTo>
                  <a:pt x="76493" y="430074"/>
                  <a:pt x="582" y="367492"/>
                  <a:pt x="3" y="365174"/>
                </a:cubicBezTo>
                <a:cubicBezTo>
                  <a:pt x="-576" y="362856"/>
                  <a:pt x="63166" y="451515"/>
                  <a:pt x="86924" y="455571"/>
                </a:cubicBezTo>
                <a:cubicBezTo>
                  <a:pt x="110682" y="459627"/>
                  <a:pt x="135020" y="421382"/>
                  <a:pt x="142553" y="389511"/>
                </a:cubicBezTo>
                <a:cubicBezTo>
                  <a:pt x="150086" y="357640"/>
                  <a:pt x="136178" y="274776"/>
                  <a:pt x="132122" y="264346"/>
                </a:cubicBezTo>
                <a:cubicBezTo>
                  <a:pt x="128066" y="253916"/>
                  <a:pt x="105467" y="368651"/>
                  <a:pt x="118215" y="326929"/>
                </a:cubicBezTo>
                <a:cubicBezTo>
                  <a:pt x="130963" y="285207"/>
                  <a:pt x="194705" y="57476"/>
                  <a:pt x="208612" y="14016"/>
                </a:cubicBezTo>
                <a:cubicBezTo>
                  <a:pt x="222519" y="-29444"/>
                  <a:pt x="208032" y="38933"/>
                  <a:pt x="198181" y="73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3" name="フリーフォーム 1422">
            <a:extLst>
              <a:ext uri="{FF2B5EF4-FFF2-40B4-BE49-F238E27FC236}">
                <a16:creationId xmlns:a16="http://schemas.microsoft.com/office/drawing/2014/main" id="{400CC0E3-63D6-468B-701C-ECC49CBCA741}"/>
              </a:ext>
            </a:extLst>
          </p:cNvPr>
          <p:cNvSpPr/>
          <p:nvPr/>
        </p:nvSpPr>
        <p:spPr>
          <a:xfrm>
            <a:off x="7261213" y="4806937"/>
            <a:ext cx="616224" cy="130388"/>
          </a:xfrm>
          <a:custGeom>
            <a:avLst/>
            <a:gdLst>
              <a:gd name="connsiteX0" fmla="*/ 615962 w 616224"/>
              <a:gd name="connsiteY0" fmla="*/ 3188 h 130388"/>
              <a:gd name="connsiteX1" fmla="*/ 450862 w 616224"/>
              <a:gd name="connsiteY1" fmla="*/ 107963 h 130388"/>
              <a:gd name="connsiteX2" fmla="*/ 492137 w 616224"/>
              <a:gd name="connsiteY2" fmla="*/ 104788 h 130388"/>
              <a:gd name="connsiteX3" fmla="*/ 295287 w 616224"/>
              <a:gd name="connsiteY3" fmla="*/ 130188 h 130388"/>
              <a:gd name="connsiteX4" fmla="*/ 365137 w 616224"/>
              <a:gd name="connsiteY4" fmla="*/ 88913 h 130388"/>
              <a:gd name="connsiteX5" fmla="*/ 339737 w 616224"/>
              <a:gd name="connsiteY5" fmla="*/ 63513 h 130388"/>
              <a:gd name="connsiteX6" fmla="*/ 12 w 616224"/>
              <a:gd name="connsiteY6" fmla="*/ 28588 h 130388"/>
              <a:gd name="connsiteX7" fmla="*/ 327037 w 616224"/>
              <a:gd name="connsiteY7" fmla="*/ 66688 h 130388"/>
              <a:gd name="connsiteX8" fmla="*/ 403237 w 616224"/>
              <a:gd name="connsiteY8" fmla="*/ 13 h 130388"/>
              <a:gd name="connsiteX9" fmla="*/ 346087 w 616224"/>
              <a:gd name="connsiteY9" fmla="*/ 73038 h 130388"/>
              <a:gd name="connsiteX10" fmla="*/ 444512 w 616224"/>
              <a:gd name="connsiteY10" fmla="*/ 98438 h 130388"/>
              <a:gd name="connsiteX11" fmla="*/ 330212 w 616224"/>
              <a:gd name="connsiteY11" fmla="*/ 98438 h 130388"/>
              <a:gd name="connsiteX12" fmla="*/ 466737 w 616224"/>
              <a:gd name="connsiteY12" fmla="*/ 111138 h 130388"/>
              <a:gd name="connsiteX13" fmla="*/ 479437 w 616224"/>
              <a:gd name="connsiteY13" fmla="*/ 28588 h 130388"/>
              <a:gd name="connsiteX14" fmla="*/ 406412 w 616224"/>
              <a:gd name="connsiteY14" fmla="*/ 107963 h 130388"/>
              <a:gd name="connsiteX15" fmla="*/ 615962 w 616224"/>
              <a:gd name="connsiteY15" fmla="*/ 3188 h 130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6224" h="130388">
                <a:moveTo>
                  <a:pt x="615962" y="3188"/>
                </a:moveTo>
                <a:cubicBezTo>
                  <a:pt x="623370" y="3188"/>
                  <a:pt x="471499" y="91030"/>
                  <a:pt x="450862" y="107963"/>
                </a:cubicBezTo>
                <a:cubicBezTo>
                  <a:pt x="430224" y="124896"/>
                  <a:pt x="518066" y="101084"/>
                  <a:pt x="492137" y="104788"/>
                </a:cubicBezTo>
                <a:cubicBezTo>
                  <a:pt x="466208" y="108492"/>
                  <a:pt x="316454" y="132834"/>
                  <a:pt x="295287" y="130188"/>
                </a:cubicBezTo>
                <a:cubicBezTo>
                  <a:pt x="274120" y="127542"/>
                  <a:pt x="357729" y="100026"/>
                  <a:pt x="365137" y="88913"/>
                </a:cubicBezTo>
                <a:cubicBezTo>
                  <a:pt x="372545" y="77801"/>
                  <a:pt x="400591" y="73567"/>
                  <a:pt x="339737" y="63513"/>
                </a:cubicBezTo>
                <a:cubicBezTo>
                  <a:pt x="278883" y="53459"/>
                  <a:pt x="2129" y="28059"/>
                  <a:pt x="12" y="28588"/>
                </a:cubicBezTo>
                <a:cubicBezTo>
                  <a:pt x="-2105" y="29117"/>
                  <a:pt x="259833" y="71451"/>
                  <a:pt x="327037" y="66688"/>
                </a:cubicBezTo>
                <a:cubicBezTo>
                  <a:pt x="394241" y="61926"/>
                  <a:pt x="400062" y="-1045"/>
                  <a:pt x="403237" y="13"/>
                </a:cubicBezTo>
                <a:cubicBezTo>
                  <a:pt x="406412" y="1071"/>
                  <a:pt x="339208" y="56634"/>
                  <a:pt x="346087" y="73038"/>
                </a:cubicBezTo>
                <a:cubicBezTo>
                  <a:pt x="352966" y="89442"/>
                  <a:pt x="447158" y="94205"/>
                  <a:pt x="444512" y="98438"/>
                </a:cubicBezTo>
                <a:cubicBezTo>
                  <a:pt x="441866" y="102671"/>
                  <a:pt x="326508" y="96321"/>
                  <a:pt x="330212" y="98438"/>
                </a:cubicBezTo>
                <a:cubicBezTo>
                  <a:pt x="333916" y="100555"/>
                  <a:pt x="441866" y="122780"/>
                  <a:pt x="466737" y="111138"/>
                </a:cubicBezTo>
                <a:cubicBezTo>
                  <a:pt x="491608" y="99496"/>
                  <a:pt x="489491" y="29117"/>
                  <a:pt x="479437" y="28588"/>
                </a:cubicBezTo>
                <a:cubicBezTo>
                  <a:pt x="469383" y="28059"/>
                  <a:pt x="388420" y="110609"/>
                  <a:pt x="406412" y="107963"/>
                </a:cubicBezTo>
                <a:cubicBezTo>
                  <a:pt x="424404" y="105317"/>
                  <a:pt x="608554" y="3188"/>
                  <a:pt x="615962" y="31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4" name="フリーフォーム 1423">
            <a:extLst>
              <a:ext uri="{FF2B5EF4-FFF2-40B4-BE49-F238E27FC236}">
                <a16:creationId xmlns:a16="http://schemas.microsoft.com/office/drawing/2014/main" id="{DD2EC273-0638-C95A-527E-1A29D20D2458}"/>
              </a:ext>
            </a:extLst>
          </p:cNvPr>
          <p:cNvSpPr/>
          <p:nvPr/>
        </p:nvSpPr>
        <p:spPr>
          <a:xfrm>
            <a:off x="7850714" y="4726751"/>
            <a:ext cx="163128" cy="830154"/>
          </a:xfrm>
          <a:custGeom>
            <a:avLst/>
            <a:gdLst>
              <a:gd name="connsiteX0" fmla="*/ 16936 w 163128"/>
              <a:gd name="connsiteY0" fmla="*/ 824 h 830154"/>
              <a:gd name="connsiteX1" fmla="*/ 105836 w 163128"/>
              <a:gd name="connsiteY1" fmla="*/ 270699 h 830154"/>
              <a:gd name="connsiteX2" fmla="*/ 105836 w 163128"/>
              <a:gd name="connsiteY2" fmla="*/ 426274 h 830154"/>
              <a:gd name="connsiteX3" fmla="*/ 137586 w 163128"/>
              <a:gd name="connsiteY3" fmla="*/ 369124 h 830154"/>
              <a:gd name="connsiteX4" fmla="*/ 29636 w 163128"/>
              <a:gd name="connsiteY4" fmla="*/ 829499 h 830154"/>
              <a:gd name="connsiteX5" fmla="*/ 105836 w 163128"/>
              <a:gd name="connsiteY5" fmla="*/ 464374 h 830154"/>
              <a:gd name="connsiteX6" fmla="*/ 162986 w 163128"/>
              <a:gd name="connsiteY6" fmla="*/ 204024 h 830154"/>
              <a:gd name="connsiteX7" fmla="*/ 121711 w 163128"/>
              <a:gd name="connsiteY7" fmla="*/ 311974 h 830154"/>
              <a:gd name="connsiteX8" fmla="*/ 109011 w 163128"/>
              <a:gd name="connsiteY8" fmla="*/ 270699 h 830154"/>
              <a:gd name="connsiteX9" fmla="*/ 1061 w 163128"/>
              <a:gd name="connsiteY9" fmla="*/ 188149 h 830154"/>
              <a:gd name="connsiteX10" fmla="*/ 55036 w 163128"/>
              <a:gd name="connsiteY10" fmla="*/ 257999 h 830154"/>
              <a:gd name="connsiteX11" fmla="*/ 74086 w 163128"/>
              <a:gd name="connsiteY11" fmla="*/ 188149 h 830154"/>
              <a:gd name="connsiteX12" fmla="*/ 16936 w 163128"/>
              <a:gd name="connsiteY12" fmla="*/ 824 h 830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3128" h="830154">
                <a:moveTo>
                  <a:pt x="16936" y="824"/>
                </a:moveTo>
                <a:cubicBezTo>
                  <a:pt x="22228" y="14582"/>
                  <a:pt x="91019" y="199791"/>
                  <a:pt x="105836" y="270699"/>
                </a:cubicBezTo>
                <a:cubicBezTo>
                  <a:pt x="120653" y="341607"/>
                  <a:pt x="100544" y="409870"/>
                  <a:pt x="105836" y="426274"/>
                </a:cubicBezTo>
                <a:cubicBezTo>
                  <a:pt x="111128" y="442678"/>
                  <a:pt x="150286" y="301920"/>
                  <a:pt x="137586" y="369124"/>
                </a:cubicBezTo>
                <a:cubicBezTo>
                  <a:pt x="124886" y="436328"/>
                  <a:pt x="34928" y="813624"/>
                  <a:pt x="29636" y="829499"/>
                </a:cubicBezTo>
                <a:cubicBezTo>
                  <a:pt x="24344" y="845374"/>
                  <a:pt x="83611" y="568620"/>
                  <a:pt x="105836" y="464374"/>
                </a:cubicBezTo>
                <a:cubicBezTo>
                  <a:pt x="128061" y="360128"/>
                  <a:pt x="160340" y="229424"/>
                  <a:pt x="162986" y="204024"/>
                </a:cubicBezTo>
                <a:cubicBezTo>
                  <a:pt x="165632" y="178624"/>
                  <a:pt x="130707" y="300862"/>
                  <a:pt x="121711" y="311974"/>
                </a:cubicBezTo>
                <a:cubicBezTo>
                  <a:pt x="112715" y="323086"/>
                  <a:pt x="129119" y="291336"/>
                  <a:pt x="109011" y="270699"/>
                </a:cubicBezTo>
                <a:cubicBezTo>
                  <a:pt x="88903" y="250062"/>
                  <a:pt x="10057" y="190266"/>
                  <a:pt x="1061" y="188149"/>
                </a:cubicBezTo>
                <a:cubicBezTo>
                  <a:pt x="-7935" y="186032"/>
                  <a:pt x="42865" y="257999"/>
                  <a:pt x="55036" y="257999"/>
                </a:cubicBezTo>
                <a:cubicBezTo>
                  <a:pt x="67207" y="257999"/>
                  <a:pt x="83611" y="226778"/>
                  <a:pt x="74086" y="188149"/>
                </a:cubicBezTo>
                <a:cubicBezTo>
                  <a:pt x="64561" y="149520"/>
                  <a:pt x="11644" y="-12934"/>
                  <a:pt x="16936" y="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5" name="フリーフォーム 1424">
            <a:extLst>
              <a:ext uri="{FF2B5EF4-FFF2-40B4-BE49-F238E27FC236}">
                <a16:creationId xmlns:a16="http://schemas.microsoft.com/office/drawing/2014/main" id="{B9FB2FE7-CD24-D359-9EC5-62F9DD0D9CD1}"/>
              </a:ext>
            </a:extLst>
          </p:cNvPr>
          <p:cNvSpPr/>
          <p:nvPr/>
        </p:nvSpPr>
        <p:spPr>
          <a:xfrm>
            <a:off x="5031111" y="4285706"/>
            <a:ext cx="131512" cy="1431819"/>
          </a:xfrm>
          <a:custGeom>
            <a:avLst/>
            <a:gdLst>
              <a:gd name="connsiteX0" fmla="*/ 131439 w 131512"/>
              <a:gd name="connsiteY0" fmla="*/ 544 h 1431819"/>
              <a:gd name="connsiteX1" fmla="*/ 80639 w 131512"/>
              <a:gd name="connsiteY1" fmla="*/ 429169 h 1431819"/>
              <a:gd name="connsiteX2" fmla="*/ 80639 w 131512"/>
              <a:gd name="connsiteY2" fmla="*/ 626019 h 1431819"/>
              <a:gd name="connsiteX3" fmla="*/ 96514 w 131512"/>
              <a:gd name="connsiteY3" fmla="*/ 540294 h 1431819"/>
              <a:gd name="connsiteX4" fmla="*/ 102864 w 131512"/>
              <a:gd name="connsiteY4" fmla="*/ 873669 h 1431819"/>
              <a:gd name="connsiteX5" fmla="*/ 115564 w 131512"/>
              <a:gd name="connsiteY5" fmla="*/ 765719 h 1431819"/>
              <a:gd name="connsiteX6" fmla="*/ 77464 w 131512"/>
              <a:gd name="connsiteY6" fmla="*/ 1172119 h 1431819"/>
              <a:gd name="connsiteX7" fmla="*/ 112389 w 131512"/>
              <a:gd name="connsiteY7" fmla="*/ 1429294 h 1431819"/>
              <a:gd name="connsiteX8" fmla="*/ 106039 w 131512"/>
              <a:gd name="connsiteY8" fmla="*/ 1019719 h 1431819"/>
              <a:gd name="connsiteX9" fmla="*/ 1264 w 131512"/>
              <a:gd name="connsiteY9" fmla="*/ 530769 h 1431819"/>
              <a:gd name="connsiteX10" fmla="*/ 48889 w 131512"/>
              <a:gd name="connsiteY10" fmla="*/ 762544 h 1431819"/>
              <a:gd name="connsiteX11" fmla="*/ 61589 w 131512"/>
              <a:gd name="connsiteY11" fmla="*/ 422819 h 1431819"/>
              <a:gd name="connsiteX12" fmla="*/ 67939 w 131512"/>
              <a:gd name="connsiteY12" fmla="*/ 251369 h 1431819"/>
              <a:gd name="connsiteX13" fmla="*/ 67939 w 131512"/>
              <a:gd name="connsiteY13" fmla="*/ 337094 h 1431819"/>
              <a:gd name="connsiteX14" fmla="*/ 131439 w 131512"/>
              <a:gd name="connsiteY14" fmla="*/ 544 h 143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1512" h="1431819">
                <a:moveTo>
                  <a:pt x="131439" y="544"/>
                </a:moveTo>
                <a:cubicBezTo>
                  <a:pt x="133556" y="15890"/>
                  <a:pt x="89106" y="324923"/>
                  <a:pt x="80639" y="429169"/>
                </a:cubicBezTo>
                <a:cubicBezTo>
                  <a:pt x="72172" y="533415"/>
                  <a:pt x="77993" y="607498"/>
                  <a:pt x="80639" y="626019"/>
                </a:cubicBezTo>
                <a:cubicBezTo>
                  <a:pt x="83285" y="644540"/>
                  <a:pt x="92810" y="499019"/>
                  <a:pt x="96514" y="540294"/>
                </a:cubicBezTo>
                <a:cubicBezTo>
                  <a:pt x="100218" y="581569"/>
                  <a:pt x="99689" y="836098"/>
                  <a:pt x="102864" y="873669"/>
                </a:cubicBezTo>
                <a:cubicBezTo>
                  <a:pt x="106039" y="911240"/>
                  <a:pt x="119797" y="715977"/>
                  <a:pt x="115564" y="765719"/>
                </a:cubicBezTo>
                <a:cubicBezTo>
                  <a:pt x="111331" y="815461"/>
                  <a:pt x="77993" y="1061523"/>
                  <a:pt x="77464" y="1172119"/>
                </a:cubicBezTo>
                <a:cubicBezTo>
                  <a:pt x="76935" y="1282715"/>
                  <a:pt x="107627" y="1454694"/>
                  <a:pt x="112389" y="1429294"/>
                </a:cubicBezTo>
                <a:cubicBezTo>
                  <a:pt x="117151" y="1403894"/>
                  <a:pt x="124560" y="1169473"/>
                  <a:pt x="106039" y="1019719"/>
                </a:cubicBezTo>
                <a:cubicBezTo>
                  <a:pt x="87518" y="869965"/>
                  <a:pt x="10789" y="573631"/>
                  <a:pt x="1264" y="530769"/>
                </a:cubicBezTo>
                <a:cubicBezTo>
                  <a:pt x="-8261" y="487907"/>
                  <a:pt x="38835" y="780536"/>
                  <a:pt x="48889" y="762544"/>
                </a:cubicBezTo>
                <a:cubicBezTo>
                  <a:pt x="58943" y="744552"/>
                  <a:pt x="58414" y="508015"/>
                  <a:pt x="61589" y="422819"/>
                </a:cubicBezTo>
                <a:cubicBezTo>
                  <a:pt x="64764" y="337623"/>
                  <a:pt x="66881" y="265656"/>
                  <a:pt x="67939" y="251369"/>
                </a:cubicBezTo>
                <a:cubicBezTo>
                  <a:pt x="68997" y="237082"/>
                  <a:pt x="58943" y="375194"/>
                  <a:pt x="67939" y="337094"/>
                </a:cubicBezTo>
                <a:cubicBezTo>
                  <a:pt x="76935" y="298994"/>
                  <a:pt x="129322" y="-14802"/>
                  <a:pt x="131439" y="5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6" name="フリーフォーム 1425">
            <a:extLst>
              <a:ext uri="{FF2B5EF4-FFF2-40B4-BE49-F238E27FC236}">
                <a16:creationId xmlns:a16="http://schemas.microsoft.com/office/drawing/2014/main" id="{7449FECB-9155-EEB3-681C-8E3BEAA06018}"/>
              </a:ext>
            </a:extLst>
          </p:cNvPr>
          <p:cNvSpPr/>
          <p:nvPr/>
        </p:nvSpPr>
        <p:spPr>
          <a:xfrm>
            <a:off x="5394325" y="4622800"/>
            <a:ext cx="538115" cy="82686"/>
          </a:xfrm>
          <a:custGeom>
            <a:avLst/>
            <a:gdLst>
              <a:gd name="connsiteX0" fmla="*/ 0 w 538115"/>
              <a:gd name="connsiteY0" fmla="*/ 0 h 82686"/>
              <a:gd name="connsiteX1" fmla="*/ 536575 w 538115"/>
              <a:gd name="connsiteY1" fmla="*/ 3175 h 82686"/>
              <a:gd name="connsiteX2" fmla="*/ 301625 w 538115"/>
              <a:gd name="connsiteY2" fmla="*/ 9525 h 82686"/>
              <a:gd name="connsiteX3" fmla="*/ 457200 w 538115"/>
              <a:gd name="connsiteY3" fmla="*/ 66675 h 82686"/>
              <a:gd name="connsiteX4" fmla="*/ 536575 w 538115"/>
              <a:gd name="connsiteY4" fmla="*/ 82550 h 82686"/>
              <a:gd name="connsiteX5" fmla="*/ 390525 w 538115"/>
              <a:gd name="connsiteY5" fmla="*/ 73025 h 82686"/>
              <a:gd name="connsiteX6" fmla="*/ 180975 w 538115"/>
              <a:gd name="connsiteY6" fmla="*/ 50800 h 82686"/>
              <a:gd name="connsiteX7" fmla="*/ 336550 w 538115"/>
              <a:gd name="connsiteY7" fmla="*/ 50800 h 82686"/>
              <a:gd name="connsiteX8" fmla="*/ 219075 w 538115"/>
              <a:gd name="connsiteY8" fmla="*/ 25400 h 82686"/>
              <a:gd name="connsiteX9" fmla="*/ 184150 w 538115"/>
              <a:gd name="connsiteY9" fmla="*/ 63500 h 82686"/>
              <a:gd name="connsiteX10" fmla="*/ 323850 w 538115"/>
              <a:gd name="connsiteY10" fmla="*/ 79375 h 82686"/>
              <a:gd name="connsiteX11" fmla="*/ 161925 w 538115"/>
              <a:gd name="connsiteY11" fmla="*/ 25400 h 82686"/>
              <a:gd name="connsiteX12" fmla="*/ 0 w 538115"/>
              <a:gd name="connsiteY12" fmla="*/ 0 h 8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8115" h="82686">
                <a:moveTo>
                  <a:pt x="0" y="0"/>
                </a:moveTo>
                <a:lnTo>
                  <a:pt x="536575" y="3175"/>
                </a:lnTo>
                <a:lnTo>
                  <a:pt x="301625" y="9525"/>
                </a:lnTo>
                <a:cubicBezTo>
                  <a:pt x="288396" y="20108"/>
                  <a:pt x="418042" y="54504"/>
                  <a:pt x="457200" y="66675"/>
                </a:cubicBezTo>
                <a:cubicBezTo>
                  <a:pt x="496358" y="78846"/>
                  <a:pt x="547687" y="81492"/>
                  <a:pt x="536575" y="82550"/>
                </a:cubicBezTo>
                <a:cubicBezTo>
                  <a:pt x="525463" y="83608"/>
                  <a:pt x="449792" y="78317"/>
                  <a:pt x="390525" y="73025"/>
                </a:cubicBezTo>
                <a:cubicBezTo>
                  <a:pt x="331258" y="67733"/>
                  <a:pt x="189971" y="54504"/>
                  <a:pt x="180975" y="50800"/>
                </a:cubicBezTo>
                <a:cubicBezTo>
                  <a:pt x="171979" y="47096"/>
                  <a:pt x="330200" y="55033"/>
                  <a:pt x="336550" y="50800"/>
                </a:cubicBezTo>
                <a:cubicBezTo>
                  <a:pt x="342900" y="46567"/>
                  <a:pt x="244475" y="23283"/>
                  <a:pt x="219075" y="25400"/>
                </a:cubicBezTo>
                <a:cubicBezTo>
                  <a:pt x="193675" y="27517"/>
                  <a:pt x="166688" y="54504"/>
                  <a:pt x="184150" y="63500"/>
                </a:cubicBezTo>
                <a:cubicBezTo>
                  <a:pt x="201613" y="72496"/>
                  <a:pt x="327554" y="85725"/>
                  <a:pt x="323850" y="79375"/>
                </a:cubicBezTo>
                <a:cubicBezTo>
                  <a:pt x="320146" y="73025"/>
                  <a:pt x="209021" y="39158"/>
                  <a:pt x="161925" y="25400"/>
                </a:cubicBezTo>
                <a:cubicBezTo>
                  <a:pt x="114829" y="11642"/>
                  <a:pt x="78052" y="4233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7" name="フリーフォーム 1426">
            <a:extLst>
              <a:ext uri="{FF2B5EF4-FFF2-40B4-BE49-F238E27FC236}">
                <a16:creationId xmlns:a16="http://schemas.microsoft.com/office/drawing/2014/main" id="{70BEDAB6-F5E3-5387-5179-71A9F850CBDE}"/>
              </a:ext>
            </a:extLst>
          </p:cNvPr>
          <p:cNvSpPr/>
          <p:nvPr/>
        </p:nvSpPr>
        <p:spPr>
          <a:xfrm>
            <a:off x="7260714" y="4638533"/>
            <a:ext cx="617967" cy="254552"/>
          </a:xfrm>
          <a:custGeom>
            <a:avLst/>
            <a:gdLst>
              <a:gd name="connsiteX0" fmla="*/ 616461 w 617967"/>
              <a:gd name="connsiteY0" fmla="*/ 142 h 254552"/>
              <a:gd name="connsiteX1" fmla="*/ 473586 w 617967"/>
              <a:gd name="connsiteY1" fmla="*/ 54117 h 254552"/>
              <a:gd name="connsiteX2" fmla="*/ 346586 w 617967"/>
              <a:gd name="connsiteY2" fmla="*/ 130317 h 254552"/>
              <a:gd name="connsiteX3" fmla="*/ 368811 w 617967"/>
              <a:gd name="connsiteY3" fmla="*/ 98567 h 254552"/>
              <a:gd name="connsiteX4" fmla="*/ 279911 w 617967"/>
              <a:gd name="connsiteY4" fmla="*/ 114442 h 254552"/>
              <a:gd name="connsiteX5" fmla="*/ 292611 w 617967"/>
              <a:gd name="connsiteY5" fmla="*/ 136667 h 254552"/>
              <a:gd name="connsiteX6" fmla="*/ 178311 w 617967"/>
              <a:gd name="connsiteY6" fmla="*/ 155717 h 254552"/>
              <a:gd name="connsiteX7" fmla="*/ 394211 w 617967"/>
              <a:gd name="connsiteY7" fmla="*/ 149367 h 254552"/>
              <a:gd name="connsiteX8" fmla="*/ 244986 w 617967"/>
              <a:gd name="connsiteY8" fmla="*/ 254142 h 254552"/>
              <a:gd name="connsiteX9" fmla="*/ 318011 w 617967"/>
              <a:gd name="connsiteY9" fmla="*/ 184292 h 254552"/>
              <a:gd name="connsiteX10" fmla="*/ 232286 w 617967"/>
              <a:gd name="connsiteY10" fmla="*/ 146192 h 254552"/>
              <a:gd name="connsiteX11" fmla="*/ 511 w 617967"/>
              <a:gd name="connsiteY11" fmla="*/ 98567 h 254552"/>
              <a:gd name="connsiteX12" fmla="*/ 302136 w 617967"/>
              <a:gd name="connsiteY12" fmla="*/ 101742 h 254552"/>
              <a:gd name="connsiteX13" fmla="*/ 422786 w 617967"/>
              <a:gd name="connsiteY13" fmla="*/ 76342 h 254552"/>
              <a:gd name="connsiteX14" fmla="*/ 378336 w 617967"/>
              <a:gd name="connsiteY14" fmla="*/ 69992 h 254552"/>
              <a:gd name="connsiteX15" fmla="*/ 616461 w 617967"/>
              <a:gd name="connsiteY15" fmla="*/ 142 h 254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7967" h="254552">
                <a:moveTo>
                  <a:pt x="616461" y="142"/>
                </a:moveTo>
                <a:cubicBezTo>
                  <a:pt x="632336" y="-2504"/>
                  <a:pt x="518565" y="32421"/>
                  <a:pt x="473586" y="54117"/>
                </a:cubicBezTo>
                <a:cubicBezTo>
                  <a:pt x="428607" y="75813"/>
                  <a:pt x="364048" y="122909"/>
                  <a:pt x="346586" y="130317"/>
                </a:cubicBezTo>
                <a:cubicBezTo>
                  <a:pt x="329124" y="137725"/>
                  <a:pt x="379924" y="101213"/>
                  <a:pt x="368811" y="98567"/>
                </a:cubicBezTo>
                <a:cubicBezTo>
                  <a:pt x="357698" y="95921"/>
                  <a:pt x="292611" y="108092"/>
                  <a:pt x="279911" y="114442"/>
                </a:cubicBezTo>
                <a:cubicBezTo>
                  <a:pt x="267211" y="120792"/>
                  <a:pt x="309544" y="129788"/>
                  <a:pt x="292611" y="136667"/>
                </a:cubicBezTo>
                <a:cubicBezTo>
                  <a:pt x="275678" y="143546"/>
                  <a:pt x="161378" y="153600"/>
                  <a:pt x="178311" y="155717"/>
                </a:cubicBezTo>
                <a:cubicBezTo>
                  <a:pt x="195244" y="157834"/>
                  <a:pt x="383099" y="132963"/>
                  <a:pt x="394211" y="149367"/>
                </a:cubicBezTo>
                <a:cubicBezTo>
                  <a:pt x="405323" y="165771"/>
                  <a:pt x="257686" y="248321"/>
                  <a:pt x="244986" y="254142"/>
                </a:cubicBezTo>
                <a:cubicBezTo>
                  <a:pt x="232286" y="259963"/>
                  <a:pt x="320128" y="202284"/>
                  <a:pt x="318011" y="184292"/>
                </a:cubicBezTo>
                <a:cubicBezTo>
                  <a:pt x="315894" y="166300"/>
                  <a:pt x="285203" y="160480"/>
                  <a:pt x="232286" y="146192"/>
                </a:cubicBezTo>
                <a:cubicBezTo>
                  <a:pt x="179369" y="131905"/>
                  <a:pt x="-11131" y="105975"/>
                  <a:pt x="511" y="98567"/>
                </a:cubicBezTo>
                <a:cubicBezTo>
                  <a:pt x="12153" y="91159"/>
                  <a:pt x="231757" y="105446"/>
                  <a:pt x="302136" y="101742"/>
                </a:cubicBezTo>
                <a:cubicBezTo>
                  <a:pt x="372515" y="98038"/>
                  <a:pt x="410086" y="81634"/>
                  <a:pt x="422786" y="76342"/>
                </a:cubicBezTo>
                <a:cubicBezTo>
                  <a:pt x="435486" y="71050"/>
                  <a:pt x="352407" y="81105"/>
                  <a:pt x="378336" y="69992"/>
                </a:cubicBezTo>
                <a:cubicBezTo>
                  <a:pt x="404265" y="58880"/>
                  <a:pt x="600586" y="2788"/>
                  <a:pt x="616461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9" name="フリーフォーム 1428">
            <a:extLst>
              <a:ext uri="{FF2B5EF4-FFF2-40B4-BE49-F238E27FC236}">
                <a16:creationId xmlns:a16="http://schemas.microsoft.com/office/drawing/2014/main" id="{1D7ED38B-6514-32A8-B33B-8508F1F4A086}"/>
              </a:ext>
            </a:extLst>
          </p:cNvPr>
          <p:cNvSpPr/>
          <p:nvPr/>
        </p:nvSpPr>
        <p:spPr>
          <a:xfrm>
            <a:off x="5362575" y="4482619"/>
            <a:ext cx="642907" cy="140505"/>
          </a:xfrm>
          <a:custGeom>
            <a:avLst/>
            <a:gdLst>
              <a:gd name="connsiteX0" fmla="*/ 0 w 642907"/>
              <a:gd name="connsiteY0" fmla="*/ 481 h 140505"/>
              <a:gd name="connsiteX1" fmla="*/ 104775 w 642907"/>
              <a:gd name="connsiteY1" fmla="*/ 83031 h 140505"/>
              <a:gd name="connsiteX2" fmla="*/ 104775 w 642907"/>
              <a:gd name="connsiteY2" fmla="*/ 124306 h 140505"/>
              <a:gd name="connsiteX3" fmla="*/ 146050 w 642907"/>
              <a:gd name="connsiteY3" fmla="*/ 76681 h 140505"/>
              <a:gd name="connsiteX4" fmla="*/ 187325 w 642907"/>
              <a:gd name="connsiteY4" fmla="*/ 121131 h 140505"/>
              <a:gd name="connsiteX5" fmla="*/ 228600 w 642907"/>
              <a:gd name="connsiteY5" fmla="*/ 133831 h 140505"/>
              <a:gd name="connsiteX6" fmla="*/ 285750 w 642907"/>
              <a:gd name="connsiteY6" fmla="*/ 121131 h 140505"/>
              <a:gd name="connsiteX7" fmla="*/ 273050 w 642907"/>
              <a:gd name="connsiteY7" fmla="*/ 140181 h 140505"/>
              <a:gd name="connsiteX8" fmla="*/ 419100 w 642907"/>
              <a:gd name="connsiteY8" fmla="*/ 102081 h 140505"/>
              <a:gd name="connsiteX9" fmla="*/ 631825 w 642907"/>
              <a:gd name="connsiteY9" fmla="*/ 57631 h 140505"/>
              <a:gd name="connsiteX10" fmla="*/ 492125 w 642907"/>
              <a:gd name="connsiteY10" fmla="*/ 105256 h 140505"/>
              <a:gd name="connsiteX11" fmla="*/ 638175 w 642907"/>
              <a:gd name="connsiteY11" fmla="*/ 121131 h 140505"/>
              <a:gd name="connsiteX12" fmla="*/ 276225 w 642907"/>
              <a:gd name="connsiteY12" fmla="*/ 127481 h 140505"/>
              <a:gd name="connsiteX13" fmla="*/ 171450 w 642907"/>
              <a:gd name="connsiteY13" fmla="*/ 92556 h 140505"/>
              <a:gd name="connsiteX14" fmla="*/ 133350 w 642907"/>
              <a:gd name="connsiteY14" fmla="*/ 108431 h 140505"/>
              <a:gd name="connsiteX15" fmla="*/ 28575 w 642907"/>
              <a:gd name="connsiteY15" fmla="*/ 79856 h 140505"/>
              <a:gd name="connsiteX16" fmla="*/ 104775 w 642907"/>
              <a:gd name="connsiteY16" fmla="*/ 124306 h 140505"/>
              <a:gd name="connsiteX17" fmla="*/ 0 w 642907"/>
              <a:gd name="connsiteY17" fmla="*/ 481 h 14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2907" h="140505">
                <a:moveTo>
                  <a:pt x="0" y="481"/>
                </a:moveTo>
                <a:cubicBezTo>
                  <a:pt x="0" y="-6398"/>
                  <a:pt x="87313" y="62394"/>
                  <a:pt x="104775" y="83031"/>
                </a:cubicBezTo>
                <a:cubicBezTo>
                  <a:pt x="122237" y="103668"/>
                  <a:pt x="97896" y="125364"/>
                  <a:pt x="104775" y="124306"/>
                </a:cubicBezTo>
                <a:cubicBezTo>
                  <a:pt x="111654" y="123248"/>
                  <a:pt x="132292" y="77210"/>
                  <a:pt x="146050" y="76681"/>
                </a:cubicBezTo>
                <a:cubicBezTo>
                  <a:pt x="159808" y="76152"/>
                  <a:pt x="173567" y="111606"/>
                  <a:pt x="187325" y="121131"/>
                </a:cubicBezTo>
                <a:cubicBezTo>
                  <a:pt x="201083" y="130656"/>
                  <a:pt x="212196" y="133831"/>
                  <a:pt x="228600" y="133831"/>
                </a:cubicBezTo>
                <a:cubicBezTo>
                  <a:pt x="245004" y="133831"/>
                  <a:pt x="285750" y="121131"/>
                  <a:pt x="285750" y="121131"/>
                </a:cubicBezTo>
                <a:cubicBezTo>
                  <a:pt x="293158" y="122189"/>
                  <a:pt x="250825" y="143356"/>
                  <a:pt x="273050" y="140181"/>
                </a:cubicBezTo>
                <a:cubicBezTo>
                  <a:pt x="295275" y="137006"/>
                  <a:pt x="359304" y="115839"/>
                  <a:pt x="419100" y="102081"/>
                </a:cubicBezTo>
                <a:cubicBezTo>
                  <a:pt x="478896" y="88323"/>
                  <a:pt x="619654" y="57102"/>
                  <a:pt x="631825" y="57631"/>
                </a:cubicBezTo>
                <a:cubicBezTo>
                  <a:pt x="643996" y="58160"/>
                  <a:pt x="491067" y="94673"/>
                  <a:pt x="492125" y="105256"/>
                </a:cubicBezTo>
                <a:cubicBezTo>
                  <a:pt x="493183" y="115839"/>
                  <a:pt x="674158" y="117427"/>
                  <a:pt x="638175" y="121131"/>
                </a:cubicBezTo>
                <a:cubicBezTo>
                  <a:pt x="602192" y="124835"/>
                  <a:pt x="354012" y="132243"/>
                  <a:pt x="276225" y="127481"/>
                </a:cubicBezTo>
                <a:cubicBezTo>
                  <a:pt x="198438" y="122719"/>
                  <a:pt x="195263" y="95731"/>
                  <a:pt x="171450" y="92556"/>
                </a:cubicBezTo>
                <a:cubicBezTo>
                  <a:pt x="147638" y="89381"/>
                  <a:pt x="157163" y="110548"/>
                  <a:pt x="133350" y="108431"/>
                </a:cubicBezTo>
                <a:cubicBezTo>
                  <a:pt x="109537" y="106314"/>
                  <a:pt x="33337" y="77210"/>
                  <a:pt x="28575" y="79856"/>
                </a:cubicBezTo>
                <a:cubicBezTo>
                  <a:pt x="23813" y="82502"/>
                  <a:pt x="108479" y="132773"/>
                  <a:pt x="104775" y="124306"/>
                </a:cubicBezTo>
                <a:cubicBezTo>
                  <a:pt x="101071" y="115839"/>
                  <a:pt x="0" y="7360"/>
                  <a:pt x="0" y="4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0" name="フリーフォーム 1429">
            <a:extLst>
              <a:ext uri="{FF2B5EF4-FFF2-40B4-BE49-F238E27FC236}">
                <a16:creationId xmlns:a16="http://schemas.microsoft.com/office/drawing/2014/main" id="{638A27A4-8BE9-8005-75EE-C6CB5C618710}"/>
              </a:ext>
            </a:extLst>
          </p:cNvPr>
          <p:cNvSpPr/>
          <p:nvPr/>
        </p:nvSpPr>
        <p:spPr>
          <a:xfrm>
            <a:off x="5251032" y="4508461"/>
            <a:ext cx="597882" cy="209393"/>
          </a:xfrm>
          <a:custGeom>
            <a:avLst/>
            <a:gdLst>
              <a:gd name="connsiteX0" fmla="*/ 418 w 597882"/>
              <a:gd name="connsiteY0" fmla="*/ 39 h 209393"/>
              <a:gd name="connsiteX1" fmla="*/ 121068 w 597882"/>
              <a:gd name="connsiteY1" fmla="*/ 66714 h 209393"/>
              <a:gd name="connsiteX2" fmla="*/ 38518 w 597882"/>
              <a:gd name="connsiteY2" fmla="*/ 123864 h 209393"/>
              <a:gd name="connsiteX3" fmla="*/ 89318 w 597882"/>
              <a:gd name="connsiteY3" fmla="*/ 69889 h 209393"/>
              <a:gd name="connsiteX4" fmla="*/ 184568 w 597882"/>
              <a:gd name="connsiteY4" fmla="*/ 101639 h 209393"/>
              <a:gd name="connsiteX5" fmla="*/ 146468 w 597882"/>
              <a:gd name="connsiteY5" fmla="*/ 146089 h 209393"/>
              <a:gd name="connsiteX6" fmla="*/ 232193 w 597882"/>
              <a:gd name="connsiteY6" fmla="*/ 181014 h 209393"/>
              <a:gd name="connsiteX7" fmla="*/ 181393 w 597882"/>
              <a:gd name="connsiteY7" fmla="*/ 206414 h 209393"/>
              <a:gd name="connsiteX8" fmla="*/ 597318 w 597882"/>
              <a:gd name="connsiteY8" fmla="*/ 206414 h 209393"/>
              <a:gd name="connsiteX9" fmla="*/ 267118 w 597882"/>
              <a:gd name="connsiteY9" fmla="*/ 184189 h 209393"/>
              <a:gd name="connsiteX10" fmla="*/ 95668 w 597882"/>
              <a:gd name="connsiteY10" fmla="*/ 136564 h 209393"/>
              <a:gd name="connsiteX11" fmla="*/ 187743 w 597882"/>
              <a:gd name="connsiteY11" fmla="*/ 130214 h 209393"/>
              <a:gd name="connsiteX12" fmla="*/ 146468 w 597882"/>
              <a:gd name="connsiteY12" fmla="*/ 82589 h 209393"/>
              <a:gd name="connsiteX13" fmla="*/ 38518 w 597882"/>
              <a:gd name="connsiteY13" fmla="*/ 85764 h 209393"/>
              <a:gd name="connsiteX14" fmla="*/ 171868 w 597882"/>
              <a:gd name="connsiteY14" fmla="*/ 57189 h 209393"/>
              <a:gd name="connsiteX15" fmla="*/ 418 w 597882"/>
              <a:gd name="connsiteY15" fmla="*/ 39 h 209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97882" h="209393">
                <a:moveTo>
                  <a:pt x="418" y="39"/>
                </a:moveTo>
                <a:cubicBezTo>
                  <a:pt x="-8049" y="1626"/>
                  <a:pt x="114718" y="46077"/>
                  <a:pt x="121068" y="66714"/>
                </a:cubicBezTo>
                <a:cubicBezTo>
                  <a:pt x="127418" y="87351"/>
                  <a:pt x="43810" y="123335"/>
                  <a:pt x="38518" y="123864"/>
                </a:cubicBezTo>
                <a:cubicBezTo>
                  <a:pt x="33226" y="124393"/>
                  <a:pt x="64976" y="73593"/>
                  <a:pt x="89318" y="69889"/>
                </a:cubicBezTo>
                <a:cubicBezTo>
                  <a:pt x="113660" y="66185"/>
                  <a:pt x="175043" y="88939"/>
                  <a:pt x="184568" y="101639"/>
                </a:cubicBezTo>
                <a:cubicBezTo>
                  <a:pt x="194093" y="114339"/>
                  <a:pt x="138531" y="132860"/>
                  <a:pt x="146468" y="146089"/>
                </a:cubicBezTo>
                <a:cubicBezTo>
                  <a:pt x="154405" y="159318"/>
                  <a:pt x="226372" y="170960"/>
                  <a:pt x="232193" y="181014"/>
                </a:cubicBezTo>
                <a:cubicBezTo>
                  <a:pt x="238014" y="191068"/>
                  <a:pt x="120539" y="202181"/>
                  <a:pt x="181393" y="206414"/>
                </a:cubicBezTo>
                <a:cubicBezTo>
                  <a:pt x="242247" y="210647"/>
                  <a:pt x="583031" y="210118"/>
                  <a:pt x="597318" y="206414"/>
                </a:cubicBezTo>
                <a:cubicBezTo>
                  <a:pt x="611605" y="202710"/>
                  <a:pt x="350726" y="195831"/>
                  <a:pt x="267118" y="184189"/>
                </a:cubicBezTo>
                <a:cubicBezTo>
                  <a:pt x="183510" y="172547"/>
                  <a:pt x="108897" y="145560"/>
                  <a:pt x="95668" y="136564"/>
                </a:cubicBezTo>
                <a:cubicBezTo>
                  <a:pt x="82439" y="127568"/>
                  <a:pt x="179276" y="139210"/>
                  <a:pt x="187743" y="130214"/>
                </a:cubicBezTo>
                <a:cubicBezTo>
                  <a:pt x="196210" y="121218"/>
                  <a:pt x="171339" y="89997"/>
                  <a:pt x="146468" y="82589"/>
                </a:cubicBezTo>
                <a:cubicBezTo>
                  <a:pt x="121597" y="75181"/>
                  <a:pt x="34285" y="89997"/>
                  <a:pt x="38518" y="85764"/>
                </a:cubicBezTo>
                <a:cubicBezTo>
                  <a:pt x="42751" y="81531"/>
                  <a:pt x="179805" y="69360"/>
                  <a:pt x="171868" y="57189"/>
                </a:cubicBezTo>
                <a:cubicBezTo>
                  <a:pt x="163931" y="45018"/>
                  <a:pt x="8885" y="-1548"/>
                  <a:pt x="418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1" name="フリーフォーム 1430">
            <a:extLst>
              <a:ext uri="{FF2B5EF4-FFF2-40B4-BE49-F238E27FC236}">
                <a16:creationId xmlns:a16="http://schemas.microsoft.com/office/drawing/2014/main" id="{89888ABF-1B32-F865-B238-9FF9469E7167}"/>
              </a:ext>
            </a:extLst>
          </p:cNvPr>
          <p:cNvSpPr/>
          <p:nvPr/>
        </p:nvSpPr>
        <p:spPr>
          <a:xfrm>
            <a:off x="7567825" y="4673585"/>
            <a:ext cx="328874" cy="272364"/>
          </a:xfrm>
          <a:custGeom>
            <a:avLst/>
            <a:gdLst>
              <a:gd name="connsiteX0" fmla="*/ 328400 w 328874"/>
              <a:gd name="connsiteY0" fmla="*/ 9540 h 272364"/>
              <a:gd name="connsiteX1" fmla="*/ 226800 w 328874"/>
              <a:gd name="connsiteY1" fmla="*/ 19065 h 272364"/>
              <a:gd name="connsiteX2" fmla="*/ 112500 w 328874"/>
              <a:gd name="connsiteY2" fmla="*/ 107965 h 272364"/>
              <a:gd name="connsiteX3" fmla="*/ 144250 w 328874"/>
              <a:gd name="connsiteY3" fmla="*/ 98440 h 272364"/>
              <a:gd name="connsiteX4" fmla="*/ 7725 w 328874"/>
              <a:gd name="connsiteY4" fmla="*/ 266715 h 272364"/>
              <a:gd name="connsiteX5" fmla="*/ 42650 w 328874"/>
              <a:gd name="connsiteY5" fmla="*/ 222265 h 272364"/>
              <a:gd name="connsiteX6" fmla="*/ 255375 w 328874"/>
              <a:gd name="connsiteY6" fmla="*/ 120665 h 272364"/>
              <a:gd name="connsiteX7" fmla="*/ 77575 w 328874"/>
              <a:gd name="connsiteY7" fmla="*/ 177815 h 272364"/>
              <a:gd name="connsiteX8" fmla="*/ 125200 w 328874"/>
              <a:gd name="connsiteY8" fmla="*/ 139715 h 272364"/>
              <a:gd name="connsiteX9" fmla="*/ 99800 w 328874"/>
              <a:gd name="connsiteY9" fmla="*/ 76215 h 272364"/>
              <a:gd name="connsiteX10" fmla="*/ 229975 w 328874"/>
              <a:gd name="connsiteY10" fmla="*/ 25415 h 272364"/>
              <a:gd name="connsiteX11" fmla="*/ 261725 w 328874"/>
              <a:gd name="connsiteY11" fmla="*/ 15 h 272364"/>
              <a:gd name="connsiteX12" fmla="*/ 328400 w 328874"/>
              <a:gd name="connsiteY12" fmla="*/ 9540 h 272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8874" h="272364">
                <a:moveTo>
                  <a:pt x="328400" y="9540"/>
                </a:moveTo>
                <a:cubicBezTo>
                  <a:pt x="322579" y="12715"/>
                  <a:pt x="262783" y="2661"/>
                  <a:pt x="226800" y="19065"/>
                </a:cubicBezTo>
                <a:cubicBezTo>
                  <a:pt x="190817" y="35469"/>
                  <a:pt x="126258" y="94736"/>
                  <a:pt x="112500" y="107965"/>
                </a:cubicBezTo>
                <a:cubicBezTo>
                  <a:pt x="98742" y="121194"/>
                  <a:pt x="161713" y="71982"/>
                  <a:pt x="144250" y="98440"/>
                </a:cubicBezTo>
                <a:cubicBezTo>
                  <a:pt x="126787" y="124898"/>
                  <a:pt x="24658" y="246078"/>
                  <a:pt x="7725" y="266715"/>
                </a:cubicBezTo>
                <a:cubicBezTo>
                  <a:pt x="-9208" y="287353"/>
                  <a:pt x="1375" y="246607"/>
                  <a:pt x="42650" y="222265"/>
                </a:cubicBezTo>
                <a:cubicBezTo>
                  <a:pt x="83925" y="197923"/>
                  <a:pt x="249554" y="128073"/>
                  <a:pt x="255375" y="120665"/>
                </a:cubicBezTo>
                <a:cubicBezTo>
                  <a:pt x="261196" y="113257"/>
                  <a:pt x="99271" y="174640"/>
                  <a:pt x="77575" y="177815"/>
                </a:cubicBezTo>
                <a:cubicBezTo>
                  <a:pt x="55879" y="180990"/>
                  <a:pt x="121496" y="156648"/>
                  <a:pt x="125200" y="139715"/>
                </a:cubicBezTo>
                <a:cubicBezTo>
                  <a:pt x="128904" y="122782"/>
                  <a:pt x="82338" y="95265"/>
                  <a:pt x="99800" y="76215"/>
                </a:cubicBezTo>
                <a:cubicBezTo>
                  <a:pt x="117262" y="57165"/>
                  <a:pt x="202988" y="38115"/>
                  <a:pt x="229975" y="25415"/>
                </a:cubicBezTo>
                <a:cubicBezTo>
                  <a:pt x="256962" y="12715"/>
                  <a:pt x="238442" y="-514"/>
                  <a:pt x="261725" y="15"/>
                </a:cubicBezTo>
                <a:cubicBezTo>
                  <a:pt x="285008" y="544"/>
                  <a:pt x="334221" y="6365"/>
                  <a:pt x="328400" y="9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2" name="フリーフォーム 1431">
            <a:extLst>
              <a:ext uri="{FF2B5EF4-FFF2-40B4-BE49-F238E27FC236}">
                <a16:creationId xmlns:a16="http://schemas.microsoft.com/office/drawing/2014/main" id="{2ADBAF6C-2F6F-AB7C-62DE-5933DDE04164}"/>
              </a:ext>
            </a:extLst>
          </p:cNvPr>
          <p:cNvSpPr/>
          <p:nvPr/>
        </p:nvSpPr>
        <p:spPr>
          <a:xfrm>
            <a:off x="7458074" y="2488088"/>
            <a:ext cx="226589" cy="1264301"/>
          </a:xfrm>
          <a:custGeom>
            <a:avLst/>
            <a:gdLst>
              <a:gd name="connsiteX0" fmla="*/ 1 w 226589"/>
              <a:gd name="connsiteY0" fmla="*/ 1112 h 1264301"/>
              <a:gd name="connsiteX1" fmla="*/ 127001 w 226589"/>
              <a:gd name="connsiteY1" fmla="*/ 477362 h 1264301"/>
              <a:gd name="connsiteX2" fmla="*/ 130176 w 226589"/>
              <a:gd name="connsiteY2" fmla="*/ 344012 h 1264301"/>
              <a:gd name="connsiteX3" fmla="*/ 146051 w 226589"/>
              <a:gd name="connsiteY3" fmla="*/ 588487 h 1264301"/>
              <a:gd name="connsiteX4" fmla="*/ 149226 w 226589"/>
              <a:gd name="connsiteY4" fmla="*/ 445612 h 1264301"/>
              <a:gd name="connsiteX5" fmla="*/ 161926 w 226589"/>
              <a:gd name="connsiteY5" fmla="*/ 852012 h 1264301"/>
              <a:gd name="connsiteX6" fmla="*/ 190501 w 226589"/>
              <a:gd name="connsiteY6" fmla="*/ 639287 h 1264301"/>
              <a:gd name="connsiteX7" fmla="*/ 174626 w 226589"/>
              <a:gd name="connsiteY7" fmla="*/ 1020287 h 1264301"/>
              <a:gd name="connsiteX8" fmla="*/ 209551 w 226589"/>
              <a:gd name="connsiteY8" fmla="*/ 820262 h 1264301"/>
              <a:gd name="connsiteX9" fmla="*/ 123826 w 226589"/>
              <a:gd name="connsiteY9" fmla="*/ 1261587 h 1264301"/>
              <a:gd name="connsiteX10" fmla="*/ 222251 w 226589"/>
              <a:gd name="connsiteY10" fmla="*/ 572612 h 1264301"/>
              <a:gd name="connsiteX11" fmla="*/ 206376 w 226589"/>
              <a:gd name="connsiteY11" fmla="*/ 191612 h 1264301"/>
              <a:gd name="connsiteX12" fmla="*/ 180976 w 226589"/>
              <a:gd name="connsiteY12" fmla="*/ 509112 h 1264301"/>
              <a:gd name="connsiteX13" fmla="*/ 130176 w 226589"/>
              <a:gd name="connsiteY13" fmla="*/ 191612 h 1264301"/>
              <a:gd name="connsiteX14" fmla="*/ 130176 w 226589"/>
              <a:gd name="connsiteY14" fmla="*/ 340837 h 1264301"/>
              <a:gd name="connsiteX15" fmla="*/ 1 w 226589"/>
              <a:gd name="connsiteY15" fmla="*/ 1112 h 126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6589" h="1264301">
                <a:moveTo>
                  <a:pt x="1" y="1112"/>
                </a:moveTo>
                <a:cubicBezTo>
                  <a:pt x="-528" y="23866"/>
                  <a:pt x="105305" y="420212"/>
                  <a:pt x="127001" y="477362"/>
                </a:cubicBezTo>
                <a:cubicBezTo>
                  <a:pt x="148697" y="534512"/>
                  <a:pt x="127001" y="325491"/>
                  <a:pt x="130176" y="344012"/>
                </a:cubicBezTo>
                <a:cubicBezTo>
                  <a:pt x="133351" y="362533"/>
                  <a:pt x="142876" y="571554"/>
                  <a:pt x="146051" y="588487"/>
                </a:cubicBezTo>
                <a:cubicBezTo>
                  <a:pt x="149226" y="605420"/>
                  <a:pt x="146580" y="401691"/>
                  <a:pt x="149226" y="445612"/>
                </a:cubicBezTo>
                <a:cubicBezTo>
                  <a:pt x="151872" y="489533"/>
                  <a:pt x="155047" y="819733"/>
                  <a:pt x="161926" y="852012"/>
                </a:cubicBezTo>
                <a:cubicBezTo>
                  <a:pt x="168805" y="884291"/>
                  <a:pt x="188384" y="611241"/>
                  <a:pt x="190501" y="639287"/>
                </a:cubicBezTo>
                <a:cubicBezTo>
                  <a:pt x="192618" y="667333"/>
                  <a:pt x="171451" y="990124"/>
                  <a:pt x="174626" y="1020287"/>
                </a:cubicBezTo>
                <a:cubicBezTo>
                  <a:pt x="177801" y="1050450"/>
                  <a:pt x="218018" y="780046"/>
                  <a:pt x="209551" y="820262"/>
                </a:cubicBezTo>
                <a:cubicBezTo>
                  <a:pt x="201084" y="860478"/>
                  <a:pt x="121709" y="1302862"/>
                  <a:pt x="123826" y="1261587"/>
                </a:cubicBezTo>
                <a:cubicBezTo>
                  <a:pt x="125943" y="1220312"/>
                  <a:pt x="208493" y="750941"/>
                  <a:pt x="222251" y="572612"/>
                </a:cubicBezTo>
                <a:cubicBezTo>
                  <a:pt x="236009" y="394283"/>
                  <a:pt x="213255" y="202195"/>
                  <a:pt x="206376" y="191612"/>
                </a:cubicBezTo>
                <a:cubicBezTo>
                  <a:pt x="199497" y="181029"/>
                  <a:pt x="193676" y="509112"/>
                  <a:pt x="180976" y="509112"/>
                </a:cubicBezTo>
                <a:cubicBezTo>
                  <a:pt x="168276" y="509112"/>
                  <a:pt x="138643" y="219658"/>
                  <a:pt x="130176" y="191612"/>
                </a:cubicBezTo>
                <a:cubicBezTo>
                  <a:pt x="121709" y="163566"/>
                  <a:pt x="148168" y="369941"/>
                  <a:pt x="130176" y="340837"/>
                </a:cubicBezTo>
                <a:cubicBezTo>
                  <a:pt x="112184" y="311733"/>
                  <a:pt x="530" y="-21642"/>
                  <a:pt x="1" y="1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" name="フリーフォーム 1432">
            <a:extLst>
              <a:ext uri="{FF2B5EF4-FFF2-40B4-BE49-F238E27FC236}">
                <a16:creationId xmlns:a16="http://schemas.microsoft.com/office/drawing/2014/main" id="{30F393EC-D528-CF19-1DA2-E7FB1E4CF838}"/>
              </a:ext>
            </a:extLst>
          </p:cNvPr>
          <p:cNvSpPr/>
          <p:nvPr/>
        </p:nvSpPr>
        <p:spPr>
          <a:xfrm>
            <a:off x="7586719" y="5208866"/>
            <a:ext cx="364357" cy="1130751"/>
          </a:xfrm>
          <a:custGeom>
            <a:avLst/>
            <a:gdLst>
              <a:gd name="connsiteX0" fmla="*/ 343336 w 364357"/>
              <a:gd name="connsiteY0" fmla="*/ 14775 h 1130751"/>
              <a:gd name="connsiteX1" fmla="*/ 106853 w 364357"/>
              <a:gd name="connsiteY1" fmla="*/ 792541 h 1130751"/>
              <a:gd name="connsiteX2" fmla="*/ 133129 w 364357"/>
              <a:gd name="connsiteY2" fmla="*/ 729479 h 1130751"/>
              <a:gd name="connsiteX3" fmla="*/ 1750 w 364357"/>
              <a:gd name="connsiteY3" fmla="*/ 1128872 h 1130751"/>
              <a:gd name="connsiteX4" fmla="*/ 243488 w 364357"/>
              <a:gd name="connsiteY4" fmla="*/ 540293 h 1130751"/>
              <a:gd name="connsiteX5" fmla="*/ 364357 w 364357"/>
              <a:gd name="connsiteY5" fmla="*/ 361617 h 1130751"/>
              <a:gd name="connsiteX6" fmla="*/ 243488 w 364357"/>
              <a:gd name="connsiteY6" fmla="*/ 561313 h 1130751"/>
              <a:gd name="connsiteX7" fmla="*/ 253998 w 364357"/>
              <a:gd name="connsiteY7" fmla="*/ 356362 h 1130751"/>
              <a:gd name="connsiteX8" fmla="*/ 353847 w 364357"/>
              <a:gd name="connsiteY8" fmla="*/ 177686 h 1130751"/>
              <a:gd name="connsiteX9" fmla="*/ 290784 w 364357"/>
              <a:gd name="connsiteY9" fmla="*/ 272279 h 1130751"/>
              <a:gd name="connsiteX10" fmla="*/ 343336 w 364357"/>
              <a:gd name="connsiteY10" fmla="*/ 14775 h 113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4357" h="1130751">
                <a:moveTo>
                  <a:pt x="343336" y="14775"/>
                </a:moveTo>
                <a:cubicBezTo>
                  <a:pt x="312681" y="101485"/>
                  <a:pt x="141887" y="673424"/>
                  <a:pt x="106853" y="792541"/>
                </a:cubicBezTo>
                <a:cubicBezTo>
                  <a:pt x="71819" y="911658"/>
                  <a:pt x="150646" y="673424"/>
                  <a:pt x="133129" y="729479"/>
                </a:cubicBezTo>
                <a:cubicBezTo>
                  <a:pt x="115612" y="785534"/>
                  <a:pt x="-16643" y="1160403"/>
                  <a:pt x="1750" y="1128872"/>
                </a:cubicBezTo>
                <a:cubicBezTo>
                  <a:pt x="20143" y="1097341"/>
                  <a:pt x="183054" y="668169"/>
                  <a:pt x="243488" y="540293"/>
                </a:cubicBezTo>
                <a:cubicBezTo>
                  <a:pt x="303922" y="412417"/>
                  <a:pt x="364357" y="358114"/>
                  <a:pt x="364357" y="361617"/>
                </a:cubicBezTo>
                <a:cubicBezTo>
                  <a:pt x="364357" y="365120"/>
                  <a:pt x="261881" y="562189"/>
                  <a:pt x="243488" y="561313"/>
                </a:cubicBezTo>
                <a:cubicBezTo>
                  <a:pt x="225095" y="560437"/>
                  <a:pt x="235605" y="420300"/>
                  <a:pt x="253998" y="356362"/>
                </a:cubicBezTo>
                <a:cubicBezTo>
                  <a:pt x="272391" y="292424"/>
                  <a:pt x="347716" y="191700"/>
                  <a:pt x="353847" y="177686"/>
                </a:cubicBezTo>
                <a:cubicBezTo>
                  <a:pt x="359978" y="163672"/>
                  <a:pt x="293412" y="294176"/>
                  <a:pt x="290784" y="272279"/>
                </a:cubicBezTo>
                <a:cubicBezTo>
                  <a:pt x="288156" y="250382"/>
                  <a:pt x="373991" y="-71935"/>
                  <a:pt x="343336" y="14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4" name="フリーフォーム 1433">
            <a:extLst>
              <a:ext uri="{FF2B5EF4-FFF2-40B4-BE49-F238E27FC236}">
                <a16:creationId xmlns:a16="http://schemas.microsoft.com/office/drawing/2014/main" id="{B07E7B87-D7DD-2809-420E-B103F0E0E696}"/>
              </a:ext>
            </a:extLst>
          </p:cNvPr>
          <p:cNvSpPr/>
          <p:nvPr/>
        </p:nvSpPr>
        <p:spPr>
          <a:xfrm>
            <a:off x="4570124" y="5007778"/>
            <a:ext cx="203081" cy="1008618"/>
          </a:xfrm>
          <a:custGeom>
            <a:avLst/>
            <a:gdLst>
              <a:gd name="connsiteX0" fmla="*/ 180552 w 203081"/>
              <a:gd name="connsiteY0" fmla="*/ 401 h 1008618"/>
              <a:gd name="connsiteX1" fmla="*/ 133255 w 203081"/>
              <a:gd name="connsiteY1" fmla="*/ 331477 h 1008618"/>
              <a:gd name="connsiteX2" fmla="*/ 201573 w 203081"/>
              <a:gd name="connsiteY2" fmla="*/ 772912 h 1008618"/>
              <a:gd name="connsiteX3" fmla="*/ 180552 w 203081"/>
              <a:gd name="connsiteY3" fmla="*/ 620512 h 1008618"/>
              <a:gd name="connsiteX4" fmla="*/ 180552 w 203081"/>
              <a:gd name="connsiteY4" fmla="*/ 1004139 h 1008618"/>
              <a:gd name="connsiteX5" fmla="*/ 175297 w 203081"/>
              <a:gd name="connsiteY5" fmla="*/ 799188 h 1008618"/>
              <a:gd name="connsiteX6" fmla="*/ 91214 w 203081"/>
              <a:gd name="connsiteY6" fmla="*/ 341988 h 1008618"/>
              <a:gd name="connsiteX7" fmla="*/ 1876 w 203081"/>
              <a:gd name="connsiteY7" fmla="*/ 483877 h 1008618"/>
              <a:gd name="connsiteX8" fmla="*/ 43917 w 203081"/>
              <a:gd name="connsiteY8" fmla="*/ 268415 h 1008618"/>
              <a:gd name="connsiteX9" fmla="*/ 180552 w 203081"/>
              <a:gd name="connsiteY9" fmla="*/ 401 h 1008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3081" h="1008618">
                <a:moveTo>
                  <a:pt x="180552" y="401"/>
                </a:moveTo>
                <a:cubicBezTo>
                  <a:pt x="195442" y="10911"/>
                  <a:pt x="129752" y="202725"/>
                  <a:pt x="133255" y="331477"/>
                </a:cubicBezTo>
                <a:cubicBezTo>
                  <a:pt x="136758" y="460229"/>
                  <a:pt x="193690" y="724740"/>
                  <a:pt x="201573" y="772912"/>
                </a:cubicBezTo>
                <a:cubicBezTo>
                  <a:pt x="209456" y="821084"/>
                  <a:pt x="184055" y="581974"/>
                  <a:pt x="180552" y="620512"/>
                </a:cubicBezTo>
                <a:cubicBezTo>
                  <a:pt x="177049" y="659050"/>
                  <a:pt x="181428" y="974360"/>
                  <a:pt x="180552" y="1004139"/>
                </a:cubicBezTo>
                <a:cubicBezTo>
                  <a:pt x="179676" y="1033918"/>
                  <a:pt x="190187" y="909546"/>
                  <a:pt x="175297" y="799188"/>
                </a:cubicBezTo>
                <a:cubicBezTo>
                  <a:pt x="160407" y="688830"/>
                  <a:pt x="120117" y="394540"/>
                  <a:pt x="91214" y="341988"/>
                </a:cubicBezTo>
                <a:cubicBezTo>
                  <a:pt x="62311" y="289436"/>
                  <a:pt x="9759" y="496139"/>
                  <a:pt x="1876" y="483877"/>
                </a:cubicBezTo>
                <a:cubicBezTo>
                  <a:pt x="-6007" y="471615"/>
                  <a:pt x="11510" y="348118"/>
                  <a:pt x="43917" y="268415"/>
                </a:cubicBezTo>
                <a:cubicBezTo>
                  <a:pt x="76324" y="188712"/>
                  <a:pt x="165662" y="-10109"/>
                  <a:pt x="180552" y="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5" name="フリーフォーム 1434">
            <a:extLst>
              <a:ext uri="{FF2B5EF4-FFF2-40B4-BE49-F238E27FC236}">
                <a16:creationId xmlns:a16="http://schemas.microsoft.com/office/drawing/2014/main" id="{D007AC6C-6574-2E09-3021-3C76A1DD4809}"/>
              </a:ext>
            </a:extLst>
          </p:cNvPr>
          <p:cNvSpPr/>
          <p:nvPr/>
        </p:nvSpPr>
        <p:spPr>
          <a:xfrm>
            <a:off x="5403864" y="2741004"/>
            <a:ext cx="235309" cy="699156"/>
          </a:xfrm>
          <a:custGeom>
            <a:avLst/>
            <a:gdLst>
              <a:gd name="connsiteX0" fmla="*/ 234936 w 235309"/>
              <a:gd name="connsiteY0" fmla="*/ 2196 h 699156"/>
              <a:gd name="connsiteX1" fmla="*/ 8964 w 235309"/>
              <a:gd name="connsiteY1" fmla="*/ 680113 h 699156"/>
              <a:gd name="connsiteX2" fmla="*/ 61515 w 235309"/>
              <a:gd name="connsiteY2" fmla="*/ 469906 h 699156"/>
              <a:gd name="connsiteX3" fmla="*/ 234936 w 235309"/>
              <a:gd name="connsiteY3" fmla="*/ 2196 h 699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309" h="699156">
                <a:moveTo>
                  <a:pt x="234936" y="2196"/>
                </a:moveTo>
                <a:cubicBezTo>
                  <a:pt x="226177" y="37231"/>
                  <a:pt x="37867" y="602161"/>
                  <a:pt x="8964" y="680113"/>
                </a:cubicBezTo>
                <a:cubicBezTo>
                  <a:pt x="-19939" y="758065"/>
                  <a:pt x="27357" y="578513"/>
                  <a:pt x="61515" y="469906"/>
                </a:cubicBezTo>
                <a:cubicBezTo>
                  <a:pt x="95673" y="361299"/>
                  <a:pt x="243695" y="-32839"/>
                  <a:pt x="234936" y="2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6" name="フリーフォーム 1435">
            <a:extLst>
              <a:ext uri="{FF2B5EF4-FFF2-40B4-BE49-F238E27FC236}">
                <a16:creationId xmlns:a16="http://schemas.microsoft.com/office/drawing/2014/main" id="{609CC591-377D-727F-1E7B-DD7ABA882184}"/>
              </a:ext>
            </a:extLst>
          </p:cNvPr>
          <p:cNvSpPr/>
          <p:nvPr/>
        </p:nvSpPr>
        <p:spPr>
          <a:xfrm>
            <a:off x="6227068" y="3257994"/>
            <a:ext cx="58243" cy="248493"/>
          </a:xfrm>
          <a:custGeom>
            <a:avLst/>
            <a:gdLst>
              <a:gd name="connsiteX0" fmla="*/ 58118 w 58243"/>
              <a:gd name="connsiteY0" fmla="*/ 213 h 248493"/>
              <a:gd name="connsiteX1" fmla="*/ 16077 w 58243"/>
              <a:gd name="connsiteY1" fmla="*/ 163123 h 248493"/>
              <a:gd name="connsiteX2" fmla="*/ 26587 w 58243"/>
              <a:gd name="connsiteY2" fmla="*/ 247206 h 248493"/>
              <a:gd name="connsiteX3" fmla="*/ 311 w 58243"/>
              <a:gd name="connsiteY3" fmla="*/ 199909 h 248493"/>
              <a:gd name="connsiteX4" fmla="*/ 58118 w 58243"/>
              <a:gd name="connsiteY4" fmla="*/ 213 h 24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43" h="248493">
                <a:moveTo>
                  <a:pt x="58118" y="213"/>
                </a:moveTo>
                <a:cubicBezTo>
                  <a:pt x="60746" y="-5918"/>
                  <a:pt x="21332" y="121958"/>
                  <a:pt x="16077" y="163123"/>
                </a:cubicBezTo>
                <a:cubicBezTo>
                  <a:pt x="10822" y="204289"/>
                  <a:pt x="29215" y="241075"/>
                  <a:pt x="26587" y="247206"/>
                </a:cubicBezTo>
                <a:cubicBezTo>
                  <a:pt x="23959" y="253337"/>
                  <a:pt x="-3192" y="237571"/>
                  <a:pt x="311" y="199909"/>
                </a:cubicBezTo>
                <a:cubicBezTo>
                  <a:pt x="3814" y="162247"/>
                  <a:pt x="55490" y="6344"/>
                  <a:pt x="58118" y="2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7" name="フリーフォーム 1436">
            <a:extLst>
              <a:ext uri="{FF2B5EF4-FFF2-40B4-BE49-F238E27FC236}">
                <a16:creationId xmlns:a16="http://schemas.microsoft.com/office/drawing/2014/main" id="{A19C2316-EF33-5110-4FA0-E9D865A9BCFB}"/>
              </a:ext>
            </a:extLst>
          </p:cNvPr>
          <p:cNvSpPr/>
          <p:nvPr/>
        </p:nvSpPr>
        <p:spPr>
          <a:xfrm>
            <a:off x="5702749" y="6169077"/>
            <a:ext cx="383011" cy="80178"/>
          </a:xfrm>
          <a:custGeom>
            <a:avLst/>
            <a:gdLst>
              <a:gd name="connsiteX0" fmla="*/ 382603 w 383011"/>
              <a:gd name="connsiteY0" fmla="*/ 24086 h 80178"/>
              <a:gd name="connsiteX1" fmla="*/ 99099 w 383011"/>
              <a:gd name="connsiteY1" fmla="*/ 60023 h 80178"/>
              <a:gd name="connsiteX2" fmla="*/ 83127 w 383011"/>
              <a:gd name="connsiteY2" fmla="*/ 72002 h 80178"/>
              <a:gd name="connsiteX3" fmla="*/ 190938 w 383011"/>
              <a:gd name="connsiteY3" fmla="*/ 79989 h 80178"/>
              <a:gd name="connsiteX4" fmla="*/ 3267 w 383011"/>
              <a:gd name="connsiteY4" fmla="*/ 64016 h 80178"/>
              <a:gd name="connsiteX5" fmla="*/ 79134 w 383011"/>
              <a:gd name="connsiteY5" fmla="*/ 24086 h 80178"/>
              <a:gd name="connsiteX6" fmla="*/ 174966 w 383011"/>
              <a:gd name="connsiteY6" fmla="*/ 12107 h 80178"/>
              <a:gd name="connsiteX7" fmla="*/ 162987 w 383011"/>
              <a:gd name="connsiteY7" fmla="*/ 128 h 80178"/>
              <a:gd name="connsiteX8" fmla="*/ 382603 w 383011"/>
              <a:gd name="connsiteY8" fmla="*/ 24086 h 80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011" h="80178">
                <a:moveTo>
                  <a:pt x="382603" y="24086"/>
                </a:moveTo>
                <a:cubicBezTo>
                  <a:pt x="371955" y="34068"/>
                  <a:pt x="99099" y="60023"/>
                  <a:pt x="99099" y="60023"/>
                </a:cubicBezTo>
                <a:cubicBezTo>
                  <a:pt x="49186" y="68009"/>
                  <a:pt x="67820" y="68674"/>
                  <a:pt x="83127" y="72002"/>
                </a:cubicBezTo>
                <a:cubicBezTo>
                  <a:pt x="98433" y="75330"/>
                  <a:pt x="204248" y="81320"/>
                  <a:pt x="190938" y="79989"/>
                </a:cubicBezTo>
                <a:cubicBezTo>
                  <a:pt x="177628" y="78658"/>
                  <a:pt x="21901" y="73333"/>
                  <a:pt x="3267" y="64016"/>
                </a:cubicBezTo>
                <a:cubicBezTo>
                  <a:pt x="-15367" y="54699"/>
                  <a:pt x="50517" y="32738"/>
                  <a:pt x="79134" y="24086"/>
                </a:cubicBezTo>
                <a:cubicBezTo>
                  <a:pt x="107751" y="15434"/>
                  <a:pt x="174966" y="12107"/>
                  <a:pt x="174966" y="12107"/>
                </a:cubicBezTo>
                <a:cubicBezTo>
                  <a:pt x="188942" y="8114"/>
                  <a:pt x="133705" y="-1203"/>
                  <a:pt x="162987" y="128"/>
                </a:cubicBezTo>
                <a:cubicBezTo>
                  <a:pt x="192269" y="1459"/>
                  <a:pt x="393251" y="14104"/>
                  <a:pt x="382603" y="240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8" name="フリーフォーム 1437">
            <a:extLst>
              <a:ext uri="{FF2B5EF4-FFF2-40B4-BE49-F238E27FC236}">
                <a16:creationId xmlns:a16="http://schemas.microsoft.com/office/drawing/2014/main" id="{D65DF320-4F1D-D4D0-3834-638BA4DC57E9}"/>
              </a:ext>
            </a:extLst>
          </p:cNvPr>
          <p:cNvSpPr/>
          <p:nvPr/>
        </p:nvSpPr>
        <p:spPr>
          <a:xfrm>
            <a:off x="5170527" y="5767111"/>
            <a:ext cx="305447" cy="751477"/>
          </a:xfrm>
          <a:custGeom>
            <a:avLst/>
            <a:gdLst>
              <a:gd name="connsiteX0" fmla="*/ 425 w 305447"/>
              <a:gd name="connsiteY0" fmla="*/ 2793 h 751477"/>
              <a:gd name="connsiteX1" fmla="*/ 116222 w 305447"/>
              <a:gd name="connsiteY1" fmla="*/ 190465 h 751477"/>
              <a:gd name="connsiteX2" fmla="*/ 204069 w 305447"/>
              <a:gd name="connsiteY2" fmla="*/ 410080 h 751477"/>
              <a:gd name="connsiteX3" fmla="*/ 176118 w 305447"/>
              <a:gd name="connsiteY3" fmla="*/ 266332 h 751477"/>
              <a:gd name="connsiteX4" fmla="*/ 303894 w 305447"/>
              <a:gd name="connsiteY4" fmla="*/ 745493 h 751477"/>
              <a:gd name="connsiteX5" fmla="*/ 240006 w 305447"/>
              <a:gd name="connsiteY5" fmla="*/ 521885 h 751477"/>
              <a:gd name="connsiteX6" fmla="*/ 136187 w 305447"/>
              <a:gd name="connsiteY6" fmla="*/ 326227 h 751477"/>
              <a:gd name="connsiteX7" fmla="*/ 160145 w 305447"/>
              <a:gd name="connsiteY7" fmla="*/ 338206 h 751477"/>
              <a:gd name="connsiteX8" fmla="*/ 425 w 305447"/>
              <a:gd name="connsiteY8" fmla="*/ 2793 h 75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447" h="751477">
                <a:moveTo>
                  <a:pt x="425" y="2793"/>
                </a:moveTo>
                <a:cubicBezTo>
                  <a:pt x="-6895" y="-21830"/>
                  <a:pt x="82281" y="122584"/>
                  <a:pt x="116222" y="190465"/>
                </a:cubicBezTo>
                <a:cubicBezTo>
                  <a:pt x="150163" y="258346"/>
                  <a:pt x="194086" y="397436"/>
                  <a:pt x="204069" y="410080"/>
                </a:cubicBezTo>
                <a:cubicBezTo>
                  <a:pt x="214052" y="422724"/>
                  <a:pt x="159481" y="210430"/>
                  <a:pt x="176118" y="266332"/>
                </a:cubicBezTo>
                <a:cubicBezTo>
                  <a:pt x="192755" y="322234"/>
                  <a:pt x="293246" y="702901"/>
                  <a:pt x="303894" y="745493"/>
                </a:cubicBezTo>
                <a:cubicBezTo>
                  <a:pt x="314542" y="788085"/>
                  <a:pt x="267957" y="591763"/>
                  <a:pt x="240006" y="521885"/>
                </a:cubicBezTo>
                <a:cubicBezTo>
                  <a:pt x="212055" y="452007"/>
                  <a:pt x="149497" y="356840"/>
                  <a:pt x="136187" y="326227"/>
                </a:cubicBezTo>
                <a:cubicBezTo>
                  <a:pt x="122877" y="295614"/>
                  <a:pt x="181441" y="384791"/>
                  <a:pt x="160145" y="338206"/>
                </a:cubicBezTo>
                <a:cubicBezTo>
                  <a:pt x="138849" y="291621"/>
                  <a:pt x="7745" y="27416"/>
                  <a:pt x="425" y="2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9" name="フリーフォーム 1438">
            <a:extLst>
              <a:ext uri="{FF2B5EF4-FFF2-40B4-BE49-F238E27FC236}">
                <a16:creationId xmlns:a16="http://schemas.microsoft.com/office/drawing/2014/main" id="{36DAAF33-186D-A7CE-6589-0EA8581B27B8}"/>
              </a:ext>
            </a:extLst>
          </p:cNvPr>
          <p:cNvSpPr/>
          <p:nvPr/>
        </p:nvSpPr>
        <p:spPr>
          <a:xfrm>
            <a:off x="5478118" y="6380655"/>
            <a:ext cx="271910" cy="279847"/>
          </a:xfrm>
          <a:custGeom>
            <a:avLst/>
            <a:gdLst>
              <a:gd name="connsiteX0" fmla="*/ 296 w 271910"/>
              <a:gd name="connsiteY0" fmla="*/ 180 h 279847"/>
              <a:gd name="connsiteX1" fmla="*/ 104114 w 271910"/>
              <a:gd name="connsiteY1" fmla="*/ 147921 h 279847"/>
              <a:gd name="connsiteX2" fmla="*/ 140051 w 271910"/>
              <a:gd name="connsiteY2" fmla="*/ 279691 h 279847"/>
              <a:gd name="connsiteX3" fmla="*/ 120086 w 271910"/>
              <a:gd name="connsiteY3" fmla="*/ 171879 h 279847"/>
              <a:gd name="connsiteX4" fmla="*/ 271821 w 271910"/>
              <a:gd name="connsiteY4" fmla="*/ 48096 h 279847"/>
              <a:gd name="connsiteX5" fmla="*/ 140051 w 271910"/>
              <a:gd name="connsiteY5" fmla="*/ 115977 h 279847"/>
              <a:gd name="connsiteX6" fmla="*/ 296 w 271910"/>
              <a:gd name="connsiteY6" fmla="*/ 180 h 279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1910" h="279847">
                <a:moveTo>
                  <a:pt x="296" y="180"/>
                </a:moveTo>
                <a:cubicBezTo>
                  <a:pt x="-5693" y="5504"/>
                  <a:pt x="80822" y="101336"/>
                  <a:pt x="104114" y="147921"/>
                </a:cubicBezTo>
                <a:cubicBezTo>
                  <a:pt x="127407" y="194506"/>
                  <a:pt x="137389" y="275698"/>
                  <a:pt x="140051" y="279691"/>
                </a:cubicBezTo>
                <a:cubicBezTo>
                  <a:pt x="142713" y="283684"/>
                  <a:pt x="98124" y="210478"/>
                  <a:pt x="120086" y="171879"/>
                </a:cubicBezTo>
                <a:cubicBezTo>
                  <a:pt x="142048" y="133280"/>
                  <a:pt x="268494" y="57413"/>
                  <a:pt x="271821" y="48096"/>
                </a:cubicBezTo>
                <a:cubicBezTo>
                  <a:pt x="275148" y="38779"/>
                  <a:pt x="184640" y="122632"/>
                  <a:pt x="140051" y="115977"/>
                </a:cubicBezTo>
                <a:cubicBezTo>
                  <a:pt x="95462" y="109322"/>
                  <a:pt x="6285" y="-5144"/>
                  <a:pt x="296" y="1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0" name="フリーフォーム 1439">
            <a:extLst>
              <a:ext uri="{FF2B5EF4-FFF2-40B4-BE49-F238E27FC236}">
                <a16:creationId xmlns:a16="http://schemas.microsoft.com/office/drawing/2014/main" id="{2AB50EA5-40F1-4F8C-2F9B-65168109CFB4}"/>
              </a:ext>
            </a:extLst>
          </p:cNvPr>
          <p:cNvSpPr/>
          <p:nvPr/>
        </p:nvSpPr>
        <p:spPr>
          <a:xfrm>
            <a:off x="6874200" y="6309667"/>
            <a:ext cx="737264" cy="939348"/>
          </a:xfrm>
          <a:custGeom>
            <a:avLst/>
            <a:gdLst>
              <a:gd name="connsiteX0" fmla="*/ 735290 w 737264"/>
              <a:gd name="connsiteY0" fmla="*/ 7050 h 939348"/>
              <a:gd name="connsiteX1" fmla="*/ 10076 w 737264"/>
              <a:gd name="connsiteY1" fmla="*/ 921450 h 939348"/>
              <a:gd name="connsiteX2" fmla="*/ 304366 w 737264"/>
              <a:gd name="connsiteY2" fmla="*/ 595630 h 939348"/>
              <a:gd name="connsiteX3" fmla="*/ 199262 w 737264"/>
              <a:gd name="connsiteY3" fmla="*/ 921450 h 939348"/>
              <a:gd name="connsiteX4" fmla="*/ 230793 w 737264"/>
              <a:gd name="connsiteY4" fmla="*/ 847878 h 939348"/>
              <a:gd name="connsiteX5" fmla="*/ 556614 w 737264"/>
              <a:gd name="connsiteY5" fmla="*/ 437974 h 939348"/>
              <a:gd name="connsiteX6" fmla="*/ 419979 w 737264"/>
              <a:gd name="connsiteY6" fmla="*/ 522057 h 939348"/>
              <a:gd name="connsiteX7" fmla="*/ 430490 w 737264"/>
              <a:gd name="connsiteY7" fmla="*/ 374912 h 939348"/>
              <a:gd name="connsiteX8" fmla="*/ 230793 w 737264"/>
              <a:gd name="connsiteY8" fmla="*/ 490526 h 939348"/>
              <a:gd name="connsiteX9" fmla="*/ 735290 w 737264"/>
              <a:gd name="connsiteY9" fmla="*/ 7050 h 93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7264" h="939348">
                <a:moveTo>
                  <a:pt x="735290" y="7050"/>
                </a:moveTo>
                <a:cubicBezTo>
                  <a:pt x="698504" y="78871"/>
                  <a:pt x="81897" y="823353"/>
                  <a:pt x="10076" y="921450"/>
                </a:cubicBezTo>
                <a:cubicBezTo>
                  <a:pt x="-61745" y="1019547"/>
                  <a:pt x="272835" y="595630"/>
                  <a:pt x="304366" y="595630"/>
                </a:cubicBezTo>
                <a:cubicBezTo>
                  <a:pt x="335897" y="595630"/>
                  <a:pt x="199262" y="921450"/>
                  <a:pt x="199262" y="921450"/>
                </a:cubicBezTo>
                <a:cubicBezTo>
                  <a:pt x="187000" y="963491"/>
                  <a:pt x="171234" y="928457"/>
                  <a:pt x="230793" y="847878"/>
                </a:cubicBezTo>
                <a:cubicBezTo>
                  <a:pt x="290352" y="767299"/>
                  <a:pt x="525083" y="492277"/>
                  <a:pt x="556614" y="437974"/>
                </a:cubicBezTo>
                <a:cubicBezTo>
                  <a:pt x="588145" y="383671"/>
                  <a:pt x="441000" y="532567"/>
                  <a:pt x="419979" y="522057"/>
                </a:cubicBezTo>
                <a:cubicBezTo>
                  <a:pt x="398958" y="511547"/>
                  <a:pt x="462021" y="380167"/>
                  <a:pt x="430490" y="374912"/>
                </a:cubicBezTo>
                <a:cubicBezTo>
                  <a:pt x="398959" y="369657"/>
                  <a:pt x="178241" y="546581"/>
                  <a:pt x="230793" y="490526"/>
                </a:cubicBezTo>
                <a:cubicBezTo>
                  <a:pt x="283345" y="434471"/>
                  <a:pt x="772076" y="-64771"/>
                  <a:pt x="735290" y="7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1" name="フリーフォーム 1440">
            <a:extLst>
              <a:ext uri="{FF2B5EF4-FFF2-40B4-BE49-F238E27FC236}">
                <a16:creationId xmlns:a16="http://schemas.microsoft.com/office/drawing/2014/main" id="{9F0920F4-5EFD-AB70-4117-831B5A71665A}"/>
              </a:ext>
            </a:extLst>
          </p:cNvPr>
          <p:cNvSpPr/>
          <p:nvPr/>
        </p:nvSpPr>
        <p:spPr>
          <a:xfrm>
            <a:off x="7250038" y="5722282"/>
            <a:ext cx="811114" cy="1702024"/>
          </a:xfrm>
          <a:custGeom>
            <a:avLst/>
            <a:gdLst>
              <a:gd name="connsiteX0" fmla="*/ 737824 w 811114"/>
              <a:gd name="connsiteY0" fmla="*/ 68918 h 1702024"/>
              <a:gd name="connsiteX1" fmla="*/ 727314 w 811114"/>
              <a:gd name="connsiteY1" fmla="*/ 174021 h 1702024"/>
              <a:gd name="connsiteX2" fmla="*/ 243838 w 811114"/>
              <a:gd name="connsiteY2" fmla="*/ 888725 h 1702024"/>
              <a:gd name="connsiteX3" fmla="*/ 2100 w 811114"/>
              <a:gd name="connsiteY3" fmla="*/ 1698021 h 1702024"/>
              <a:gd name="connsiteX4" fmla="*/ 149245 w 811114"/>
              <a:gd name="connsiteY4" fmla="*/ 1172504 h 1702024"/>
              <a:gd name="connsiteX5" fmla="*/ 527617 w 811114"/>
              <a:gd name="connsiteY5" fmla="*/ 562904 h 1702024"/>
              <a:gd name="connsiteX6" fmla="*/ 369962 w 811114"/>
              <a:gd name="connsiteY6" fmla="*/ 857194 h 1702024"/>
              <a:gd name="connsiteX7" fmla="*/ 790376 w 811114"/>
              <a:gd name="connsiteY7" fmla="*/ 58408 h 1702024"/>
              <a:gd name="connsiteX8" fmla="*/ 737824 w 811114"/>
              <a:gd name="connsiteY8" fmla="*/ 68918 h 170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114" h="1702024">
                <a:moveTo>
                  <a:pt x="737824" y="68918"/>
                </a:moveTo>
                <a:cubicBezTo>
                  <a:pt x="727314" y="88187"/>
                  <a:pt x="809645" y="37386"/>
                  <a:pt x="727314" y="174021"/>
                </a:cubicBezTo>
                <a:cubicBezTo>
                  <a:pt x="644983" y="310656"/>
                  <a:pt x="364707" y="634725"/>
                  <a:pt x="243838" y="888725"/>
                </a:cubicBezTo>
                <a:cubicBezTo>
                  <a:pt x="122969" y="1142725"/>
                  <a:pt x="17865" y="1650725"/>
                  <a:pt x="2100" y="1698021"/>
                </a:cubicBezTo>
                <a:cubicBezTo>
                  <a:pt x="-13666" y="1745318"/>
                  <a:pt x="61659" y="1361690"/>
                  <a:pt x="149245" y="1172504"/>
                </a:cubicBezTo>
                <a:cubicBezTo>
                  <a:pt x="236831" y="983318"/>
                  <a:pt x="490831" y="615456"/>
                  <a:pt x="527617" y="562904"/>
                </a:cubicBezTo>
                <a:cubicBezTo>
                  <a:pt x="564403" y="510352"/>
                  <a:pt x="326169" y="941277"/>
                  <a:pt x="369962" y="857194"/>
                </a:cubicBezTo>
                <a:cubicBezTo>
                  <a:pt x="413755" y="773111"/>
                  <a:pt x="725562" y="186284"/>
                  <a:pt x="790376" y="58408"/>
                </a:cubicBezTo>
                <a:cubicBezTo>
                  <a:pt x="855190" y="-69468"/>
                  <a:pt x="748334" y="49649"/>
                  <a:pt x="737824" y="68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2" name="フリーフォーム 1441">
            <a:extLst>
              <a:ext uri="{FF2B5EF4-FFF2-40B4-BE49-F238E27FC236}">
                <a16:creationId xmlns:a16="http://schemas.microsoft.com/office/drawing/2014/main" id="{D7E128D7-C8CA-1310-3254-DA29B4401F46}"/>
              </a:ext>
            </a:extLst>
          </p:cNvPr>
          <p:cNvSpPr/>
          <p:nvPr/>
        </p:nvSpPr>
        <p:spPr>
          <a:xfrm>
            <a:off x="5002987" y="3911619"/>
            <a:ext cx="214526" cy="778545"/>
          </a:xfrm>
          <a:custGeom>
            <a:avLst/>
            <a:gdLst>
              <a:gd name="connsiteX0" fmla="*/ 213524 w 214526"/>
              <a:gd name="connsiteY0" fmla="*/ 7814 h 778545"/>
              <a:gd name="connsiteX1" fmla="*/ 209496 w 214526"/>
              <a:gd name="connsiteY1" fmla="*/ 60180 h 778545"/>
              <a:gd name="connsiteX2" fmla="*/ 205468 w 214526"/>
              <a:gd name="connsiteY2" fmla="*/ 398548 h 778545"/>
              <a:gd name="connsiteX3" fmla="*/ 185327 w 214526"/>
              <a:gd name="connsiteY3" fmla="*/ 350210 h 778545"/>
              <a:gd name="connsiteX4" fmla="*/ 104763 w 214526"/>
              <a:gd name="connsiteY4" fmla="*/ 740945 h 778545"/>
              <a:gd name="connsiteX5" fmla="*/ 112819 w 214526"/>
              <a:gd name="connsiteY5" fmla="*/ 595930 h 778545"/>
              <a:gd name="connsiteX6" fmla="*/ 64481 w 214526"/>
              <a:gd name="connsiteY6" fmla="*/ 390492 h 778545"/>
              <a:gd name="connsiteX7" fmla="*/ 30 w 214526"/>
              <a:gd name="connsiteY7" fmla="*/ 777199 h 778545"/>
              <a:gd name="connsiteX8" fmla="*/ 56424 w 214526"/>
              <a:gd name="connsiteY8" fmla="*/ 229364 h 778545"/>
              <a:gd name="connsiteX9" fmla="*/ 84622 w 214526"/>
              <a:gd name="connsiteY9" fmla="*/ 583845 h 778545"/>
              <a:gd name="connsiteX10" fmla="*/ 165186 w 214526"/>
              <a:gd name="connsiteY10" fmla="*/ 265618 h 778545"/>
              <a:gd name="connsiteX11" fmla="*/ 189355 w 214526"/>
              <a:gd name="connsiteY11" fmla="*/ 152829 h 778545"/>
              <a:gd name="connsiteX12" fmla="*/ 213524 w 214526"/>
              <a:gd name="connsiteY12" fmla="*/ 7814 h 778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4526" h="778545">
                <a:moveTo>
                  <a:pt x="213524" y="7814"/>
                </a:moveTo>
                <a:cubicBezTo>
                  <a:pt x="216881" y="-7627"/>
                  <a:pt x="210839" y="-4942"/>
                  <a:pt x="209496" y="60180"/>
                </a:cubicBezTo>
                <a:cubicBezTo>
                  <a:pt x="208153" y="125302"/>
                  <a:pt x="209496" y="350210"/>
                  <a:pt x="205468" y="398548"/>
                </a:cubicBezTo>
                <a:cubicBezTo>
                  <a:pt x="201440" y="446886"/>
                  <a:pt x="202111" y="293144"/>
                  <a:pt x="185327" y="350210"/>
                </a:cubicBezTo>
                <a:cubicBezTo>
                  <a:pt x="168543" y="407276"/>
                  <a:pt x="116848" y="699992"/>
                  <a:pt x="104763" y="740945"/>
                </a:cubicBezTo>
                <a:cubicBezTo>
                  <a:pt x="92678" y="781898"/>
                  <a:pt x="119533" y="654339"/>
                  <a:pt x="112819" y="595930"/>
                </a:cubicBezTo>
                <a:cubicBezTo>
                  <a:pt x="106105" y="537521"/>
                  <a:pt x="83279" y="360281"/>
                  <a:pt x="64481" y="390492"/>
                </a:cubicBezTo>
                <a:cubicBezTo>
                  <a:pt x="45683" y="420703"/>
                  <a:pt x="1373" y="804054"/>
                  <a:pt x="30" y="777199"/>
                </a:cubicBezTo>
                <a:cubicBezTo>
                  <a:pt x="-1313" y="750344"/>
                  <a:pt x="42325" y="261590"/>
                  <a:pt x="56424" y="229364"/>
                </a:cubicBezTo>
                <a:cubicBezTo>
                  <a:pt x="70523" y="197138"/>
                  <a:pt x="66495" y="577803"/>
                  <a:pt x="84622" y="583845"/>
                </a:cubicBezTo>
                <a:cubicBezTo>
                  <a:pt x="102749" y="589887"/>
                  <a:pt x="147731" y="337454"/>
                  <a:pt x="165186" y="265618"/>
                </a:cubicBezTo>
                <a:cubicBezTo>
                  <a:pt x="182641" y="193782"/>
                  <a:pt x="182641" y="189754"/>
                  <a:pt x="189355" y="152829"/>
                </a:cubicBezTo>
                <a:cubicBezTo>
                  <a:pt x="196069" y="115904"/>
                  <a:pt x="210167" y="23255"/>
                  <a:pt x="213524" y="78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3" name="フリーフォーム 1442">
            <a:extLst>
              <a:ext uri="{FF2B5EF4-FFF2-40B4-BE49-F238E27FC236}">
                <a16:creationId xmlns:a16="http://schemas.microsoft.com/office/drawing/2014/main" id="{742E9D99-3083-A343-99D0-64A31DBC7D81}"/>
              </a:ext>
            </a:extLst>
          </p:cNvPr>
          <p:cNvSpPr/>
          <p:nvPr/>
        </p:nvSpPr>
        <p:spPr>
          <a:xfrm>
            <a:off x="6988644" y="2442547"/>
            <a:ext cx="510682" cy="426892"/>
          </a:xfrm>
          <a:custGeom>
            <a:avLst/>
            <a:gdLst>
              <a:gd name="connsiteX0" fmla="*/ 256 w 510682"/>
              <a:gd name="connsiteY0" fmla="*/ 912 h 426892"/>
              <a:gd name="connsiteX1" fmla="*/ 269643 w 510682"/>
              <a:gd name="connsiteY1" fmla="*/ 80590 h 426892"/>
              <a:gd name="connsiteX2" fmla="*/ 444176 w 510682"/>
              <a:gd name="connsiteY2" fmla="*/ 247534 h 426892"/>
              <a:gd name="connsiteX3" fmla="*/ 447970 w 510682"/>
              <a:gd name="connsiteY3" fmla="*/ 224769 h 426892"/>
              <a:gd name="connsiteX4" fmla="*/ 508677 w 510682"/>
              <a:gd name="connsiteY4" fmla="*/ 425861 h 426892"/>
              <a:gd name="connsiteX5" fmla="*/ 482118 w 510682"/>
              <a:gd name="connsiteY5" fmla="*/ 293065 h 426892"/>
              <a:gd name="connsiteX6" fmla="*/ 349321 w 510682"/>
              <a:gd name="connsiteY6" fmla="*/ 73002 h 426892"/>
              <a:gd name="connsiteX7" fmla="*/ 391057 w 510682"/>
              <a:gd name="connsiteY7" fmla="*/ 190621 h 426892"/>
              <a:gd name="connsiteX8" fmla="*/ 250672 w 510682"/>
              <a:gd name="connsiteY8" fmla="*/ 76796 h 426892"/>
              <a:gd name="connsiteX9" fmla="*/ 220319 w 510682"/>
              <a:gd name="connsiteY9" fmla="*/ 38854 h 426892"/>
              <a:gd name="connsiteX10" fmla="*/ 256 w 510682"/>
              <a:gd name="connsiteY10" fmla="*/ 912 h 426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0682" h="426892">
                <a:moveTo>
                  <a:pt x="256" y="912"/>
                </a:moveTo>
                <a:cubicBezTo>
                  <a:pt x="8477" y="7868"/>
                  <a:pt x="195656" y="39486"/>
                  <a:pt x="269643" y="80590"/>
                </a:cubicBezTo>
                <a:cubicBezTo>
                  <a:pt x="343630" y="121694"/>
                  <a:pt x="444176" y="247534"/>
                  <a:pt x="444176" y="247534"/>
                </a:cubicBezTo>
                <a:cubicBezTo>
                  <a:pt x="473897" y="271564"/>
                  <a:pt x="437220" y="195048"/>
                  <a:pt x="447970" y="224769"/>
                </a:cubicBezTo>
                <a:cubicBezTo>
                  <a:pt x="458720" y="254490"/>
                  <a:pt x="502986" y="414478"/>
                  <a:pt x="508677" y="425861"/>
                </a:cubicBezTo>
                <a:cubicBezTo>
                  <a:pt x="514368" y="437244"/>
                  <a:pt x="508677" y="351875"/>
                  <a:pt x="482118" y="293065"/>
                </a:cubicBezTo>
                <a:cubicBezTo>
                  <a:pt x="455559" y="234255"/>
                  <a:pt x="364498" y="90076"/>
                  <a:pt x="349321" y="73002"/>
                </a:cubicBezTo>
                <a:cubicBezTo>
                  <a:pt x="334144" y="55928"/>
                  <a:pt x="407498" y="189989"/>
                  <a:pt x="391057" y="190621"/>
                </a:cubicBezTo>
                <a:cubicBezTo>
                  <a:pt x="374616" y="191253"/>
                  <a:pt x="279128" y="102090"/>
                  <a:pt x="250672" y="76796"/>
                </a:cubicBezTo>
                <a:cubicBezTo>
                  <a:pt x="222216" y="51502"/>
                  <a:pt x="256996" y="48972"/>
                  <a:pt x="220319" y="38854"/>
                </a:cubicBezTo>
                <a:cubicBezTo>
                  <a:pt x="183642" y="28736"/>
                  <a:pt x="-7965" y="-6044"/>
                  <a:pt x="256" y="9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4" name="フリーフォーム 1443">
            <a:extLst>
              <a:ext uri="{FF2B5EF4-FFF2-40B4-BE49-F238E27FC236}">
                <a16:creationId xmlns:a16="http://schemas.microsoft.com/office/drawing/2014/main" id="{F6EE28E4-3674-E758-FA81-70B0043A5F51}"/>
              </a:ext>
            </a:extLst>
          </p:cNvPr>
          <p:cNvSpPr/>
          <p:nvPr/>
        </p:nvSpPr>
        <p:spPr>
          <a:xfrm>
            <a:off x="7478350" y="3171446"/>
            <a:ext cx="102554" cy="338400"/>
          </a:xfrm>
          <a:custGeom>
            <a:avLst/>
            <a:gdLst>
              <a:gd name="connsiteX0" fmla="*/ 0 w 102554"/>
              <a:gd name="connsiteY0" fmla="*/ 498 h 338400"/>
              <a:gd name="connsiteX1" fmla="*/ 68296 w 102554"/>
              <a:gd name="connsiteY1" fmla="*/ 175030 h 338400"/>
              <a:gd name="connsiteX2" fmla="*/ 45530 w 102554"/>
              <a:gd name="connsiteY2" fmla="*/ 338181 h 338400"/>
              <a:gd name="connsiteX3" fmla="*/ 56913 w 102554"/>
              <a:gd name="connsiteY3" fmla="*/ 205384 h 338400"/>
              <a:gd name="connsiteX4" fmla="*/ 102443 w 102554"/>
              <a:gd name="connsiteY4" fmla="*/ 11880 h 338400"/>
              <a:gd name="connsiteX5" fmla="*/ 68296 w 102554"/>
              <a:gd name="connsiteY5" fmla="*/ 118117 h 338400"/>
              <a:gd name="connsiteX6" fmla="*/ 0 w 102554"/>
              <a:gd name="connsiteY6" fmla="*/ 498 h 3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554" h="338400">
                <a:moveTo>
                  <a:pt x="0" y="498"/>
                </a:moveTo>
                <a:cubicBezTo>
                  <a:pt x="0" y="9983"/>
                  <a:pt x="60708" y="118750"/>
                  <a:pt x="68296" y="175030"/>
                </a:cubicBezTo>
                <a:cubicBezTo>
                  <a:pt x="75884" y="231311"/>
                  <a:pt x="47427" y="333122"/>
                  <a:pt x="45530" y="338181"/>
                </a:cubicBezTo>
                <a:cubicBezTo>
                  <a:pt x="43633" y="343240"/>
                  <a:pt x="47428" y="259767"/>
                  <a:pt x="56913" y="205384"/>
                </a:cubicBezTo>
                <a:cubicBezTo>
                  <a:pt x="66398" y="151001"/>
                  <a:pt x="100546" y="26425"/>
                  <a:pt x="102443" y="11880"/>
                </a:cubicBezTo>
                <a:cubicBezTo>
                  <a:pt x="104340" y="-2665"/>
                  <a:pt x="81576" y="116220"/>
                  <a:pt x="68296" y="118117"/>
                </a:cubicBezTo>
                <a:cubicBezTo>
                  <a:pt x="55016" y="120014"/>
                  <a:pt x="0" y="-8987"/>
                  <a:pt x="0" y="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02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61346-4903-2C32-3EEA-ACDD6C05F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>
            <a:extLst>
              <a:ext uri="{FF2B5EF4-FFF2-40B4-BE49-F238E27FC236}">
                <a16:creationId xmlns:a16="http://schemas.microsoft.com/office/drawing/2014/main" id="{BF103957-0ED2-C04A-4E7A-E62C144D56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41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1EF40-B0BC-4B8D-5FFD-3B6336DC9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 hidden="1">
            <a:extLst>
              <a:ext uri="{FF2B5EF4-FFF2-40B4-BE49-F238E27FC236}">
                <a16:creationId xmlns:a16="http://schemas.microsoft.com/office/drawing/2014/main" id="{A578E129-A279-CB7B-CC13-6A74D409DF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EBFE13A1-150D-98F4-E6F1-0C876DF0ACE9}"/>
              </a:ext>
            </a:extLst>
          </p:cNvPr>
          <p:cNvSpPr/>
          <p:nvPr/>
        </p:nvSpPr>
        <p:spPr>
          <a:xfrm>
            <a:off x="5241310" y="4184019"/>
            <a:ext cx="814407" cy="318529"/>
          </a:xfrm>
          <a:custGeom>
            <a:avLst/>
            <a:gdLst>
              <a:gd name="connsiteX0" fmla="*/ 89515 w 814407"/>
              <a:gd name="connsiteY0" fmla="*/ 289556 h 318529"/>
              <a:gd name="connsiteX1" fmla="*/ 378440 w 814407"/>
              <a:gd name="connsiteY1" fmla="*/ 140331 h 318529"/>
              <a:gd name="connsiteX2" fmla="*/ 670540 w 814407"/>
              <a:gd name="connsiteY2" fmla="*/ 153031 h 318529"/>
              <a:gd name="connsiteX3" fmla="*/ 553065 w 814407"/>
              <a:gd name="connsiteY3" fmla="*/ 153031 h 318529"/>
              <a:gd name="connsiteX4" fmla="*/ 683240 w 814407"/>
              <a:gd name="connsiteY4" fmla="*/ 181606 h 318529"/>
              <a:gd name="connsiteX5" fmla="*/ 702290 w 814407"/>
              <a:gd name="connsiteY5" fmla="*/ 219706 h 318529"/>
              <a:gd name="connsiteX6" fmla="*/ 651490 w 814407"/>
              <a:gd name="connsiteY6" fmla="*/ 187956 h 318529"/>
              <a:gd name="connsiteX7" fmla="*/ 788015 w 814407"/>
              <a:gd name="connsiteY7" fmla="*/ 302256 h 318529"/>
              <a:gd name="connsiteX8" fmla="*/ 810240 w 814407"/>
              <a:gd name="connsiteY8" fmla="*/ 311781 h 318529"/>
              <a:gd name="connsiteX9" fmla="*/ 734040 w 814407"/>
              <a:gd name="connsiteY9" fmla="*/ 245106 h 318529"/>
              <a:gd name="connsiteX10" fmla="*/ 705465 w 814407"/>
              <a:gd name="connsiteY10" fmla="*/ 200656 h 318529"/>
              <a:gd name="connsiteX11" fmla="*/ 743565 w 814407"/>
              <a:gd name="connsiteY11" fmla="*/ 143506 h 318529"/>
              <a:gd name="connsiteX12" fmla="*/ 683240 w 814407"/>
              <a:gd name="connsiteY12" fmla="*/ 168906 h 318529"/>
              <a:gd name="connsiteX13" fmla="*/ 619740 w 814407"/>
              <a:gd name="connsiteY13" fmla="*/ 153031 h 318529"/>
              <a:gd name="connsiteX14" fmla="*/ 673715 w 814407"/>
              <a:gd name="connsiteY14" fmla="*/ 89531 h 318529"/>
              <a:gd name="connsiteX15" fmla="*/ 540365 w 814407"/>
              <a:gd name="connsiteY15" fmla="*/ 143506 h 318529"/>
              <a:gd name="connsiteX16" fmla="*/ 546715 w 814407"/>
              <a:gd name="connsiteY16" fmla="*/ 57781 h 318529"/>
              <a:gd name="connsiteX17" fmla="*/ 486390 w 814407"/>
              <a:gd name="connsiteY17" fmla="*/ 108581 h 318529"/>
              <a:gd name="connsiteX18" fmla="*/ 489565 w 814407"/>
              <a:gd name="connsiteY18" fmla="*/ 64131 h 318529"/>
              <a:gd name="connsiteX19" fmla="*/ 429240 w 814407"/>
              <a:gd name="connsiteY19" fmla="*/ 105406 h 318529"/>
              <a:gd name="connsiteX20" fmla="*/ 397490 w 814407"/>
              <a:gd name="connsiteY20" fmla="*/ 76831 h 318529"/>
              <a:gd name="connsiteX21" fmla="*/ 289540 w 814407"/>
              <a:gd name="connsiteY21" fmla="*/ 631 h 318529"/>
              <a:gd name="connsiteX22" fmla="*/ 330815 w 814407"/>
              <a:gd name="connsiteY22" fmla="*/ 45081 h 318529"/>
              <a:gd name="connsiteX23" fmla="*/ 346690 w 814407"/>
              <a:gd name="connsiteY23" fmla="*/ 124456 h 318529"/>
              <a:gd name="connsiteX24" fmla="*/ 311765 w 814407"/>
              <a:gd name="connsiteY24" fmla="*/ 80006 h 318529"/>
              <a:gd name="connsiteX25" fmla="*/ 324465 w 814407"/>
              <a:gd name="connsiteY25" fmla="*/ 114931 h 318529"/>
              <a:gd name="connsiteX26" fmla="*/ 245090 w 814407"/>
              <a:gd name="connsiteY26" fmla="*/ 76831 h 318529"/>
              <a:gd name="connsiteX27" fmla="*/ 283190 w 814407"/>
              <a:gd name="connsiteY27" fmla="*/ 146681 h 318529"/>
              <a:gd name="connsiteX28" fmla="*/ 251440 w 814407"/>
              <a:gd name="connsiteY28" fmla="*/ 140331 h 318529"/>
              <a:gd name="connsiteX29" fmla="*/ 238740 w 814407"/>
              <a:gd name="connsiteY29" fmla="*/ 111756 h 318529"/>
              <a:gd name="connsiteX30" fmla="*/ 133965 w 814407"/>
              <a:gd name="connsiteY30" fmla="*/ 118106 h 318529"/>
              <a:gd name="connsiteX31" fmla="*/ 229215 w 814407"/>
              <a:gd name="connsiteY31" fmla="*/ 130806 h 318529"/>
              <a:gd name="connsiteX32" fmla="*/ 143490 w 814407"/>
              <a:gd name="connsiteY32" fmla="*/ 149856 h 318529"/>
              <a:gd name="connsiteX33" fmla="*/ 108565 w 814407"/>
              <a:gd name="connsiteY33" fmla="*/ 207006 h 318529"/>
              <a:gd name="connsiteX34" fmla="*/ 203815 w 814407"/>
              <a:gd name="connsiteY34" fmla="*/ 143506 h 318529"/>
              <a:gd name="connsiteX35" fmla="*/ 140315 w 814407"/>
              <a:gd name="connsiteY35" fmla="*/ 187956 h 318529"/>
              <a:gd name="connsiteX36" fmla="*/ 615 w 814407"/>
              <a:gd name="connsiteY36" fmla="*/ 187956 h 318529"/>
              <a:gd name="connsiteX37" fmla="*/ 200640 w 814407"/>
              <a:gd name="connsiteY37" fmla="*/ 149856 h 318529"/>
              <a:gd name="connsiteX38" fmla="*/ 89515 w 814407"/>
              <a:gd name="connsiteY38" fmla="*/ 289556 h 31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14407" h="318529">
                <a:moveTo>
                  <a:pt x="89515" y="289556"/>
                </a:moveTo>
                <a:cubicBezTo>
                  <a:pt x="119148" y="287969"/>
                  <a:pt x="281603" y="163085"/>
                  <a:pt x="378440" y="140331"/>
                </a:cubicBezTo>
                <a:cubicBezTo>
                  <a:pt x="475278" y="117577"/>
                  <a:pt x="641436" y="150914"/>
                  <a:pt x="670540" y="153031"/>
                </a:cubicBezTo>
                <a:cubicBezTo>
                  <a:pt x="699644" y="155148"/>
                  <a:pt x="550948" y="148269"/>
                  <a:pt x="553065" y="153031"/>
                </a:cubicBezTo>
                <a:cubicBezTo>
                  <a:pt x="555182" y="157793"/>
                  <a:pt x="658369" y="170494"/>
                  <a:pt x="683240" y="181606"/>
                </a:cubicBezTo>
                <a:cubicBezTo>
                  <a:pt x="708111" y="192718"/>
                  <a:pt x="707581" y="218648"/>
                  <a:pt x="702290" y="219706"/>
                </a:cubicBezTo>
                <a:cubicBezTo>
                  <a:pt x="696999" y="220764"/>
                  <a:pt x="637202" y="174198"/>
                  <a:pt x="651490" y="187956"/>
                </a:cubicBezTo>
                <a:cubicBezTo>
                  <a:pt x="665778" y="201714"/>
                  <a:pt x="761557" y="281618"/>
                  <a:pt x="788015" y="302256"/>
                </a:cubicBezTo>
                <a:cubicBezTo>
                  <a:pt x="814473" y="322894"/>
                  <a:pt x="819236" y="321306"/>
                  <a:pt x="810240" y="311781"/>
                </a:cubicBezTo>
                <a:cubicBezTo>
                  <a:pt x="801244" y="302256"/>
                  <a:pt x="751503" y="263627"/>
                  <a:pt x="734040" y="245106"/>
                </a:cubicBezTo>
                <a:cubicBezTo>
                  <a:pt x="716578" y="226585"/>
                  <a:pt x="703878" y="217589"/>
                  <a:pt x="705465" y="200656"/>
                </a:cubicBezTo>
                <a:cubicBezTo>
                  <a:pt x="707053" y="183723"/>
                  <a:pt x="747269" y="148798"/>
                  <a:pt x="743565" y="143506"/>
                </a:cubicBezTo>
                <a:cubicBezTo>
                  <a:pt x="739861" y="138214"/>
                  <a:pt x="703877" y="167319"/>
                  <a:pt x="683240" y="168906"/>
                </a:cubicBezTo>
                <a:cubicBezTo>
                  <a:pt x="662603" y="170493"/>
                  <a:pt x="621327" y="166260"/>
                  <a:pt x="619740" y="153031"/>
                </a:cubicBezTo>
                <a:cubicBezTo>
                  <a:pt x="618153" y="139802"/>
                  <a:pt x="686944" y="91118"/>
                  <a:pt x="673715" y="89531"/>
                </a:cubicBezTo>
                <a:cubicBezTo>
                  <a:pt x="660486" y="87944"/>
                  <a:pt x="561531" y="148798"/>
                  <a:pt x="540365" y="143506"/>
                </a:cubicBezTo>
                <a:cubicBezTo>
                  <a:pt x="519199" y="138214"/>
                  <a:pt x="555711" y="63602"/>
                  <a:pt x="546715" y="57781"/>
                </a:cubicBezTo>
                <a:cubicBezTo>
                  <a:pt x="537719" y="51960"/>
                  <a:pt x="495915" y="107523"/>
                  <a:pt x="486390" y="108581"/>
                </a:cubicBezTo>
                <a:cubicBezTo>
                  <a:pt x="476865" y="109639"/>
                  <a:pt x="499090" y="64660"/>
                  <a:pt x="489565" y="64131"/>
                </a:cubicBezTo>
                <a:cubicBezTo>
                  <a:pt x="480040" y="63602"/>
                  <a:pt x="444586" y="103289"/>
                  <a:pt x="429240" y="105406"/>
                </a:cubicBezTo>
                <a:cubicBezTo>
                  <a:pt x="413894" y="107523"/>
                  <a:pt x="420773" y="94293"/>
                  <a:pt x="397490" y="76831"/>
                </a:cubicBezTo>
                <a:cubicBezTo>
                  <a:pt x="374207" y="59368"/>
                  <a:pt x="300653" y="5923"/>
                  <a:pt x="289540" y="631"/>
                </a:cubicBezTo>
                <a:cubicBezTo>
                  <a:pt x="278428" y="-4661"/>
                  <a:pt x="321290" y="24444"/>
                  <a:pt x="330815" y="45081"/>
                </a:cubicBezTo>
                <a:cubicBezTo>
                  <a:pt x="340340" y="65718"/>
                  <a:pt x="349865" y="118635"/>
                  <a:pt x="346690" y="124456"/>
                </a:cubicBezTo>
                <a:cubicBezTo>
                  <a:pt x="343515" y="130277"/>
                  <a:pt x="315469" y="81593"/>
                  <a:pt x="311765" y="80006"/>
                </a:cubicBezTo>
                <a:cubicBezTo>
                  <a:pt x="308061" y="78419"/>
                  <a:pt x="335577" y="115460"/>
                  <a:pt x="324465" y="114931"/>
                </a:cubicBezTo>
                <a:cubicBezTo>
                  <a:pt x="313353" y="114402"/>
                  <a:pt x="251969" y="71539"/>
                  <a:pt x="245090" y="76831"/>
                </a:cubicBezTo>
                <a:cubicBezTo>
                  <a:pt x="238211" y="82123"/>
                  <a:pt x="282132" y="136098"/>
                  <a:pt x="283190" y="146681"/>
                </a:cubicBezTo>
                <a:cubicBezTo>
                  <a:pt x="284248" y="157264"/>
                  <a:pt x="258848" y="146152"/>
                  <a:pt x="251440" y="140331"/>
                </a:cubicBezTo>
                <a:cubicBezTo>
                  <a:pt x="244032" y="134510"/>
                  <a:pt x="258319" y="115460"/>
                  <a:pt x="238740" y="111756"/>
                </a:cubicBezTo>
                <a:cubicBezTo>
                  <a:pt x="219161" y="108052"/>
                  <a:pt x="135552" y="114931"/>
                  <a:pt x="133965" y="118106"/>
                </a:cubicBezTo>
                <a:cubicBezTo>
                  <a:pt x="132378" y="121281"/>
                  <a:pt x="227628" y="125514"/>
                  <a:pt x="229215" y="130806"/>
                </a:cubicBezTo>
                <a:cubicBezTo>
                  <a:pt x="230802" y="136098"/>
                  <a:pt x="163598" y="137156"/>
                  <a:pt x="143490" y="149856"/>
                </a:cubicBezTo>
                <a:cubicBezTo>
                  <a:pt x="123382" y="162556"/>
                  <a:pt x="98511" y="208064"/>
                  <a:pt x="108565" y="207006"/>
                </a:cubicBezTo>
                <a:cubicBezTo>
                  <a:pt x="118619" y="205948"/>
                  <a:pt x="198523" y="146681"/>
                  <a:pt x="203815" y="143506"/>
                </a:cubicBezTo>
                <a:cubicBezTo>
                  <a:pt x="209107" y="140331"/>
                  <a:pt x="174182" y="180548"/>
                  <a:pt x="140315" y="187956"/>
                </a:cubicBezTo>
                <a:cubicBezTo>
                  <a:pt x="106448" y="195364"/>
                  <a:pt x="-9439" y="194306"/>
                  <a:pt x="615" y="187956"/>
                </a:cubicBezTo>
                <a:cubicBezTo>
                  <a:pt x="10669" y="181606"/>
                  <a:pt x="186353" y="138214"/>
                  <a:pt x="200640" y="149856"/>
                </a:cubicBezTo>
                <a:cubicBezTo>
                  <a:pt x="214927" y="161498"/>
                  <a:pt x="59882" y="291143"/>
                  <a:pt x="89515" y="28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A5FF97AE-ABF1-3713-6671-1F16788E179F}"/>
              </a:ext>
            </a:extLst>
          </p:cNvPr>
          <p:cNvSpPr/>
          <p:nvPr/>
        </p:nvSpPr>
        <p:spPr>
          <a:xfrm>
            <a:off x="5799542" y="4300388"/>
            <a:ext cx="354394" cy="263114"/>
          </a:xfrm>
          <a:custGeom>
            <a:avLst/>
            <a:gdLst>
              <a:gd name="connsiteX0" fmla="*/ 1183 w 354394"/>
              <a:gd name="connsiteY0" fmla="*/ 1737 h 263114"/>
              <a:gd name="connsiteX1" fmla="*/ 213908 w 354394"/>
              <a:gd name="connsiteY1" fmla="*/ 138262 h 263114"/>
              <a:gd name="connsiteX2" fmla="*/ 182158 w 354394"/>
              <a:gd name="connsiteY2" fmla="*/ 106512 h 263114"/>
              <a:gd name="connsiteX3" fmla="*/ 280583 w 354394"/>
              <a:gd name="connsiteY3" fmla="*/ 192237 h 263114"/>
              <a:gd name="connsiteX4" fmla="*/ 258358 w 354394"/>
              <a:gd name="connsiteY4" fmla="*/ 173187 h 263114"/>
              <a:gd name="connsiteX5" fmla="*/ 321858 w 354394"/>
              <a:gd name="connsiteY5" fmla="*/ 198587 h 263114"/>
              <a:gd name="connsiteX6" fmla="*/ 353608 w 354394"/>
              <a:gd name="connsiteY6" fmla="*/ 262087 h 263114"/>
              <a:gd name="connsiteX7" fmla="*/ 340908 w 354394"/>
              <a:gd name="connsiteY7" fmla="*/ 236687 h 263114"/>
              <a:gd name="connsiteX8" fmla="*/ 299633 w 354394"/>
              <a:gd name="connsiteY8" fmla="*/ 220812 h 263114"/>
              <a:gd name="connsiteX9" fmla="*/ 239308 w 354394"/>
              <a:gd name="connsiteY9" fmla="*/ 239862 h 263114"/>
              <a:gd name="connsiteX10" fmla="*/ 248833 w 354394"/>
              <a:gd name="connsiteY10" fmla="*/ 204937 h 263114"/>
              <a:gd name="connsiteX11" fmla="*/ 112308 w 354394"/>
              <a:gd name="connsiteY11" fmla="*/ 96987 h 263114"/>
              <a:gd name="connsiteX12" fmla="*/ 188508 w 354394"/>
              <a:gd name="connsiteY12" fmla="*/ 112862 h 263114"/>
              <a:gd name="connsiteX13" fmla="*/ 131358 w 354394"/>
              <a:gd name="connsiteY13" fmla="*/ 65237 h 263114"/>
              <a:gd name="connsiteX14" fmla="*/ 1183 w 354394"/>
              <a:gd name="connsiteY14" fmla="*/ 1737 h 26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4394" h="263114">
                <a:moveTo>
                  <a:pt x="1183" y="1737"/>
                </a:moveTo>
                <a:cubicBezTo>
                  <a:pt x="14941" y="13908"/>
                  <a:pt x="183746" y="120800"/>
                  <a:pt x="213908" y="138262"/>
                </a:cubicBezTo>
                <a:cubicBezTo>
                  <a:pt x="244070" y="155724"/>
                  <a:pt x="171046" y="97516"/>
                  <a:pt x="182158" y="106512"/>
                </a:cubicBezTo>
                <a:cubicBezTo>
                  <a:pt x="193270" y="115508"/>
                  <a:pt x="267883" y="181125"/>
                  <a:pt x="280583" y="192237"/>
                </a:cubicBezTo>
                <a:cubicBezTo>
                  <a:pt x="293283" y="203349"/>
                  <a:pt x="251479" y="172129"/>
                  <a:pt x="258358" y="173187"/>
                </a:cubicBezTo>
                <a:cubicBezTo>
                  <a:pt x="265237" y="174245"/>
                  <a:pt x="305983" y="183770"/>
                  <a:pt x="321858" y="198587"/>
                </a:cubicBezTo>
                <a:cubicBezTo>
                  <a:pt x="337733" y="213404"/>
                  <a:pt x="353608" y="262087"/>
                  <a:pt x="353608" y="262087"/>
                </a:cubicBezTo>
                <a:cubicBezTo>
                  <a:pt x="356783" y="268437"/>
                  <a:pt x="349904" y="243566"/>
                  <a:pt x="340908" y="236687"/>
                </a:cubicBezTo>
                <a:cubicBezTo>
                  <a:pt x="331912" y="229808"/>
                  <a:pt x="316566" y="220283"/>
                  <a:pt x="299633" y="220812"/>
                </a:cubicBezTo>
                <a:cubicBezTo>
                  <a:pt x="282700" y="221341"/>
                  <a:pt x="247775" y="242508"/>
                  <a:pt x="239308" y="239862"/>
                </a:cubicBezTo>
                <a:cubicBezTo>
                  <a:pt x="230841" y="237216"/>
                  <a:pt x="270000" y="228750"/>
                  <a:pt x="248833" y="204937"/>
                </a:cubicBezTo>
                <a:cubicBezTo>
                  <a:pt x="227666" y="181125"/>
                  <a:pt x="122362" y="112333"/>
                  <a:pt x="112308" y="96987"/>
                </a:cubicBezTo>
                <a:cubicBezTo>
                  <a:pt x="102254" y="81641"/>
                  <a:pt x="185333" y="118154"/>
                  <a:pt x="188508" y="112862"/>
                </a:cubicBezTo>
                <a:cubicBezTo>
                  <a:pt x="191683" y="107570"/>
                  <a:pt x="165225" y="85875"/>
                  <a:pt x="131358" y="65237"/>
                </a:cubicBezTo>
                <a:cubicBezTo>
                  <a:pt x="97491" y="44600"/>
                  <a:pt x="-12575" y="-10434"/>
                  <a:pt x="1183" y="17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52E081E5-A9CB-13B9-F37C-5B657A9B71B2}"/>
              </a:ext>
            </a:extLst>
          </p:cNvPr>
          <p:cNvSpPr/>
          <p:nvPr/>
        </p:nvSpPr>
        <p:spPr>
          <a:xfrm>
            <a:off x="5187747" y="4216328"/>
            <a:ext cx="467846" cy="412830"/>
          </a:xfrm>
          <a:custGeom>
            <a:avLst/>
            <a:gdLst>
              <a:gd name="connsiteX0" fmla="*/ 466928 w 467846"/>
              <a:gd name="connsiteY0" fmla="*/ 76272 h 412830"/>
              <a:gd name="connsiteX1" fmla="*/ 311353 w 467846"/>
              <a:gd name="connsiteY1" fmla="*/ 235022 h 412830"/>
              <a:gd name="connsiteX2" fmla="*/ 320878 w 467846"/>
              <a:gd name="connsiteY2" fmla="*/ 298522 h 412830"/>
              <a:gd name="connsiteX3" fmla="*/ 241503 w 467846"/>
              <a:gd name="connsiteY3" fmla="*/ 241372 h 412830"/>
              <a:gd name="connsiteX4" fmla="*/ 143078 w 467846"/>
              <a:gd name="connsiteY4" fmla="*/ 282647 h 412830"/>
              <a:gd name="connsiteX5" fmla="*/ 212928 w 467846"/>
              <a:gd name="connsiteY5" fmla="*/ 260422 h 412830"/>
              <a:gd name="connsiteX6" fmla="*/ 203403 w 467846"/>
              <a:gd name="connsiteY6" fmla="*/ 298522 h 412830"/>
              <a:gd name="connsiteX7" fmla="*/ 254203 w 467846"/>
              <a:gd name="connsiteY7" fmla="*/ 412822 h 412830"/>
              <a:gd name="connsiteX8" fmla="*/ 216103 w 467846"/>
              <a:gd name="connsiteY8" fmla="*/ 304872 h 412830"/>
              <a:gd name="connsiteX9" fmla="*/ 139903 w 467846"/>
              <a:gd name="connsiteY9" fmla="*/ 327097 h 412830"/>
              <a:gd name="connsiteX10" fmla="*/ 152603 w 467846"/>
              <a:gd name="connsiteY10" fmla="*/ 254072 h 412830"/>
              <a:gd name="connsiteX11" fmla="*/ 101803 w 467846"/>
              <a:gd name="connsiteY11" fmla="*/ 269947 h 412830"/>
              <a:gd name="connsiteX12" fmla="*/ 162128 w 467846"/>
              <a:gd name="connsiteY12" fmla="*/ 181047 h 412830"/>
              <a:gd name="connsiteX13" fmla="*/ 104978 w 467846"/>
              <a:gd name="connsiteY13" fmla="*/ 209622 h 412830"/>
              <a:gd name="connsiteX14" fmla="*/ 76403 w 467846"/>
              <a:gd name="connsiteY14" fmla="*/ 196922 h 412830"/>
              <a:gd name="connsiteX15" fmla="*/ 203 w 467846"/>
              <a:gd name="connsiteY15" fmla="*/ 196922 h 412830"/>
              <a:gd name="connsiteX16" fmla="*/ 101803 w 467846"/>
              <a:gd name="connsiteY16" fmla="*/ 165172 h 412830"/>
              <a:gd name="connsiteX17" fmla="*/ 85928 w 467846"/>
              <a:gd name="connsiteY17" fmla="*/ 139772 h 412830"/>
              <a:gd name="connsiteX18" fmla="*/ 254203 w 467846"/>
              <a:gd name="connsiteY18" fmla="*/ 72 h 412830"/>
              <a:gd name="connsiteX19" fmla="*/ 73228 w 467846"/>
              <a:gd name="connsiteY19" fmla="*/ 120722 h 412830"/>
              <a:gd name="connsiteX20" fmla="*/ 168478 w 467846"/>
              <a:gd name="connsiteY20" fmla="*/ 133422 h 412830"/>
              <a:gd name="connsiteX21" fmla="*/ 336753 w 467846"/>
              <a:gd name="connsiteY21" fmla="*/ 79447 h 412830"/>
              <a:gd name="connsiteX22" fmla="*/ 228803 w 467846"/>
              <a:gd name="connsiteY22" fmla="*/ 133422 h 412830"/>
              <a:gd name="connsiteX23" fmla="*/ 466928 w 467846"/>
              <a:gd name="connsiteY23" fmla="*/ 76272 h 41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67846" h="412830">
                <a:moveTo>
                  <a:pt x="466928" y="76272"/>
                </a:moveTo>
                <a:cubicBezTo>
                  <a:pt x="480686" y="93205"/>
                  <a:pt x="335695" y="197980"/>
                  <a:pt x="311353" y="235022"/>
                </a:cubicBezTo>
                <a:cubicBezTo>
                  <a:pt x="287011" y="272064"/>
                  <a:pt x="332520" y="297464"/>
                  <a:pt x="320878" y="298522"/>
                </a:cubicBezTo>
                <a:cubicBezTo>
                  <a:pt x="309236" y="299580"/>
                  <a:pt x="271136" y="244018"/>
                  <a:pt x="241503" y="241372"/>
                </a:cubicBezTo>
                <a:cubicBezTo>
                  <a:pt x="211870" y="238726"/>
                  <a:pt x="147840" y="279472"/>
                  <a:pt x="143078" y="282647"/>
                </a:cubicBezTo>
                <a:cubicBezTo>
                  <a:pt x="138316" y="285822"/>
                  <a:pt x="202874" y="257776"/>
                  <a:pt x="212928" y="260422"/>
                </a:cubicBezTo>
                <a:cubicBezTo>
                  <a:pt x="222982" y="263068"/>
                  <a:pt x="196524" y="273122"/>
                  <a:pt x="203403" y="298522"/>
                </a:cubicBezTo>
                <a:cubicBezTo>
                  <a:pt x="210282" y="323922"/>
                  <a:pt x="252086" y="411764"/>
                  <a:pt x="254203" y="412822"/>
                </a:cubicBezTo>
                <a:cubicBezTo>
                  <a:pt x="256320" y="413880"/>
                  <a:pt x="235153" y="319160"/>
                  <a:pt x="216103" y="304872"/>
                </a:cubicBezTo>
                <a:cubicBezTo>
                  <a:pt x="197053" y="290585"/>
                  <a:pt x="150486" y="335564"/>
                  <a:pt x="139903" y="327097"/>
                </a:cubicBezTo>
                <a:cubicBezTo>
                  <a:pt x="129320" y="318630"/>
                  <a:pt x="158953" y="263597"/>
                  <a:pt x="152603" y="254072"/>
                </a:cubicBezTo>
                <a:cubicBezTo>
                  <a:pt x="146253" y="244547"/>
                  <a:pt x="100216" y="282118"/>
                  <a:pt x="101803" y="269947"/>
                </a:cubicBezTo>
                <a:cubicBezTo>
                  <a:pt x="103390" y="257776"/>
                  <a:pt x="161599" y="191101"/>
                  <a:pt x="162128" y="181047"/>
                </a:cubicBezTo>
                <a:cubicBezTo>
                  <a:pt x="162657" y="170993"/>
                  <a:pt x="104978" y="209622"/>
                  <a:pt x="104978" y="209622"/>
                </a:cubicBezTo>
                <a:cubicBezTo>
                  <a:pt x="90691" y="212268"/>
                  <a:pt x="93865" y="199039"/>
                  <a:pt x="76403" y="196922"/>
                </a:cubicBezTo>
                <a:cubicBezTo>
                  <a:pt x="58941" y="194805"/>
                  <a:pt x="-4030" y="202214"/>
                  <a:pt x="203" y="196922"/>
                </a:cubicBezTo>
                <a:cubicBezTo>
                  <a:pt x="4436" y="191630"/>
                  <a:pt x="87516" y="174697"/>
                  <a:pt x="101803" y="165172"/>
                </a:cubicBezTo>
                <a:cubicBezTo>
                  <a:pt x="116090" y="155647"/>
                  <a:pt x="60528" y="167289"/>
                  <a:pt x="85928" y="139772"/>
                </a:cubicBezTo>
                <a:cubicBezTo>
                  <a:pt x="111328" y="112255"/>
                  <a:pt x="256320" y="3247"/>
                  <a:pt x="254203" y="72"/>
                </a:cubicBezTo>
                <a:cubicBezTo>
                  <a:pt x="252086" y="-3103"/>
                  <a:pt x="87516" y="98497"/>
                  <a:pt x="73228" y="120722"/>
                </a:cubicBezTo>
                <a:cubicBezTo>
                  <a:pt x="58940" y="142947"/>
                  <a:pt x="124557" y="140301"/>
                  <a:pt x="168478" y="133422"/>
                </a:cubicBezTo>
                <a:cubicBezTo>
                  <a:pt x="212399" y="126543"/>
                  <a:pt x="326699" y="79447"/>
                  <a:pt x="336753" y="79447"/>
                </a:cubicBezTo>
                <a:cubicBezTo>
                  <a:pt x="346807" y="79447"/>
                  <a:pt x="206049" y="134480"/>
                  <a:pt x="228803" y="133422"/>
                </a:cubicBezTo>
                <a:cubicBezTo>
                  <a:pt x="251557" y="132364"/>
                  <a:pt x="453170" y="59339"/>
                  <a:pt x="466928" y="76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B3EE5E75-4E5C-1325-C606-7807B5F933E4}"/>
              </a:ext>
            </a:extLst>
          </p:cNvPr>
          <p:cNvSpPr/>
          <p:nvPr/>
        </p:nvSpPr>
        <p:spPr>
          <a:xfrm>
            <a:off x="5902744" y="4511488"/>
            <a:ext cx="285957" cy="70236"/>
          </a:xfrm>
          <a:custGeom>
            <a:avLst/>
            <a:gdLst>
              <a:gd name="connsiteX0" fmla="*/ 177381 w 285957"/>
              <a:gd name="connsiteY0" fmla="*/ 187 h 70236"/>
              <a:gd name="connsiteX1" fmla="*/ 2756 w 285957"/>
              <a:gd name="connsiteY1" fmla="*/ 31937 h 70236"/>
              <a:gd name="connsiteX2" fmla="*/ 75781 w 285957"/>
              <a:gd name="connsiteY2" fmla="*/ 28762 h 70236"/>
              <a:gd name="connsiteX3" fmla="*/ 148806 w 285957"/>
              <a:gd name="connsiteY3" fmla="*/ 41462 h 70236"/>
              <a:gd name="connsiteX4" fmla="*/ 72606 w 285957"/>
              <a:gd name="connsiteY4" fmla="*/ 70037 h 70236"/>
              <a:gd name="connsiteX5" fmla="*/ 285331 w 285957"/>
              <a:gd name="connsiteY5" fmla="*/ 54162 h 70236"/>
              <a:gd name="connsiteX6" fmla="*/ 142456 w 285957"/>
              <a:gd name="connsiteY6" fmla="*/ 54162 h 70236"/>
              <a:gd name="connsiteX7" fmla="*/ 139281 w 285957"/>
              <a:gd name="connsiteY7" fmla="*/ 38287 h 70236"/>
              <a:gd name="connsiteX8" fmla="*/ 28156 w 285957"/>
              <a:gd name="connsiteY8" fmla="*/ 54162 h 70236"/>
              <a:gd name="connsiteX9" fmla="*/ 231356 w 285957"/>
              <a:gd name="connsiteY9" fmla="*/ 19237 h 70236"/>
              <a:gd name="connsiteX10" fmla="*/ 177381 w 285957"/>
              <a:gd name="connsiteY10" fmla="*/ 187 h 70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957" h="70236">
                <a:moveTo>
                  <a:pt x="177381" y="187"/>
                </a:moveTo>
                <a:cubicBezTo>
                  <a:pt x="139281" y="2304"/>
                  <a:pt x="19689" y="27175"/>
                  <a:pt x="2756" y="31937"/>
                </a:cubicBezTo>
                <a:cubicBezTo>
                  <a:pt x="-14177" y="36699"/>
                  <a:pt x="51439" y="27175"/>
                  <a:pt x="75781" y="28762"/>
                </a:cubicBezTo>
                <a:cubicBezTo>
                  <a:pt x="100123" y="30350"/>
                  <a:pt x="149335" y="34583"/>
                  <a:pt x="148806" y="41462"/>
                </a:cubicBezTo>
                <a:cubicBezTo>
                  <a:pt x="148277" y="48341"/>
                  <a:pt x="49852" y="67920"/>
                  <a:pt x="72606" y="70037"/>
                </a:cubicBezTo>
                <a:cubicBezTo>
                  <a:pt x="95360" y="72154"/>
                  <a:pt x="273689" y="56808"/>
                  <a:pt x="285331" y="54162"/>
                </a:cubicBezTo>
                <a:cubicBezTo>
                  <a:pt x="296973" y="51516"/>
                  <a:pt x="142456" y="54162"/>
                  <a:pt x="142456" y="54162"/>
                </a:cubicBezTo>
                <a:cubicBezTo>
                  <a:pt x="118114" y="51516"/>
                  <a:pt x="158331" y="38287"/>
                  <a:pt x="139281" y="38287"/>
                </a:cubicBezTo>
                <a:cubicBezTo>
                  <a:pt x="120231" y="38287"/>
                  <a:pt x="12810" y="57337"/>
                  <a:pt x="28156" y="54162"/>
                </a:cubicBezTo>
                <a:cubicBezTo>
                  <a:pt x="43502" y="50987"/>
                  <a:pt x="209660" y="23999"/>
                  <a:pt x="231356" y="19237"/>
                </a:cubicBezTo>
                <a:cubicBezTo>
                  <a:pt x="253052" y="14475"/>
                  <a:pt x="215481" y="-1930"/>
                  <a:pt x="177381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1F063DC7-A5B9-C8A2-FA8B-7518B560C15E}"/>
              </a:ext>
            </a:extLst>
          </p:cNvPr>
          <p:cNvSpPr/>
          <p:nvPr/>
        </p:nvSpPr>
        <p:spPr>
          <a:xfrm>
            <a:off x="5356225" y="4492625"/>
            <a:ext cx="785224" cy="100508"/>
          </a:xfrm>
          <a:custGeom>
            <a:avLst/>
            <a:gdLst>
              <a:gd name="connsiteX0" fmla="*/ 0 w 785224"/>
              <a:gd name="connsiteY0" fmla="*/ 0 h 100508"/>
              <a:gd name="connsiteX1" fmla="*/ 368300 w 785224"/>
              <a:gd name="connsiteY1" fmla="*/ 88900 h 100508"/>
              <a:gd name="connsiteX2" fmla="*/ 295275 w 785224"/>
              <a:gd name="connsiteY2" fmla="*/ 98425 h 100508"/>
              <a:gd name="connsiteX3" fmla="*/ 625475 w 785224"/>
              <a:gd name="connsiteY3" fmla="*/ 79375 h 100508"/>
              <a:gd name="connsiteX4" fmla="*/ 495300 w 785224"/>
              <a:gd name="connsiteY4" fmla="*/ 79375 h 100508"/>
              <a:gd name="connsiteX5" fmla="*/ 771525 w 785224"/>
              <a:gd name="connsiteY5" fmla="*/ 69850 h 100508"/>
              <a:gd name="connsiteX6" fmla="*/ 746125 w 785224"/>
              <a:gd name="connsiteY6" fmla="*/ 66675 h 100508"/>
              <a:gd name="connsiteX7" fmla="*/ 771525 w 785224"/>
              <a:gd name="connsiteY7" fmla="*/ 44450 h 100508"/>
              <a:gd name="connsiteX8" fmla="*/ 733425 w 785224"/>
              <a:gd name="connsiteY8" fmla="*/ 73025 h 100508"/>
              <a:gd name="connsiteX9" fmla="*/ 403225 w 785224"/>
              <a:gd name="connsiteY9" fmla="*/ 85725 h 100508"/>
              <a:gd name="connsiteX10" fmla="*/ 206375 w 785224"/>
              <a:gd name="connsiteY10" fmla="*/ 79375 h 100508"/>
              <a:gd name="connsiteX11" fmla="*/ 266700 w 785224"/>
              <a:gd name="connsiteY11" fmla="*/ 69850 h 100508"/>
              <a:gd name="connsiteX12" fmla="*/ 177800 w 785224"/>
              <a:gd name="connsiteY12" fmla="*/ 44450 h 100508"/>
              <a:gd name="connsiteX13" fmla="*/ 95250 w 785224"/>
              <a:gd name="connsiteY13" fmla="*/ 28575 h 100508"/>
              <a:gd name="connsiteX14" fmla="*/ 0 w 785224"/>
              <a:gd name="connsiteY14" fmla="*/ 0 h 100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85224" h="100508">
                <a:moveTo>
                  <a:pt x="0" y="0"/>
                </a:moveTo>
                <a:cubicBezTo>
                  <a:pt x="159544" y="36248"/>
                  <a:pt x="319088" y="72496"/>
                  <a:pt x="368300" y="88900"/>
                </a:cubicBezTo>
                <a:cubicBezTo>
                  <a:pt x="417513" y="105304"/>
                  <a:pt x="252413" y="100012"/>
                  <a:pt x="295275" y="98425"/>
                </a:cubicBezTo>
                <a:cubicBezTo>
                  <a:pt x="338137" y="96838"/>
                  <a:pt x="592138" y="82550"/>
                  <a:pt x="625475" y="79375"/>
                </a:cubicBezTo>
                <a:cubicBezTo>
                  <a:pt x="658812" y="76200"/>
                  <a:pt x="470958" y="80963"/>
                  <a:pt x="495300" y="79375"/>
                </a:cubicBezTo>
                <a:cubicBezTo>
                  <a:pt x="519642" y="77788"/>
                  <a:pt x="729721" y="71967"/>
                  <a:pt x="771525" y="69850"/>
                </a:cubicBezTo>
                <a:cubicBezTo>
                  <a:pt x="813329" y="67733"/>
                  <a:pt x="746125" y="70908"/>
                  <a:pt x="746125" y="66675"/>
                </a:cubicBezTo>
                <a:cubicBezTo>
                  <a:pt x="746125" y="62442"/>
                  <a:pt x="773642" y="43392"/>
                  <a:pt x="771525" y="44450"/>
                </a:cubicBezTo>
                <a:cubicBezTo>
                  <a:pt x="769408" y="45508"/>
                  <a:pt x="794808" y="66146"/>
                  <a:pt x="733425" y="73025"/>
                </a:cubicBezTo>
                <a:cubicBezTo>
                  <a:pt x="672042" y="79904"/>
                  <a:pt x="491067" y="84667"/>
                  <a:pt x="403225" y="85725"/>
                </a:cubicBezTo>
                <a:cubicBezTo>
                  <a:pt x="315383" y="86783"/>
                  <a:pt x="229129" y="82021"/>
                  <a:pt x="206375" y="79375"/>
                </a:cubicBezTo>
                <a:cubicBezTo>
                  <a:pt x="183621" y="76729"/>
                  <a:pt x="271462" y="75671"/>
                  <a:pt x="266700" y="69850"/>
                </a:cubicBezTo>
                <a:cubicBezTo>
                  <a:pt x="261938" y="64029"/>
                  <a:pt x="206375" y="51329"/>
                  <a:pt x="177800" y="44450"/>
                </a:cubicBezTo>
                <a:cubicBezTo>
                  <a:pt x="149225" y="37571"/>
                  <a:pt x="95250" y="28575"/>
                  <a:pt x="95250" y="285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321625A5-CB34-F936-5A51-9B2FB0465685}"/>
              </a:ext>
            </a:extLst>
          </p:cNvPr>
          <p:cNvSpPr/>
          <p:nvPr/>
        </p:nvSpPr>
        <p:spPr>
          <a:xfrm>
            <a:off x="5203961" y="4464050"/>
            <a:ext cx="653469" cy="206522"/>
          </a:xfrm>
          <a:custGeom>
            <a:avLst/>
            <a:gdLst>
              <a:gd name="connsiteX0" fmla="*/ 253864 w 653469"/>
              <a:gd name="connsiteY0" fmla="*/ 0 h 206522"/>
              <a:gd name="connsiteX1" fmla="*/ 3039 w 653469"/>
              <a:gd name="connsiteY1" fmla="*/ 50800 h 206522"/>
              <a:gd name="connsiteX2" fmla="*/ 117339 w 653469"/>
              <a:gd name="connsiteY2" fmla="*/ 47625 h 206522"/>
              <a:gd name="connsiteX3" fmla="*/ 155439 w 653469"/>
              <a:gd name="connsiteY3" fmla="*/ 123825 h 206522"/>
              <a:gd name="connsiteX4" fmla="*/ 171314 w 653469"/>
              <a:gd name="connsiteY4" fmla="*/ 92075 h 206522"/>
              <a:gd name="connsiteX5" fmla="*/ 250689 w 653469"/>
              <a:gd name="connsiteY5" fmla="*/ 136525 h 206522"/>
              <a:gd name="connsiteX6" fmla="*/ 222114 w 653469"/>
              <a:gd name="connsiteY6" fmla="*/ 158750 h 206522"/>
              <a:gd name="connsiteX7" fmla="*/ 266564 w 653469"/>
              <a:gd name="connsiteY7" fmla="*/ 120650 h 206522"/>
              <a:gd name="connsiteX8" fmla="*/ 234814 w 653469"/>
              <a:gd name="connsiteY8" fmla="*/ 73025 h 206522"/>
              <a:gd name="connsiteX9" fmla="*/ 276089 w 653469"/>
              <a:gd name="connsiteY9" fmla="*/ 136525 h 206522"/>
              <a:gd name="connsiteX10" fmla="*/ 304664 w 653469"/>
              <a:gd name="connsiteY10" fmla="*/ 114300 h 206522"/>
              <a:gd name="connsiteX11" fmla="*/ 298314 w 653469"/>
              <a:gd name="connsiteY11" fmla="*/ 184150 h 206522"/>
              <a:gd name="connsiteX12" fmla="*/ 352289 w 653469"/>
              <a:gd name="connsiteY12" fmla="*/ 133350 h 206522"/>
              <a:gd name="connsiteX13" fmla="*/ 390389 w 653469"/>
              <a:gd name="connsiteY13" fmla="*/ 196850 h 206522"/>
              <a:gd name="connsiteX14" fmla="*/ 409439 w 653469"/>
              <a:gd name="connsiteY14" fmla="*/ 146050 h 206522"/>
              <a:gd name="connsiteX15" fmla="*/ 450714 w 653469"/>
              <a:gd name="connsiteY15" fmla="*/ 196850 h 206522"/>
              <a:gd name="connsiteX16" fmla="*/ 463414 w 653469"/>
              <a:gd name="connsiteY16" fmla="*/ 155575 h 206522"/>
              <a:gd name="connsiteX17" fmla="*/ 618989 w 653469"/>
              <a:gd name="connsiteY17" fmla="*/ 180975 h 206522"/>
              <a:gd name="connsiteX18" fmla="*/ 568189 w 653469"/>
              <a:gd name="connsiteY18" fmla="*/ 165100 h 206522"/>
              <a:gd name="connsiteX19" fmla="*/ 650739 w 653469"/>
              <a:gd name="connsiteY19" fmla="*/ 130175 h 206522"/>
              <a:gd name="connsiteX20" fmla="*/ 447539 w 653469"/>
              <a:gd name="connsiteY20" fmla="*/ 158750 h 206522"/>
              <a:gd name="connsiteX21" fmla="*/ 431664 w 653469"/>
              <a:gd name="connsiteY21" fmla="*/ 206375 h 206522"/>
              <a:gd name="connsiteX22" fmla="*/ 371339 w 653469"/>
              <a:gd name="connsiteY22" fmla="*/ 142875 h 206522"/>
              <a:gd name="connsiteX23" fmla="*/ 295139 w 653469"/>
              <a:gd name="connsiteY23" fmla="*/ 206375 h 206522"/>
              <a:gd name="connsiteX24" fmla="*/ 307839 w 653469"/>
              <a:gd name="connsiteY24" fmla="*/ 120650 h 206522"/>
              <a:gd name="connsiteX25" fmla="*/ 228464 w 653469"/>
              <a:gd name="connsiteY25" fmla="*/ 139700 h 206522"/>
              <a:gd name="connsiteX26" fmla="*/ 158614 w 653469"/>
              <a:gd name="connsiteY26" fmla="*/ 127000 h 206522"/>
              <a:gd name="connsiteX27" fmla="*/ 199889 w 653469"/>
              <a:gd name="connsiteY27" fmla="*/ 69850 h 206522"/>
              <a:gd name="connsiteX28" fmla="*/ 164964 w 653469"/>
              <a:gd name="connsiteY28" fmla="*/ 53975 h 206522"/>
              <a:gd name="connsiteX29" fmla="*/ 104639 w 653469"/>
              <a:gd name="connsiteY29" fmla="*/ 50800 h 206522"/>
              <a:gd name="connsiteX30" fmla="*/ 253864 w 653469"/>
              <a:gd name="connsiteY30" fmla="*/ 0 h 20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53469" h="206522">
                <a:moveTo>
                  <a:pt x="253864" y="0"/>
                </a:moveTo>
                <a:cubicBezTo>
                  <a:pt x="236931" y="0"/>
                  <a:pt x="25793" y="42863"/>
                  <a:pt x="3039" y="50800"/>
                </a:cubicBezTo>
                <a:cubicBezTo>
                  <a:pt x="-19715" y="58738"/>
                  <a:pt x="91939" y="35454"/>
                  <a:pt x="117339" y="47625"/>
                </a:cubicBezTo>
                <a:cubicBezTo>
                  <a:pt x="142739" y="59796"/>
                  <a:pt x="146443" y="116417"/>
                  <a:pt x="155439" y="123825"/>
                </a:cubicBezTo>
                <a:cubicBezTo>
                  <a:pt x="164435" y="131233"/>
                  <a:pt x="155439" y="89958"/>
                  <a:pt x="171314" y="92075"/>
                </a:cubicBezTo>
                <a:cubicBezTo>
                  <a:pt x="187189" y="94192"/>
                  <a:pt x="242222" y="125413"/>
                  <a:pt x="250689" y="136525"/>
                </a:cubicBezTo>
                <a:cubicBezTo>
                  <a:pt x="259156" y="147637"/>
                  <a:pt x="219468" y="161396"/>
                  <a:pt x="222114" y="158750"/>
                </a:cubicBezTo>
                <a:cubicBezTo>
                  <a:pt x="224760" y="156104"/>
                  <a:pt x="264447" y="134938"/>
                  <a:pt x="266564" y="120650"/>
                </a:cubicBezTo>
                <a:cubicBezTo>
                  <a:pt x="268681" y="106363"/>
                  <a:pt x="233226" y="70379"/>
                  <a:pt x="234814" y="73025"/>
                </a:cubicBezTo>
                <a:cubicBezTo>
                  <a:pt x="236401" y="75671"/>
                  <a:pt x="264447" y="129646"/>
                  <a:pt x="276089" y="136525"/>
                </a:cubicBezTo>
                <a:cubicBezTo>
                  <a:pt x="287731" y="143404"/>
                  <a:pt x="300960" y="106363"/>
                  <a:pt x="304664" y="114300"/>
                </a:cubicBezTo>
                <a:cubicBezTo>
                  <a:pt x="308368" y="122237"/>
                  <a:pt x="290376" y="180975"/>
                  <a:pt x="298314" y="184150"/>
                </a:cubicBezTo>
                <a:cubicBezTo>
                  <a:pt x="306252" y="187325"/>
                  <a:pt x="336943" y="131233"/>
                  <a:pt x="352289" y="133350"/>
                </a:cubicBezTo>
                <a:cubicBezTo>
                  <a:pt x="367635" y="135467"/>
                  <a:pt x="380864" y="194733"/>
                  <a:pt x="390389" y="196850"/>
                </a:cubicBezTo>
                <a:cubicBezTo>
                  <a:pt x="399914" y="198967"/>
                  <a:pt x="399385" y="146050"/>
                  <a:pt x="409439" y="146050"/>
                </a:cubicBezTo>
                <a:cubicBezTo>
                  <a:pt x="419493" y="146050"/>
                  <a:pt x="441718" y="195263"/>
                  <a:pt x="450714" y="196850"/>
                </a:cubicBezTo>
                <a:cubicBezTo>
                  <a:pt x="459710" y="198437"/>
                  <a:pt x="435368" y="158221"/>
                  <a:pt x="463414" y="155575"/>
                </a:cubicBezTo>
                <a:cubicBezTo>
                  <a:pt x="491460" y="152929"/>
                  <a:pt x="601527" y="179388"/>
                  <a:pt x="618989" y="180975"/>
                </a:cubicBezTo>
                <a:cubicBezTo>
                  <a:pt x="636451" y="182562"/>
                  <a:pt x="562897" y="173567"/>
                  <a:pt x="568189" y="165100"/>
                </a:cubicBezTo>
                <a:cubicBezTo>
                  <a:pt x="573481" y="156633"/>
                  <a:pt x="670847" y="131233"/>
                  <a:pt x="650739" y="130175"/>
                </a:cubicBezTo>
                <a:cubicBezTo>
                  <a:pt x="630631" y="129117"/>
                  <a:pt x="484052" y="146050"/>
                  <a:pt x="447539" y="158750"/>
                </a:cubicBezTo>
                <a:cubicBezTo>
                  <a:pt x="411027" y="171450"/>
                  <a:pt x="444364" y="209021"/>
                  <a:pt x="431664" y="206375"/>
                </a:cubicBezTo>
                <a:cubicBezTo>
                  <a:pt x="418964" y="203729"/>
                  <a:pt x="394093" y="142875"/>
                  <a:pt x="371339" y="142875"/>
                </a:cubicBezTo>
                <a:cubicBezTo>
                  <a:pt x="348585" y="142875"/>
                  <a:pt x="305722" y="210079"/>
                  <a:pt x="295139" y="206375"/>
                </a:cubicBezTo>
                <a:cubicBezTo>
                  <a:pt x="284556" y="202671"/>
                  <a:pt x="318951" y="131762"/>
                  <a:pt x="307839" y="120650"/>
                </a:cubicBezTo>
                <a:cubicBezTo>
                  <a:pt x="296727" y="109538"/>
                  <a:pt x="253335" y="138642"/>
                  <a:pt x="228464" y="139700"/>
                </a:cubicBezTo>
                <a:cubicBezTo>
                  <a:pt x="203593" y="140758"/>
                  <a:pt x="163376" y="138642"/>
                  <a:pt x="158614" y="127000"/>
                </a:cubicBezTo>
                <a:cubicBezTo>
                  <a:pt x="153852" y="115358"/>
                  <a:pt x="198831" y="82021"/>
                  <a:pt x="199889" y="69850"/>
                </a:cubicBezTo>
                <a:cubicBezTo>
                  <a:pt x="200947" y="57679"/>
                  <a:pt x="180839" y="57150"/>
                  <a:pt x="164964" y="53975"/>
                </a:cubicBezTo>
                <a:cubicBezTo>
                  <a:pt x="149089" y="50800"/>
                  <a:pt x="90351" y="57679"/>
                  <a:pt x="104639" y="50800"/>
                </a:cubicBezTo>
                <a:cubicBezTo>
                  <a:pt x="118926" y="43921"/>
                  <a:pt x="270797" y="0"/>
                  <a:pt x="25386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A4F4EC88-0B00-0D7E-E18C-0ECA82FFD885}"/>
              </a:ext>
            </a:extLst>
          </p:cNvPr>
          <p:cNvSpPr/>
          <p:nvPr/>
        </p:nvSpPr>
        <p:spPr>
          <a:xfrm>
            <a:off x="5497530" y="4288453"/>
            <a:ext cx="433552" cy="271688"/>
          </a:xfrm>
          <a:custGeom>
            <a:avLst/>
            <a:gdLst>
              <a:gd name="connsiteX0" fmla="*/ 1570 w 433552"/>
              <a:gd name="connsiteY0" fmla="*/ 89872 h 271688"/>
              <a:gd name="connsiteX1" fmla="*/ 61895 w 433552"/>
              <a:gd name="connsiteY1" fmla="*/ 162897 h 271688"/>
              <a:gd name="connsiteX2" fmla="*/ 125395 w 433552"/>
              <a:gd name="connsiteY2" fmla="*/ 261322 h 271688"/>
              <a:gd name="connsiteX3" fmla="*/ 214295 w 433552"/>
              <a:gd name="connsiteY3" fmla="*/ 267672 h 271688"/>
              <a:gd name="connsiteX4" fmla="*/ 319070 w 433552"/>
              <a:gd name="connsiteY4" fmla="*/ 251797 h 271688"/>
              <a:gd name="connsiteX5" fmla="*/ 363520 w 433552"/>
              <a:gd name="connsiteY5" fmla="*/ 207347 h 271688"/>
              <a:gd name="connsiteX6" fmla="*/ 376220 w 433552"/>
              <a:gd name="connsiteY6" fmla="*/ 143847 h 271688"/>
              <a:gd name="connsiteX7" fmla="*/ 376220 w 433552"/>
              <a:gd name="connsiteY7" fmla="*/ 89872 h 271688"/>
              <a:gd name="connsiteX8" fmla="*/ 433370 w 433552"/>
              <a:gd name="connsiteY8" fmla="*/ 115272 h 271688"/>
              <a:gd name="connsiteX9" fmla="*/ 388920 w 433552"/>
              <a:gd name="connsiteY9" fmla="*/ 67647 h 271688"/>
              <a:gd name="connsiteX10" fmla="*/ 252395 w 433552"/>
              <a:gd name="connsiteY10" fmla="*/ 20022 h 271688"/>
              <a:gd name="connsiteX11" fmla="*/ 128570 w 433552"/>
              <a:gd name="connsiteY11" fmla="*/ 4147 h 271688"/>
              <a:gd name="connsiteX12" fmla="*/ 1570 w 433552"/>
              <a:gd name="connsiteY12" fmla="*/ 89872 h 27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3552" h="271688">
                <a:moveTo>
                  <a:pt x="1570" y="89872"/>
                </a:moveTo>
                <a:cubicBezTo>
                  <a:pt x="-9543" y="116330"/>
                  <a:pt x="41258" y="134322"/>
                  <a:pt x="61895" y="162897"/>
                </a:cubicBezTo>
                <a:cubicBezTo>
                  <a:pt x="82532" y="191472"/>
                  <a:pt x="99995" y="243859"/>
                  <a:pt x="125395" y="261322"/>
                </a:cubicBezTo>
                <a:cubicBezTo>
                  <a:pt x="150795" y="278785"/>
                  <a:pt x="182016" y="269259"/>
                  <a:pt x="214295" y="267672"/>
                </a:cubicBezTo>
                <a:cubicBezTo>
                  <a:pt x="246574" y="266085"/>
                  <a:pt x="294199" y="261851"/>
                  <a:pt x="319070" y="251797"/>
                </a:cubicBezTo>
                <a:cubicBezTo>
                  <a:pt x="343941" y="241743"/>
                  <a:pt x="353995" y="225339"/>
                  <a:pt x="363520" y="207347"/>
                </a:cubicBezTo>
                <a:cubicBezTo>
                  <a:pt x="373045" y="189355"/>
                  <a:pt x="374103" y="163426"/>
                  <a:pt x="376220" y="143847"/>
                </a:cubicBezTo>
                <a:cubicBezTo>
                  <a:pt x="378337" y="124268"/>
                  <a:pt x="366695" y="94635"/>
                  <a:pt x="376220" y="89872"/>
                </a:cubicBezTo>
                <a:cubicBezTo>
                  <a:pt x="385745" y="85109"/>
                  <a:pt x="431253" y="118976"/>
                  <a:pt x="433370" y="115272"/>
                </a:cubicBezTo>
                <a:cubicBezTo>
                  <a:pt x="435487" y="111568"/>
                  <a:pt x="419082" y="83522"/>
                  <a:pt x="388920" y="67647"/>
                </a:cubicBezTo>
                <a:cubicBezTo>
                  <a:pt x="358758" y="51772"/>
                  <a:pt x="295787" y="30605"/>
                  <a:pt x="252395" y="20022"/>
                </a:cubicBezTo>
                <a:cubicBezTo>
                  <a:pt x="209003" y="9439"/>
                  <a:pt x="164553" y="-8024"/>
                  <a:pt x="128570" y="4147"/>
                </a:cubicBezTo>
                <a:cubicBezTo>
                  <a:pt x="92587" y="16318"/>
                  <a:pt x="12683" y="63414"/>
                  <a:pt x="1570" y="898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80CC9427-7F80-9C82-249B-A918942464BF}"/>
              </a:ext>
            </a:extLst>
          </p:cNvPr>
          <p:cNvSpPr/>
          <p:nvPr/>
        </p:nvSpPr>
        <p:spPr>
          <a:xfrm rot="6120052">
            <a:off x="5690017" y="4296110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月 13">
            <a:extLst>
              <a:ext uri="{FF2B5EF4-FFF2-40B4-BE49-F238E27FC236}">
                <a16:creationId xmlns:a16="http://schemas.microsoft.com/office/drawing/2014/main" id="{3CEB70E5-0547-2E09-CB09-4E2EDEF4DF88}"/>
              </a:ext>
            </a:extLst>
          </p:cNvPr>
          <p:cNvSpPr/>
          <p:nvPr/>
        </p:nvSpPr>
        <p:spPr>
          <a:xfrm rot="16588550">
            <a:off x="5660985" y="4404986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4BAA0690-F64C-2E37-3C02-EB29B9775832}"/>
              </a:ext>
            </a:extLst>
          </p:cNvPr>
          <p:cNvSpPr/>
          <p:nvPr/>
        </p:nvSpPr>
        <p:spPr>
          <a:xfrm>
            <a:off x="5222021" y="4136995"/>
            <a:ext cx="446631" cy="153600"/>
          </a:xfrm>
          <a:custGeom>
            <a:avLst/>
            <a:gdLst>
              <a:gd name="connsiteX0" fmla="*/ 7204 w 446631"/>
              <a:gd name="connsiteY0" fmla="*/ 152430 h 153600"/>
              <a:gd name="connsiteX1" fmla="*/ 445354 w 446631"/>
              <a:gd name="connsiteY1" fmla="*/ 6380 h 153600"/>
              <a:gd name="connsiteX2" fmla="*/ 150079 w 446631"/>
              <a:gd name="connsiteY2" fmla="*/ 60355 h 153600"/>
              <a:gd name="connsiteX3" fmla="*/ 432654 w 446631"/>
              <a:gd name="connsiteY3" fmla="*/ 30 h 153600"/>
              <a:gd name="connsiteX4" fmla="*/ 102454 w 446631"/>
              <a:gd name="connsiteY4" fmla="*/ 69880 h 153600"/>
              <a:gd name="connsiteX5" fmla="*/ 223104 w 446631"/>
              <a:gd name="connsiteY5" fmla="*/ 44480 h 153600"/>
              <a:gd name="connsiteX6" fmla="*/ 134204 w 446631"/>
              <a:gd name="connsiteY6" fmla="*/ 95280 h 153600"/>
              <a:gd name="connsiteX7" fmla="*/ 169129 w 446631"/>
              <a:gd name="connsiteY7" fmla="*/ 76230 h 153600"/>
              <a:gd name="connsiteX8" fmla="*/ 7204 w 446631"/>
              <a:gd name="connsiteY8" fmla="*/ 152430 h 15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631" h="153600">
                <a:moveTo>
                  <a:pt x="7204" y="152430"/>
                </a:moveTo>
                <a:cubicBezTo>
                  <a:pt x="53241" y="140788"/>
                  <a:pt x="421542" y="21726"/>
                  <a:pt x="445354" y="6380"/>
                </a:cubicBezTo>
                <a:cubicBezTo>
                  <a:pt x="469166" y="-8966"/>
                  <a:pt x="152196" y="61413"/>
                  <a:pt x="150079" y="60355"/>
                </a:cubicBezTo>
                <a:cubicBezTo>
                  <a:pt x="147962" y="59297"/>
                  <a:pt x="440592" y="-1558"/>
                  <a:pt x="432654" y="30"/>
                </a:cubicBezTo>
                <a:cubicBezTo>
                  <a:pt x="424716" y="1618"/>
                  <a:pt x="102454" y="69880"/>
                  <a:pt x="102454" y="69880"/>
                </a:cubicBezTo>
                <a:cubicBezTo>
                  <a:pt x="67529" y="77288"/>
                  <a:pt x="217812" y="40247"/>
                  <a:pt x="223104" y="44480"/>
                </a:cubicBezTo>
                <a:cubicBezTo>
                  <a:pt x="228396" y="48713"/>
                  <a:pt x="143200" y="89988"/>
                  <a:pt x="134204" y="95280"/>
                </a:cubicBezTo>
                <a:cubicBezTo>
                  <a:pt x="125208" y="100572"/>
                  <a:pt x="188179" y="67234"/>
                  <a:pt x="169129" y="76230"/>
                </a:cubicBezTo>
                <a:cubicBezTo>
                  <a:pt x="150079" y="85226"/>
                  <a:pt x="-38833" y="164072"/>
                  <a:pt x="7204" y="152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78AFA18B-6341-CCE9-22A2-039527F94491}"/>
              </a:ext>
            </a:extLst>
          </p:cNvPr>
          <p:cNvSpPr/>
          <p:nvPr/>
        </p:nvSpPr>
        <p:spPr>
          <a:xfrm>
            <a:off x="5556250" y="4139206"/>
            <a:ext cx="625503" cy="337108"/>
          </a:xfrm>
          <a:custGeom>
            <a:avLst/>
            <a:gdLst>
              <a:gd name="connsiteX0" fmla="*/ 0 w 625503"/>
              <a:gd name="connsiteY0" fmla="*/ 4169 h 337108"/>
              <a:gd name="connsiteX1" fmla="*/ 307975 w 625503"/>
              <a:gd name="connsiteY1" fmla="*/ 994 h 337108"/>
              <a:gd name="connsiteX2" fmla="*/ 288925 w 625503"/>
              <a:gd name="connsiteY2" fmla="*/ 7344 h 337108"/>
              <a:gd name="connsiteX3" fmla="*/ 419100 w 625503"/>
              <a:gd name="connsiteY3" fmla="*/ 70844 h 337108"/>
              <a:gd name="connsiteX4" fmla="*/ 409575 w 625503"/>
              <a:gd name="connsiteY4" fmla="*/ 51794 h 337108"/>
              <a:gd name="connsiteX5" fmla="*/ 514350 w 625503"/>
              <a:gd name="connsiteY5" fmla="*/ 201019 h 337108"/>
              <a:gd name="connsiteX6" fmla="*/ 488950 w 625503"/>
              <a:gd name="connsiteY6" fmla="*/ 105769 h 337108"/>
              <a:gd name="connsiteX7" fmla="*/ 619125 w 625503"/>
              <a:gd name="connsiteY7" fmla="*/ 331194 h 337108"/>
              <a:gd name="connsiteX8" fmla="*/ 593725 w 625503"/>
              <a:gd name="connsiteY8" fmla="*/ 258169 h 337108"/>
              <a:gd name="connsiteX9" fmla="*/ 492125 w 625503"/>
              <a:gd name="connsiteY9" fmla="*/ 115294 h 337108"/>
              <a:gd name="connsiteX10" fmla="*/ 193675 w 625503"/>
              <a:gd name="connsiteY10" fmla="*/ 23219 h 337108"/>
              <a:gd name="connsiteX11" fmla="*/ 171450 w 625503"/>
              <a:gd name="connsiteY11" fmla="*/ 20044 h 337108"/>
              <a:gd name="connsiteX12" fmla="*/ 212725 w 625503"/>
              <a:gd name="connsiteY12" fmla="*/ 7344 h 337108"/>
              <a:gd name="connsiteX13" fmla="*/ 0 w 625503"/>
              <a:gd name="connsiteY13" fmla="*/ 4169 h 33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5503" h="337108">
                <a:moveTo>
                  <a:pt x="0" y="4169"/>
                </a:moveTo>
                <a:cubicBezTo>
                  <a:pt x="15875" y="3111"/>
                  <a:pt x="307975" y="994"/>
                  <a:pt x="307975" y="994"/>
                </a:cubicBezTo>
                <a:cubicBezTo>
                  <a:pt x="356129" y="1523"/>
                  <a:pt x="270404" y="-4298"/>
                  <a:pt x="288925" y="7344"/>
                </a:cubicBezTo>
                <a:cubicBezTo>
                  <a:pt x="307446" y="18986"/>
                  <a:pt x="398992" y="63436"/>
                  <a:pt x="419100" y="70844"/>
                </a:cubicBezTo>
                <a:cubicBezTo>
                  <a:pt x="439208" y="78252"/>
                  <a:pt x="393700" y="30098"/>
                  <a:pt x="409575" y="51794"/>
                </a:cubicBezTo>
                <a:cubicBezTo>
                  <a:pt x="425450" y="73490"/>
                  <a:pt x="501121" y="192023"/>
                  <a:pt x="514350" y="201019"/>
                </a:cubicBezTo>
                <a:cubicBezTo>
                  <a:pt x="527579" y="210015"/>
                  <a:pt x="471488" y="84073"/>
                  <a:pt x="488950" y="105769"/>
                </a:cubicBezTo>
                <a:cubicBezTo>
                  <a:pt x="506412" y="127465"/>
                  <a:pt x="601662" y="305794"/>
                  <a:pt x="619125" y="331194"/>
                </a:cubicBezTo>
                <a:cubicBezTo>
                  <a:pt x="636588" y="356594"/>
                  <a:pt x="614892" y="294152"/>
                  <a:pt x="593725" y="258169"/>
                </a:cubicBezTo>
                <a:cubicBezTo>
                  <a:pt x="572558" y="222186"/>
                  <a:pt x="558800" y="154452"/>
                  <a:pt x="492125" y="115294"/>
                </a:cubicBezTo>
                <a:cubicBezTo>
                  <a:pt x="425450" y="76136"/>
                  <a:pt x="247121" y="39094"/>
                  <a:pt x="193675" y="23219"/>
                </a:cubicBezTo>
                <a:cubicBezTo>
                  <a:pt x="140229" y="7344"/>
                  <a:pt x="168275" y="22690"/>
                  <a:pt x="171450" y="20044"/>
                </a:cubicBezTo>
                <a:cubicBezTo>
                  <a:pt x="174625" y="17398"/>
                  <a:pt x="234950" y="7873"/>
                  <a:pt x="212725" y="7344"/>
                </a:cubicBezTo>
                <a:lnTo>
                  <a:pt x="0" y="41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BE5891E9-0313-9011-947F-5C1EE904EAAF}"/>
              </a:ext>
            </a:extLst>
          </p:cNvPr>
          <p:cNvSpPr/>
          <p:nvPr/>
        </p:nvSpPr>
        <p:spPr>
          <a:xfrm>
            <a:off x="6236773" y="3933823"/>
            <a:ext cx="143342" cy="245147"/>
          </a:xfrm>
          <a:custGeom>
            <a:avLst/>
            <a:gdLst>
              <a:gd name="connsiteX0" fmla="*/ 46552 w 143342"/>
              <a:gd name="connsiteY0" fmla="*/ 2 h 245147"/>
              <a:gd name="connsiteX1" fmla="*/ 141802 w 143342"/>
              <a:gd name="connsiteY1" fmla="*/ 107952 h 245147"/>
              <a:gd name="connsiteX2" fmla="*/ 106877 w 143342"/>
              <a:gd name="connsiteY2" fmla="*/ 206377 h 245147"/>
              <a:gd name="connsiteX3" fmla="*/ 125927 w 143342"/>
              <a:gd name="connsiteY3" fmla="*/ 149227 h 245147"/>
              <a:gd name="connsiteX4" fmla="*/ 30677 w 143342"/>
              <a:gd name="connsiteY4" fmla="*/ 228602 h 245147"/>
              <a:gd name="connsiteX5" fmla="*/ 65602 w 143342"/>
              <a:gd name="connsiteY5" fmla="*/ 222252 h 245147"/>
              <a:gd name="connsiteX6" fmla="*/ 87827 w 143342"/>
              <a:gd name="connsiteY6" fmla="*/ 244477 h 245147"/>
              <a:gd name="connsiteX7" fmla="*/ 2102 w 143342"/>
              <a:gd name="connsiteY7" fmla="*/ 238127 h 245147"/>
              <a:gd name="connsiteX8" fmla="*/ 24327 w 143342"/>
              <a:gd name="connsiteY8" fmla="*/ 225427 h 245147"/>
              <a:gd name="connsiteX9" fmla="*/ 119577 w 143342"/>
              <a:gd name="connsiteY9" fmla="*/ 168277 h 245147"/>
              <a:gd name="connsiteX10" fmla="*/ 132277 w 143342"/>
              <a:gd name="connsiteY10" fmla="*/ 136527 h 245147"/>
              <a:gd name="connsiteX11" fmla="*/ 138627 w 143342"/>
              <a:gd name="connsiteY11" fmla="*/ 104777 h 245147"/>
              <a:gd name="connsiteX12" fmla="*/ 46552 w 143342"/>
              <a:gd name="connsiteY12" fmla="*/ 2 h 24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342" h="245147">
                <a:moveTo>
                  <a:pt x="46552" y="2"/>
                </a:moveTo>
                <a:cubicBezTo>
                  <a:pt x="47081" y="531"/>
                  <a:pt x="131748" y="73556"/>
                  <a:pt x="141802" y="107952"/>
                </a:cubicBezTo>
                <a:cubicBezTo>
                  <a:pt x="151856" y="142348"/>
                  <a:pt x="109523" y="199498"/>
                  <a:pt x="106877" y="206377"/>
                </a:cubicBezTo>
                <a:cubicBezTo>
                  <a:pt x="104231" y="213256"/>
                  <a:pt x="138627" y="145523"/>
                  <a:pt x="125927" y="149227"/>
                </a:cubicBezTo>
                <a:cubicBezTo>
                  <a:pt x="113227" y="152931"/>
                  <a:pt x="40731" y="216431"/>
                  <a:pt x="30677" y="228602"/>
                </a:cubicBezTo>
                <a:cubicBezTo>
                  <a:pt x="20623" y="240773"/>
                  <a:pt x="56077" y="219606"/>
                  <a:pt x="65602" y="222252"/>
                </a:cubicBezTo>
                <a:cubicBezTo>
                  <a:pt x="75127" y="224898"/>
                  <a:pt x="98410" y="241831"/>
                  <a:pt x="87827" y="244477"/>
                </a:cubicBezTo>
                <a:cubicBezTo>
                  <a:pt x="77244" y="247123"/>
                  <a:pt x="12685" y="241302"/>
                  <a:pt x="2102" y="238127"/>
                </a:cubicBezTo>
                <a:cubicBezTo>
                  <a:pt x="-8481" y="234952"/>
                  <a:pt x="24327" y="225427"/>
                  <a:pt x="24327" y="225427"/>
                </a:cubicBezTo>
                <a:cubicBezTo>
                  <a:pt x="43906" y="213785"/>
                  <a:pt x="101585" y="183094"/>
                  <a:pt x="119577" y="168277"/>
                </a:cubicBezTo>
                <a:cubicBezTo>
                  <a:pt x="137569" y="153460"/>
                  <a:pt x="129102" y="147110"/>
                  <a:pt x="132277" y="136527"/>
                </a:cubicBezTo>
                <a:cubicBezTo>
                  <a:pt x="135452" y="125944"/>
                  <a:pt x="148152" y="122240"/>
                  <a:pt x="138627" y="104777"/>
                </a:cubicBezTo>
                <a:cubicBezTo>
                  <a:pt x="129102" y="87315"/>
                  <a:pt x="46023" y="-527"/>
                  <a:pt x="4655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B55FAA74-E474-14C5-455A-29A38B13DF25}"/>
              </a:ext>
            </a:extLst>
          </p:cNvPr>
          <p:cNvSpPr/>
          <p:nvPr/>
        </p:nvSpPr>
        <p:spPr>
          <a:xfrm>
            <a:off x="5848018" y="3873496"/>
            <a:ext cx="490188" cy="289011"/>
          </a:xfrm>
          <a:custGeom>
            <a:avLst/>
            <a:gdLst>
              <a:gd name="connsiteX0" fmla="*/ 308307 w 490188"/>
              <a:gd name="connsiteY0" fmla="*/ 19054 h 289011"/>
              <a:gd name="connsiteX1" fmla="*/ 428957 w 490188"/>
              <a:gd name="connsiteY1" fmla="*/ 149229 h 289011"/>
              <a:gd name="connsiteX2" fmla="*/ 333707 w 490188"/>
              <a:gd name="connsiteY2" fmla="*/ 193679 h 289011"/>
              <a:gd name="connsiteX3" fmla="*/ 489282 w 490188"/>
              <a:gd name="connsiteY3" fmla="*/ 180979 h 289011"/>
              <a:gd name="connsiteX4" fmla="*/ 397207 w 490188"/>
              <a:gd name="connsiteY4" fmla="*/ 250829 h 289011"/>
              <a:gd name="connsiteX5" fmla="*/ 384507 w 490188"/>
              <a:gd name="connsiteY5" fmla="*/ 288929 h 289011"/>
              <a:gd name="connsiteX6" fmla="*/ 378157 w 490188"/>
              <a:gd name="connsiteY6" fmla="*/ 241304 h 289011"/>
              <a:gd name="connsiteX7" fmla="*/ 332 w 490188"/>
              <a:gd name="connsiteY7" fmla="*/ 4 h 289011"/>
              <a:gd name="connsiteX8" fmla="*/ 451182 w 490188"/>
              <a:gd name="connsiteY8" fmla="*/ 247654 h 289011"/>
              <a:gd name="connsiteX9" fmla="*/ 371807 w 490188"/>
              <a:gd name="connsiteY9" fmla="*/ 149229 h 289011"/>
              <a:gd name="connsiteX10" fmla="*/ 397207 w 490188"/>
              <a:gd name="connsiteY10" fmla="*/ 146054 h 289011"/>
              <a:gd name="connsiteX11" fmla="*/ 200357 w 490188"/>
              <a:gd name="connsiteY11" fmla="*/ 44454 h 289011"/>
              <a:gd name="connsiteX12" fmla="*/ 438482 w 490188"/>
              <a:gd name="connsiteY12" fmla="*/ 158754 h 289011"/>
              <a:gd name="connsiteX13" fmla="*/ 308307 w 490188"/>
              <a:gd name="connsiteY13" fmla="*/ 19054 h 28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0188" h="289011">
                <a:moveTo>
                  <a:pt x="308307" y="19054"/>
                </a:moveTo>
                <a:cubicBezTo>
                  <a:pt x="306720" y="17467"/>
                  <a:pt x="424724" y="120125"/>
                  <a:pt x="428957" y="149229"/>
                </a:cubicBezTo>
                <a:cubicBezTo>
                  <a:pt x="433190" y="178333"/>
                  <a:pt x="323653" y="188387"/>
                  <a:pt x="333707" y="193679"/>
                </a:cubicBezTo>
                <a:cubicBezTo>
                  <a:pt x="343761" y="198971"/>
                  <a:pt x="478699" y="171454"/>
                  <a:pt x="489282" y="180979"/>
                </a:cubicBezTo>
                <a:cubicBezTo>
                  <a:pt x="499865" y="190504"/>
                  <a:pt x="414669" y="232837"/>
                  <a:pt x="397207" y="250829"/>
                </a:cubicBezTo>
                <a:cubicBezTo>
                  <a:pt x="379745" y="268821"/>
                  <a:pt x="387682" y="290516"/>
                  <a:pt x="384507" y="288929"/>
                </a:cubicBezTo>
                <a:cubicBezTo>
                  <a:pt x="381332" y="287342"/>
                  <a:pt x="442186" y="289458"/>
                  <a:pt x="378157" y="241304"/>
                </a:cubicBezTo>
                <a:cubicBezTo>
                  <a:pt x="314128" y="193150"/>
                  <a:pt x="-11839" y="-1054"/>
                  <a:pt x="332" y="4"/>
                </a:cubicBezTo>
                <a:cubicBezTo>
                  <a:pt x="12503" y="1062"/>
                  <a:pt x="389269" y="222783"/>
                  <a:pt x="451182" y="247654"/>
                </a:cubicBezTo>
                <a:cubicBezTo>
                  <a:pt x="513095" y="272525"/>
                  <a:pt x="380803" y="166162"/>
                  <a:pt x="371807" y="149229"/>
                </a:cubicBezTo>
                <a:cubicBezTo>
                  <a:pt x="362811" y="132296"/>
                  <a:pt x="425782" y="163516"/>
                  <a:pt x="397207" y="146054"/>
                </a:cubicBezTo>
                <a:cubicBezTo>
                  <a:pt x="368632" y="128592"/>
                  <a:pt x="193478" y="42337"/>
                  <a:pt x="200357" y="44454"/>
                </a:cubicBezTo>
                <a:cubicBezTo>
                  <a:pt x="207236" y="46571"/>
                  <a:pt x="417315" y="157696"/>
                  <a:pt x="438482" y="158754"/>
                </a:cubicBezTo>
                <a:cubicBezTo>
                  <a:pt x="459649" y="159812"/>
                  <a:pt x="309894" y="20641"/>
                  <a:pt x="308307" y="19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85544072-E72E-8D19-D42B-6E8938B2509E}"/>
              </a:ext>
            </a:extLst>
          </p:cNvPr>
          <p:cNvSpPr/>
          <p:nvPr/>
        </p:nvSpPr>
        <p:spPr>
          <a:xfrm>
            <a:off x="5775323" y="3981342"/>
            <a:ext cx="412752" cy="225533"/>
          </a:xfrm>
          <a:custGeom>
            <a:avLst/>
            <a:gdLst>
              <a:gd name="connsiteX0" fmla="*/ 412752 w 412752"/>
              <a:gd name="connsiteY0" fmla="*/ 225533 h 225533"/>
              <a:gd name="connsiteX1" fmla="*/ 2 w 412752"/>
              <a:gd name="connsiteY1" fmla="*/ 108 h 225533"/>
              <a:gd name="connsiteX2" fmla="*/ 412752 w 412752"/>
              <a:gd name="connsiteY2" fmla="*/ 225533 h 22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752" h="225533">
                <a:moveTo>
                  <a:pt x="412752" y="225533"/>
                </a:moveTo>
                <a:cubicBezTo>
                  <a:pt x="412752" y="225533"/>
                  <a:pt x="1060" y="5929"/>
                  <a:pt x="2" y="108"/>
                </a:cubicBezTo>
                <a:cubicBezTo>
                  <a:pt x="-1056" y="-5713"/>
                  <a:pt x="412752" y="225533"/>
                  <a:pt x="412752" y="225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5C4294AC-6F4A-BACA-9A4A-BE839D817A94}"/>
              </a:ext>
            </a:extLst>
          </p:cNvPr>
          <p:cNvSpPr/>
          <p:nvPr/>
        </p:nvSpPr>
        <p:spPr>
          <a:xfrm>
            <a:off x="5628863" y="3803248"/>
            <a:ext cx="498473" cy="388217"/>
          </a:xfrm>
          <a:custGeom>
            <a:avLst/>
            <a:gdLst>
              <a:gd name="connsiteX0" fmla="*/ 495712 w 498473"/>
              <a:gd name="connsiteY0" fmla="*/ 387752 h 388217"/>
              <a:gd name="connsiteX1" fmla="*/ 378237 w 498473"/>
              <a:gd name="connsiteY1" fmla="*/ 314727 h 388217"/>
              <a:gd name="connsiteX2" fmla="*/ 225837 w 498473"/>
              <a:gd name="connsiteY2" fmla="*/ 273452 h 388217"/>
              <a:gd name="connsiteX3" fmla="*/ 289337 w 498473"/>
              <a:gd name="connsiteY3" fmla="*/ 270277 h 388217"/>
              <a:gd name="connsiteX4" fmla="*/ 102012 w 498473"/>
              <a:gd name="connsiteY4" fmla="*/ 203602 h 388217"/>
              <a:gd name="connsiteX5" fmla="*/ 346487 w 498473"/>
              <a:gd name="connsiteY5" fmla="*/ 282977 h 388217"/>
              <a:gd name="connsiteX6" fmla="*/ 438562 w 498473"/>
              <a:gd name="connsiteY6" fmla="*/ 263927 h 388217"/>
              <a:gd name="connsiteX7" fmla="*/ 394112 w 498473"/>
              <a:gd name="connsiteY7" fmla="*/ 197252 h 388217"/>
              <a:gd name="connsiteX8" fmla="*/ 412 w 498473"/>
              <a:gd name="connsiteY8" fmla="*/ 402 h 388217"/>
              <a:gd name="connsiteX9" fmla="*/ 476662 w 498473"/>
              <a:gd name="connsiteY9" fmla="*/ 254402 h 388217"/>
              <a:gd name="connsiteX10" fmla="*/ 416337 w 498473"/>
              <a:gd name="connsiteY10" fmla="*/ 244877 h 388217"/>
              <a:gd name="connsiteX11" fmla="*/ 400462 w 498473"/>
              <a:gd name="connsiteY11" fmla="*/ 276627 h 388217"/>
              <a:gd name="connsiteX12" fmla="*/ 495712 w 498473"/>
              <a:gd name="connsiteY12" fmla="*/ 387752 h 38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473" h="388217">
                <a:moveTo>
                  <a:pt x="495712" y="387752"/>
                </a:moveTo>
                <a:cubicBezTo>
                  <a:pt x="492008" y="394102"/>
                  <a:pt x="423216" y="333777"/>
                  <a:pt x="378237" y="314727"/>
                </a:cubicBezTo>
                <a:cubicBezTo>
                  <a:pt x="333258" y="295677"/>
                  <a:pt x="240654" y="280860"/>
                  <a:pt x="225837" y="273452"/>
                </a:cubicBezTo>
                <a:cubicBezTo>
                  <a:pt x="211020" y="266044"/>
                  <a:pt x="309974" y="281919"/>
                  <a:pt x="289337" y="270277"/>
                </a:cubicBezTo>
                <a:cubicBezTo>
                  <a:pt x="268700" y="258635"/>
                  <a:pt x="92487" y="201485"/>
                  <a:pt x="102012" y="203602"/>
                </a:cubicBezTo>
                <a:cubicBezTo>
                  <a:pt x="111537" y="205719"/>
                  <a:pt x="290395" y="272923"/>
                  <a:pt x="346487" y="282977"/>
                </a:cubicBezTo>
                <a:cubicBezTo>
                  <a:pt x="402579" y="293031"/>
                  <a:pt x="430625" y="278214"/>
                  <a:pt x="438562" y="263927"/>
                </a:cubicBezTo>
                <a:cubicBezTo>
                  <a:pt x="446499" y="249640"/>
                  <a:pt x="467137" y="241173"/>
                  <a:pt x="394112" y="197252"/>
                </a:cubicBezTo>
                <a:cubicBezTo>
                  <a:pt x="321087" y="153331"/>
                  <a:pt x="-13346" y="-9123"/>
                  <a:pt x="412" y="402"/>
                </a:cubicBezTo>
                <a:cubicBezTo>
                  <a:pt x="14170" y="9927"/>
                  <a:pt x="407341" y="213656"/>
                  <a:pt x="476662" y="254402"/>
                </a:cubicBezTo>
                <a:cubicBezTo>
                  <a:pt x="545983" y="295148"/>
                  <a:pt x="429037" y="241173"/>
                  <a:pt x="416337" y="244877"/>
                </a:cubicBezTo>
                <a:cubicBezTo>
                  <a:pt x="403637" y="248581"/>
                  <a:pt x="381412" y="254402"/>
                  <a:pt x="400462" y="276627"/>
                </a:cubicBezTo>
                <a:cubicBezTo>
                  <a:pt x="419512" y="298852"/>
                  <a:pt x="499416" y="381402"/>
                  <a:pt x="495712" y="387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FDF460F3-59B0-2898-3EDA-5A2FC41B0F99}"/>
              </a:ext>
            </a:extLst>
          </p:cNvPr>
          <p:cNvSpPr/>
          <p:nvPr/>
        </p:nvSpPr>
        <p:spPr>
          <a:xfrm>
            <a:off x="5679763" y="3743147"/>
            <a:ext cx="489262" cy="260528"/>
          </a:xfrm>
          <a:custGeom>
            <a:avLst/>
            <a:gdLst>
              <a:gd name="connsiteX0" fmla="*/ 489262 w 489262"/>
              <a:gd name="connsiteY0" fmla="*/ 260528 h 260528"/>
              <a:gd name="connsiteX1" fmla="*/ 254312 w 489262"/>
              <a:gd name="connsiteY1" fmla="*/ 54153 h 260528"/>
              <a:gd name="connsiteX2" fmla="*/ 327337 w 489262"/>
              <a:gd name="connsiteY2" fmla="*/ 124003 h 260528"/>
              <a:gd name="connsiteX3" fmla="*/ 381312 w 489262"/>
              <a:gd name="connsiteY3" fmla="*/ 206553 h 260528"/>
              <a:gd name="connsiteX4" fmla="*/ 282887 w 489262"/>
              <a:gd name="connsiteY4" fmla="*/ 149403 h 260528"/>
              <a:gd name="connsiteX5" fmla="*/ 155887 w 489262"/>
              <a:gd name="connsiteY5" fmla="*/ 57328 h 260528"/>
              <a:gd name="connsiteX6" fmla="*/ 178112 w 489262"/>
              <a:gd name="connsiteY6" fmla="*/ 31928 h 260528"/>
              <a:gd name="connsiteX7" fmla="*/ 168587 w 489262"/>
              <a:gd name="connsiteY7" fmla="*/ 60503 h 260528"/>
              <a:gd name="connsiteX8" fmla="*/ 130487 w 489262"/>
              <a:gd name="connsiteY8" fmla="*/ 85903 h 260528"/>
              <a:gd name="connsiteX9" fmla="*/ 181287 w 489262"/>
              <a:gd name="connsiteY9" fmla="*/ 139878 h 260528"/>
              <a:gd name="connsiteX10" fmla="*/ 76512 w 489262"/>
              <a:gd name="connsiteY10" fmla="*/ 60503 h 260528"/>
              <a:gd name="connsiteX11" fmla="*/ 312 w 489262"/>
              <a:gd name="connsiteY11" fmla="*/ 35103 h 260528"/>
              <a:gd name="connsiteX12" fmla="*/ 105087 w 489262"/>
              <a:gd name="connsiteY12" fmla="*/ 178 h 260528"/>
              <a:gd name="connsiteX13" fmla="*/ 32062 w 489262"/>
              <a:gd name="connsiteY13" fmla="*/ 50978 h 260528"/>
              <a:gd name="connsiteX14" fmla="*/ 251137 w 489262"/>
              <a:gd name="connsiteY14" fmla="*/ 155753 h 260528"/>
              <a:gd name="connsiteX15" fmla="*/ 489262 w 489262"/>
              <a:gd name="connsiteY15" fmla="*/ 260528 h 26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262" h="260528">
                <a:moveTo>
                  <a:pt x="489262" y="260528"/>
                </a:moveTo>
                <a:lnTo>
                  <a:pt x="254312" y="54153"/>
                </a:lnTo>
                <a:cubicBezTo>
                  <a:pt x="227324" y="31399"/>
                  <a:pt x="306170" y="98603"/>
                  <a:pt x="327337" y="124003"/>
                </a:cubicBezTo>
                <a:cubicBezTo>
                  <a:pt x="348504" y="149403"/>
                  <a:pt x="388720" y="202320"/>
                  <a:pt x="381312" y="206553"/>
                </a:cubicBezTo>
                <a:cubicBezTo>
                  <a:pt x="373904" y="210786"/>
                  <a:pt x="320458" y="174274"/>
                  <a:pt x="282887" y="149403"/>
                </a:cubicBezTo>
                <a:cubicBezTo>
                  <a:pt x="245316" y="124532"/>
                  <a:pt x="173349" y="76907"/>
                  <a:pt x="155887" y="57328"/>
                </a:cubicBezTo>
                <a:cubicBezTo>
                  <a:pt x="138425" y="37749"/>
                  <a:pt x="175995" y="31399"/>
                  <a:pt x="178112" y="31928"/>
                </a:cubicBezTo>
                <a:cubicBezTo>
                  <a:pt x="180229" y="32457"/>
                  <a:pt x="176524" y="51507"/>
                  <a:pt x="168587" y="60503"/>
                </a:cubicBezTo>
                <a:cubicBezTo>
                  <a:pt x="160649" y="69499"/>
                  <a:pt x="128370" y="72674"/>
                  <a:pt x="130487" y="85903"/>
                </a:cubicBezTo>
                <a:cubicBezTo>
                  <a:pt x="132604" y="99132"/>
                  <a:pt x="190283" y="144111"/>
                  <a:pt x="181287" y="139878"/>
                </a:cubicBezTo>
                <a:cubicBezTo>
                  <a:pt x="172291" y="135645"/>
                  <a:pt x="106674" y="77965"/>
                  <a:pt x="76512" y="60503"/>
                </a:cubicBezTo>
                <a:cubicBezTo>
                  <a:pt x="46350" y="43041"/>
                  <a:pt x="-4451" y="45157"/>
                  <a:pt x="312" y="35103"/>
                </a:cubicBezTo>
                <a:cubicBezTo>
                  <a:pt x="5074" y="25049"/>
                  <a:pt x="99795" y="-2468"/>
                  <a:pt x="105087" y="178"/>
                </a:cubicBezTo>
                <a:cubicBezTo>
                  <a:pt x="110379" y="2824"/>
                  <a:pt x="7720" y="25049"/>
                  <a:pt x="32062" y="50978"/>
                </a:cubicBezTo>
                <a:cubicBezTo>
                  <a:pt x="56404" y="76907"/>
                  <a:pt x="251137" y="155753"/>
                  <a:pt x="251137" y="155753"/>
                </a:cubicBezTo>
                <a:lnTo>
                  <a:pt x="489262" y="2605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63CA3E7F-8C42-DE7F-ECB0-E01257954E0F}"/>
              </a:ext>
            </a:extLst>
          </p:cNvPr>
          <p:cNvSpPr/>
          <p:nvPr/>
        </p:nvSpPr>
        <p:spPr>
          <a:xfrm>
            <a:off x="5248274" y="3765428"/>
            <a:ext cx="600103" cy="284350"/>
          </a:xfrm>
          <a:custGeom>
            <a:avLst/>
            <a:gdLst>
              <a:gd name="connsiteX0" fmla="*/ 600076 w 600103"/>
              <a:gd name="connsiteY0" fmla="*/ 282697 h 284350"/>
              <a:gd name="connsiteX1" fmla="*/ 412751 w 600103"/>
              <a:gd name="connsiteY1" fmla="*/ 162047 h 284350"/>
              <a:gd name="connsiteX2" fmla="*/ 180976 w 600103"/>
              <a:gd name="connsiteY2" fmla="*/ 122 h 284350"/>
              <a:gd name="connsiteX3" fmla="*/ 336551 w 600103"/>
              <a:gd name="connsiteY3" fmla="*/ 136647 h 284350"/>
              <a:gd name="connsiteX4" fmla="*/ 377826 w 600103"/>
              <a:gd name="connsiteY4" fmla="*/ 206497 h 284350"/>
              <a:gd name="connsiteX5" fmla="*/ 273051 w 600103"/>
              <a:gd name="connsiteY5" fmla="*/ 152522 h 284350"/>
              <a:gd name="connsiteX6" fmla="*/ 171451 w 600103"/>
              <a:gd name="connsiteY6" fmla="*/ 162047 h 284350"/>
              <a:gd name="connsiteX7" fmla="*/ 196851 w 600103"/>
              <a:gd name="connsiteY7" fmla="*/ 149347 h 284350"/>
              <a:gd name="connsiteX8" fmla="*/ 1 w 600103"/>
              <a:gd name="connsiteY8" fmla="*/ 244597 h 284350"/>
              <a:gd name="connsiteX9" fmla="*/ 200026 w 600103"/>
              <a:gd name="connsiteY9" fmla="*/ 190622 h 284350"/>
              <a:gd name="connsiteX10" fmla="*/ 412751 w 600103"/>
              <a:gd name="connsiteY10" fmla="*/ 196972 h 284350"/>
              <a:gd name="connsiteX11" fmla="*/ 206376 w 600103"/>
              <a:gd name="connsiteY11" fmla="*/ 155697 h 284350"/>
              <a:gd name="connsiteX12" fmla="*/ 301626 w 600103"/>
              <a:gd name="connsiteY12" fmla="*/ 146172 h 284350"/>
              <a:gd name="connsiteX13" fmla="*/ 355601 w 600103"/>
              <a:gd name="connsiteY13" fmla="*/ 146172 h 284350"/>
              <a:gd name="connsiteX14" fmla="*/ 447676 w 600103"/>
              <a:gd name="connsiteY14" fmla="*/ 196972 h 284350"/>
              <a:gd name="connsiteX15" fmla="*/ 400051 w 600103"/>
              <a:gd name="connsiteY15" fmla="*/ 73147 h 284350"/>
              <a:gd name="connsiteX16" fmla="*/ 600076 w 600103"/>
              <a:gd name="connsiteY16" fmla="*/ 282697 h 2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103" h="284350">
                <a:moveTo>
                  <a:pt x="600076" y="282697"/>
                </a:moveTo>
                <a:cubicBezTo>
                  <a:pt x="602193" y="297514"/>
                  <a:pt x="482601" y="209143"/>
                  <a:pt x="412751" y="162047"/>
                </a:cubicBezTo>
                <a:cubicBezTo>
                  <a:pt x="342901" y="114951"/>
                  <a:pt x="193676" y="4355"/>
                  <a:pt x="180976" y="122"/>
                </a:cubicBezTo>
                <a:cubicBezTo>
                  <a:pt x="168276" y="-4111"/>
                  <a:pt x="303743" y="102251"/>
                  <a:pt x="336551" y="136647"/>
                </a:cubicBezTo>
                <a:cubicBezTo>
                  <a:pt x="369359" y="171043"/>
                  <a:pt x="388409" y="203851"/>
                  <a:pt x="377826" y="206497"/>
                </a:cubicBezTo>
                <a:cubicBezTo>
                  <a:pt x="367243" y="209143"/>
                  <a:pt x="307447" y="159930"/>
                  <a:pt x="273051" y="152522"/>
                </a:cubicBezTo>
                <a:cubicBezTo>
                  <a:pt x="238655" y="145114"/>
                  <a:pt x="184151" y="162576"/>
                  <a:pt x="171451" y="162047"/>
                </a:cubicBezTo>
                <a:cubicBezTo>
                  <a:pt x="158751" y="161518"/>
                  <a:pt x="196851" y="149347"/>
                  <a:pt x="196851" y="149347"/>
                </a:cubicBezTo>
                <a:cubicBezTo>
                  <a:pt x="168276" y="163105"/>
                  <a:pt x="-528" y="237718"/>
                  <a:pt x="1" y="244597"/>
                </a:cubicBezTo>
                <a:cubicBezTo>
                  <a:pt x="530" y="251476"/>
                  <a:pt x="131234" y="198559"/>
                  <a:pt x="200026" y="190622"/>
                </a:cubicBezTo>
                <a:cubicBezTo>
                  <a:pt x="268818" y="182685"/>
                  <a:pt x="411693" y="202793"/>
                  <a:pt x="412751" y="196972"/>
                </a:cubicBezTo>
                <a:cubicBezTo>
                  <a:pt x="413809" y="191151"/>
                  <a:pt x="224897" y="164164"/>
                  <a:pt x="206376" y="155697"/>
                </a:cubicBezTo>
                <a:cubicBezTo>
                  <a:pt x="187855" y="147230"/>
                  <a:pt x="276755" y="147759"/>
                  <a:pt x="301626" y="146172"/>
                </a:cubicBezTo>
                <a:cubicBezTo>
                  <a:pt x="326497" y="144584"/>
                  <a:pt x="331259" y="137705"/>
                  <a:pt x="355601" y="146172"/>
                </a:cubicBezTo>
                <a:cubicBezTo>
                  <a:pt x="379943" y="154639"/>
                  <a:pt x="440268" y="209143"/>
                  <a:pt x="447676" y="196972"/>
                </a:cubicBezTo>
                <a:cubicBezTo>
                  <a:pt x="455084" y="184801"/>
                  <a:pt x="374122" y="59389"/>
                  <a:pt x="400051" y="73147"/>
                </a:cubicBezTo>
                <a:cubicBezTo>
                  <a:pt x="425980" y="86905"/>
                  <a:pt x="597959" y="267880"/>
                  <a:pt x="600076" y="282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35507A76-8B2B-EA3C-860E-483B04934327}"/>
              </a:ext>
            </a:extLst>
          </p:cNvPr>
          <p:cNvSpPr/>
          <p:nvPr/>
        </p:nvSpPr>
        <p:spPr>
          <a:xfrm>
            <a:off x="5201478" y="3713492"/>
            <a:ext cx="549559" cy="226708"/>
          </a:xfrm>
          <a:custGeom>
            <a:avLst/>
            <a:gdLst>
              <a:gd name="connsiteX0" fmla="*/ 411922 w 549559"/>
              <a:gd name="connsiteY0" fmla="*/ 1258 h 226708"/>
              <a:gd name="connsiteX1" fmla="*/ 24572 w 549559"/>
              <a:gd name="connsiteY1" fmla="*/ 204458 h 226708"/>
              <a:gd name="connsiteX2" fmla="*/ 78547 w 549559"/>
              <a:gd name="connsiteY2" fmla="*/ 169533 h 226708"/>
              <a:gd name="connsiteX3" fmla="*/ 396047 w 549559"/>
              <a:gd name="connsiteY3" fmla="*/ 93333 h 226708"/>
              <a:gd name="connsiteX4" fmla="*/ 548447 w 549559"/>
              <a:gd name="connsiteY4" fmla="*/ 131433 h 226708"/>
              <a:gd name="connsiteX5" fmla="*/ 456372 w 549559"/>
              <a:gd name="connsiteY5" fmla="*/ 118733 h 226708"/>
              <a:gd name="connsiteX6" fmla="*/ 297622 w 549559"/>
              <a:gd name="connsiteY6" fmla="*/ 137783 h 226708"/>
              <a:gd name="connsiteX7" fmla="*/ 157922 w 549559"/>
              <a:gd name="connsiteY7" fmla="*/ 226683 h 226708"/>
              <a:gd name="connsiteX8" fmla="*/ 303972 w 549559"/>
              <a:gd name="connsiteY8" fmla="*/ 128258 h 226708"/>
              <a:gd name="connsiteX9" fmla="*/ 183322 w 549559"/>
              <a:gd name="connsiteY9" fmla="*/ 163183 h 226708"/>
              <a:gd name="connsiteX10" fmla="*/ 215072 w 549559"/>
              <a:gd name="connsiteY10" fmla="*/ 112383 h 226708"/>
              <a:gd name="connsiteX11" fmla="*/ 132522 w 549559"/>
              <a:gd name="connsiteY11" fmla="*/ 118733 h 226708"/>
              <a:gd name="connsiteX12" fmla="*/ 411922 w 549559"/>
              <a:gd name="connsiteY12" fmla="*/ 1258 h 22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559" h="226708">
                <a:moveTo>
                  <a:pt x="411922" y="1258"/>
                </a:moveTo>
                <a:cubicBezTo>
                  <a:pt x="393930" y="15546"/>
                  <a:pt x="80134" y="176412"/>
                  <a:pt x="24572" y="204458"/>
                </a:cubicBezTo>
                <a:cubicBezTo>
                  <a:pt x="-30990" y="232504"/>
                  <a:pt x="16635" y="188054"/>
                  <a:pt x="78547" y="169533"/>
                </a:cubicBezTo>
                <a:cubicBezTo>
                  <a:pt x="140459" y="151012"/>
                  <a:pt x="317730" y="99683"/>
                  <a:pt x="396047" y="93333"/>
                </a:cubicBezTo>
                <a:cubicBezTo>
                  <a:pt x="474364" y="86983"/>
                  <a:pt x="538393" y="127200"/>
                  <a:pt x="548447" y="131433"/>
                </a:cubicBezTo>
                <a:cubicBezTo>
                  <a:pt x="558501" y="135666"/>
                  <a:pt x="498176" y="117675"/>
                  <a:pt x="456372" y="118733"/>
                </a:cubicBezTo>
                <a:cubicBezTo>
                  <a:pt x="414568" y="119791"/>
                  <a:pt x="347364" y="119791"/>
                  <a:pt x="297622" y="137783"/>
                </a:cubicBezTo>
                <a:cubicBezTo>
                  <a:pt x="247880" y="155775"/>
                  <a:pt x="156864" y="228271"/>
                  <a:pt x="157922" y="226683"/>
                </a:cubicBezTo>
                <a:cubicBezTo>
                  <a:pt x="158980" y="225095"/>
                  <a:pt x="299739" y="138841"/>
                  <a:pt x="303972" y="128258"/>
                </a:cubicBezTo>
                <a:cubicBezTo>
                  <a:pt x="308205" y="117675"/>
                  <a:pt x="198139" y="165829"/>
                  <a:pt x="183322" y="163183"/>
                </a:cubicBezTo>
                <a:cubicBezTo>
                  <a:pt x="168505" y="160537"/>
                  <a:pt x="223539" y="119791"/>
                  <a:pt x="215072" y="112383"/>
                </a:cubicBezTo>
                <a:cubicBezTo>
                  <a:pt x="206605" y="104975"/>
                  <a:pt x="102889" y="138841"/>
                  <a:pt x="132522" y="118733"/>
                </a:cubicBezTo>
                <a:cubicBezTo>
                  <a:pt x="162155" y="98625"/>
                  <a:pt x="429914" y="-13030"/>
                  <a:pt x="411922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08C98222-8DFA-0B60-5E92-E75A04D5E2A0}"/>
              </a:ext>
            </a:extLst>
          </p:cNvPr>
          <p:cNvSpPr/>
          <p:nvPr/>
        </p:nvSpPr>
        <p:spPr>
          <a:xfrm>
            <a:off x="5619750" y="3886200"/>
            <a:ext cx="632111" cy="292475"/>
          </a:xfrm>
          <a:custGeom>
            <a:avLst/>
            <a:gdLst>
              <a:gd name="connsiteX0" fmla="*/ 250825 w 632111"/>
              <a:gd name="connsiteY0" fmla="*/ 57150 h 292475"/>
              <a:gd name="connsiteX1" fmla="*/ 422275 w 632111"/>
              <a:gd name="connsiteY1" fmla="*/ 180975 h 292475"/>
              <a:gd name="connsiteX2" fmla="*/ 0 w 632111"/>
              <a:gd name="connsiteY2" fmla="*/ 0 h 292475"/>
              <a:gd name="connsiteX3" fmla="*/ 590550 w 632111"/>
              <a:gd name="connsiteY3" fmla="*/ 254000 h 292475"/>
              <a:gd name="connsiteX4" fmla="*/ 577850 w 632111"/>
              <a:gd name="connsiteY4" fmla="*/ 254000 h 292475"/>
              <a:gd name="connsiteX5" fmla="*/ 536575 w 632111"/>
              <a:gd name="connsiteY5" fmla="*/ 257175 h 292475"/>
              <a:gd name="connsiteX6" fmla="*/ 533400 w 632111"/>
              <a:gd name="connsiteY6" fmla="*/ 292100 h 292475"/>
              <a:gd name="connsiteX7" fmla="*/ 520700 w 632111"/>
              <a:gd name="connsiteY7" fmla="*/ 231775 h 292475"/>
              <a:gd name="connsiteX8" fmla="*/ 311150 w 632111"/>
              <a:gd name="connsiteY8" fmla="*/ 155575 h 292475"/>
              <a:gd name="connsiteX9" fmla="*/ 460375 w 632111"/>
              <a:gd name="connsiteY9" fmla="*/ 196850 h 292475"/>
              <a:gd name="connsiteX10" fmla="*/ 374650 w 632111"/>
              <a:gd name="connsiteY10" fmla="*/ 136525 h 292475"/>
              <a:gd name="connsiteX11" fmla="*/ 250825 w 632111"/>
              <a:gd name="connsiteY11" fmla="*/ 57150 h 29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2111" h="292475">
                <a:moveTo>
                  <a:pt x="250825" y="57150"/>
                </a:moveTo>
                <a:cubicBezTo>
                  <a:pt x="258763" y="64558"/>
                  <a:pt x="464079" y="190500"/>
                  <a:pt x="422275" y="180975"/>
                </a:cubicBezTo>
                <a:cubicBezTo>
                  <a:pt x="380471" y="171450"/>
                  <a:pt x="0" y="0"/>
                  <a:pt x="0" y="0"/>
                </a:cubicBezTo>
                <a:lnTo>
                  <a:pt x="590550" y="254000"/>
                </a:lnTo>
                <a:cubicBezTo>
                  <a:pt x="686858" y="296333"/>
                  <a:pt x="586846" y="253471"/>
                  <a:pt x="577850" y="254000"/>
                </a:cubicBezTo>
                <a:cubicBezTo>
                  <a:pt x="568854" y="254529"/>
                  <a:pt x="543983" y="250825"/>
                  <a:pt x="536575" y="257175"/>
                </a:cubicBezTo>
                <a:cubicBezTo>
                  <a:pt x="529167" y="263525"/>
                  <a:pt x="536046" y="296333"/>
                  <a:pt x="533400" y="292100"/>
                </a:cubicBezTo>
                <a:cubicBezTo>
                  <a:pt x="530754" y="287867"/>
                  <a:pt x="557742" y="254529"/>
                  <a:pt x="520700" y="231775"/>
                </a:cubicBezTo>
                <a:cubicBezTo>
                  <a:pt x="483658" y="209021"/>
                  <a:pt x="321204" y="161396"/>
                  <a:pt x="311150" y="155575"/>
                </a:cubicBezTo>
                <a:cubicBezTo>
                  <a:pt x="301096" y="149754"/>
                  <a:pt x="449792" y="200025"/>
                  <a:pt x="460375" y="196850"/>
                </a:cubicBezTo>
                <a:cubicBezTo>
                  <a:pt x="470958" y="193675"/>
                  <a:pt x="409575" y="158750"/>
                  <a:pt x="374650" y="136525"/>
                </a:cubicBezTo>
                <a:cubicBezTo>
                  <a:pt x="339725" y="114300"/>
                  <a:pt x="242887" y="49742"/>
                  <a:pt x="250825" y="57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0A688CC0-6200-CAEE-6CF2-8E28CF4A02AE}"/>
              </a:ext>
            </a:extLst>
          </p:cNvPr>
          <p:cNvSpPr/>
          <p:nvPr/>
        </p:nvSpPr>
        <p:spPr>
          <a:xfrm>
            <a:off x="6079896" y="4165333"/>
            <a:ext cx="260864" cy="474205"/>
          </a:xfrm>
          <a:custGeom>
            <a:avLst/>
            <a:gdLst>
              <a:gd name="connsiteX0" fmla="*/ 229 w 260864"/>
              <a:gd name="connsiteY0" fmla="*/ 267 h 474205"/>
              <a:gd name="connsiteX1" fmla="*/ 178029 w 260864"/>
              <a:gd name="connsiteY1" fmla="*/ 314592 h 474205"/>
              <a:gd name="connsiteX2" fmla="*/ 155804 w 260864"/>
              <a:gd name="connsiteY2" fmla="*/ 270142 h 474205"/>
              <a:gd name="connsiteX3" fmla="*/ 193904 w 260864"/>
              <a:gd name="connsiteY3" fmla="*/ 473342 h 474205"/>
              <a:gd name="connsiteX4" fmla="*/ 168504 w 260864"/>
              <a:gd name="connsiteY4" fmla="*/ 336817 h 474205"/>
              <a:gd name="connsiteX5" fmla="*/ 152629 w 260864"/>
              <a:gd name="connsiteY5" fmla="*/ 181242 h 474205"/>
              <a:gd name="connsiteX6" fmla="*/ 260579 w 260864"/>
              <a:gd name="connsiteY6" fmla="*/ 368567 h 474205"/>
              <a:gd name="connsiteX7" fmla="*/ 181204 w 260864"/>
              <a:gd name="connsiteY7" fmla="*/ 263792 h 474205"/>
              <a:gd name="connsiteX8" fmla="*/ 92304 w 260864"/>
              <a:gd name="connsiteY8" fmla="*/ 133617 h 474205"/>
              <a:gd name="connsiteX9" fmla="*/ 139929 w 260864"/>
              <a:gd name="connsiteY9" fmla="*/ 257442 h 474205"/>
              <a:gd name="connsiteX10" fmla="*/ 229 w 260864"/>
              <a:gd name="connsiteY10" fmla="*/ 267 h 47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864" h="474205">
                <a:moveTo>
                  <a:pt x="229" y="267"/>
                </a:moveTo>
                <a:cubicBezTo>
                  <a:pt x="6579" y="9792"/>
                  <a:pt x="152100" y="269613"/>
                  <a:pt x="178029" y="314592"/>
                </a:cubicBezTo>
                <a:cubicBezTo>
                  <a:pt x="203958" y="359571"/>
                  <a:pt x="153158" y="243684"/>
                  <a:pt x="155804" y="270142"/>
                </a:cubicBezTo>
                <a:cubicBezTo>
                  <a:pt x="158450" y="296600"/>
                  <a:pt x="191787" y="462230"/>
                  <a:pt x="193904" y="473342"/>
                </a:cubicBezTo>
                <a:cubicBezTo>
                  <a:pt x="196021" y="484454"/>
                  <a:pt x="175383" y="385500"/>
                  <a:pt x="168504" y="336817"/>
                </a:cubicBezTo>
                <a:cubicBezTo>
                  <a:pt x="161625" y="288134"/>
                  <a:pt x="137283" y="175950"/>
                  <a:pt x="152629" y="181242"/>
                </a:cubicBezTo>
                <a:cubicBezTo>
                  <a:pt x="167975" y="186534"/>
                  <a:pt x="255817" y="354809"/>
                  <a:pt x="260579" y="368567"/>
                </a:cubicBezTo>
                <a:cubicBezTo>
                  <a:pt x="265341" y="382325"/>
                  <a:pt x="209250" y="302950"/>
                  <a:pt x="181204" y="263792"/>
                </a:cubicBezTo>
                <a:cubicBezTo>
                  <a:pt x="153158" y="224634"/>
                  <a:pt x="99183" y="134675"/>
                  <a:pt x="92304" y="133617"/>
                </a:cubicBezTo>
                <a:cubicBezTo>
                  <a:pt x="85425" y="132559"/>
                  <a:pt x="158450" y="276492"/>
                  <a:pt x="139929" y="257442"/>
                </a:cubicBezTo>
                <a:cubicBezTo>
                  <a:pt x="121408" y="238392"/>
                  <a:pt x="-6121" y="-9258"/>
                  <a:pt x="22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FDAE8F59-42CF-0187-1B9F-A907AC84268A}"/>
              </a:ext>
            </a:extLst>
          </p:cNvPr>
          <p:cNvSpPr/>
          <p:nvPr/>
        </p:nvSpPr>
        <p:spPr>
          <a:xfrm>
            <a:off x="6356269" y="3945122"/>
            <a:ext cx="127056" cy="731690"/>
          </a:xfrm>
          <a:custGeom>
            <a:avLst/>
            <a:gdLst>
              <a:gd name="connsiteX0" fmla="*/ 81 w 127056"/>
              <a:gd name="connsiteY0" fmla="*/ 309378 h 731690"/>
              <a:gd name="connsiteX1" fmla="*/ 120731 w 127056"/>
              <a:gd name="connsiteY1" fmla="*/ 522103 h 731690"/>
              <a:gd name="connsiteX2" fmla="*/ 111206 w 127056"/>
              <a:gd name="connsiteY2" fmla="*/ 426853 h 731690"/>
              <a:gd name="connsiteX3" fmla="*/ 120731 w 127056"/>
              <a:gd name="connsiteY3" fmla="*/ 4578 h 731690"/>
              <a:gd name="connsiteX4" fmla="*/ 123906 w 127056"/>
              <a:gd name="connsiteY4" fmla="*/ 731653 h 731690"/>
              <a:gd name="connsiteX5" fmla="*/ 108031 w 127056"/>
              <a:gd name="connsiteY5" fmla="*/ 39503 h 731690"/>
              <a:gd name="connsiteX6" fmla="*/ 101681 w 127056"/>
              <a:gd name="connsiteY6" fmla="*/ 572903 h 731690"/>
              <a:gd name="connsiteX7" fmla="*/ 81 w 127056"/>
              <a:gd name="connsiteY7" fmla="*/ 309378 h 7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056" h="731690">
                <a:moveTo>
                  <a:pt x="81" y="309378"/>
                </a:moveTo>
                <a:cubicBezTo>
                  <a:pt x="3256" y="300911"/>
                  <a:pt x="102210" y="502524"/>
                  <a:pt x="120731" y="522103"/>
                </a:cubicBezTo>
                <a:cubicBezTo>
                  <a:pt x="139252" y="541682"/>
                  <a:pt x="111206" y="513107"/>
                  <a:pt x="111206" y="426853"/>
                </a:cubicBezTo>
                <a:cubicBezTo>
                  <a:pt x="111206" y="340599"/>
                  <a:pt x="118614" y="-46222"/>
                  <a:pt x="120731" y="4578"/>
                </a:cubicBezTo>
                <a:cubicBezTo>
                  <a:pt x="122848" y="55378"/>
                  <a:pt x="126023" y="725832"/>
                  <a:pt x="123906" y="731653"/>
                </a:cubicBezTo>
                <a:cubicBezTo>
                  <a:pt x="121789" y="737474"/>
                  <a:pt x="111735" y="65961"/>
                  <a:pt x="108031" y="39503"/>
                </a:cubicBezTo>
                <a:cubicBezTo>
                  <a:pt x="104327" y="13045"/>
                  <a:pt x="115968" y="525278"/>
                  <a:pt x="101681" y="572903"/>
                </a:cubicBezTo>
                <a:cubicBezTo>
                  <a:pt x="87394" y="620528"/>
                  <a:pt x="-3094" y="317845"/>
                  <a:pt x="81" y="309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18B24ACC-D147-DAC3-7C15-BC7B4778709D}"/>
              </a:ext>
            </a:extLst>
          </p:cNvPr>
          <p:cNvSpPr/>
          <p:nvPr/>
        </p:nvSpPr>
        <p:spPr>
          <a:xfrm>
            <a:off x="6930576" y="4261289"/>
            <a:ext cx="894993" cy="390091"/>
          </a:xfrm>
          <a:custGeom>
            <a:avLst/>
            <a:gdLst>
              <a:gd name="connsiteX0" fmla="*/ 449 w 894993"/>
              <a:gd name="connsiteY0" fmla="*/ 342461 h 390091"/>
              <a:gd name="connsiteX1" fmla="*/ 146499 w 894993"/>
              <a:gd name="connsiteY1" fmla="*/ 298011 h 390091"/>
              <a:gd name="connsiteX2" fmla="*/ 117924 w 894993"/>
              <a:gd name="connsiteY2" fmla="*/ 313886 h 390091"/>
              <a:gd name="connsiteX3" fmla="*/ 308424 w 894993"/>
              <a:gd name="connsiteY3" fmla="*/ 190061 h 390091"/>
              <a:gd name="connsiteX4" fmla="*/ 235399 w 894993"/>
              <a:gd name="connsiteY4" fmla="*/ 212286 h 390091"/>
              <a:gd name="connsiteX5" fmla="*/ 479874 w 894993"/>
              <a:gd name="connsiteY5" fmla="*/ 142436 h 390091"/>
              <a:gd name="connsiteX6" fmla="*/ 622749 w 894993"/>
              <a:gd name="connsiteY6" fmla="*/ 180536 h 390091"/>
              <a:gd name="connsiteX7" fmla="*/ 603699 w 894993"/>
              <a:gd name="connsiteY7" fmla="*/ 171011 h 390091"/>
              <a:gd name="connsiteX8" fmla="*/ 679899 w 894993"/>
              <a:gd name="connsiteY8" fmla="*/ 291661 h 390091"/>
              <a:gd name="connsiteX9" fmla="*/ 679899 w 894993"/>
              <a:gd name="connsiteY9" fmla="*/ 231336 h 390091"/>
              <a:gd name="connsiteX10" fmla="*/ 702124 w 894993"/>
              <a:gd name="connsiteY10" fmla="*/ 301186 h 390091"/>
              <a:gd name="connsiteX11" fmla="*/ 689424 w 894993"/>
              <a:gd name="connsiteY11" fmla="*/ 336111 h 390091"/>
              <a:gd name="connsiteX12" fmla="*/ 622749 w 894993"/>
              <a:gd name="connsiteY12" fmla="*/ 390086 h 390091"/>
              <a:gd name="connsiteX13" fmla="*/ 740224 w 894993"/>
              <a:gd name="connsiteY13" fmla="*/ 339286 h 390091"/>
              <a:gd name="connsiteX14" fmla="*/ 892624 w 894993"/>
              <a:gd name="connsiteY14" fmla="*/ 310711 h 390091"/>
              <a:gd name="connsiteX15" fmla="*/ 829124 w 894993"/>
              <a:gd name="connsiteY15" fmla="*/ 231336 h 390091"/>
              <a:gd name="connsiteX16" fmla="*/ 775149 w 894993"/>
              <a:gd name="connsiteY16" fmla="*/ 145611 h 390091"/>
              <a:gd name="connsiteX17" fmla="*/ 746574 w 894993"/>
              <a:gd name="connsiteY17" fmla="*/ 50361 h 390091"/>
              <a:gd name="connsiteX18" fmla="*/ 765624 w 894993"/>
              <a:gd name="connsiteY18" fmla="*/ 129736 h 390091"/>
              <a:gd name="connsiteX19" fmla="*/ 629099 w 894993"/>
              <a:gd name="connsiteY19" fmla="*/ 167836 h 390091"/>
              <a:gd name="connsiteX20" fmla="*/ 730699 w 894993"/>
              <a:gd name="connsiteY20" fmla="*/ 59886 h 390091"/>
              <a:gd name="connsiteX21" fmla="*/ 683074 w 894993"/>
              <a:gd name="connsiteY21" fmla="*/ 101161 h 390091"/>
              <a:gd name="connsiteX22" fmla="*/ 571949 w 894993"/>
              <a:gd name="connsiteY22" fmla="*/ 123386 h 390091"/>
              <a:gd name="connsiteX23" fmla="*/ 603699 w 894993"/>
              <a:gd name="connsiteY23" fmla="*/ 88461 h 390091"/>
              <a:gd name="connsiteX24" fmla="*/ 644974 w 894993"/>
              <a:gd name="connsiteY24" fmla="*/ 31311 h 390091"/>
              <a:gd name="connsiteX25" fmla="*/ 625924 w 894993"/>
              <a:gd name="connsiteY25" fmla="*/ 2736 h 390091"/>
              <a:gd name="connsiteX26" fmla="*/ 613224 w 894993"/>
              <a:gd name="connsiteY26" fmla="*/ 97986 h 390091"/>
              <a:gd name="connsiteX27" fmla="*/ 565599 w 894993"/>
              <a:gd name="connsiteY27" fmla="*/ 101161 h 390091"/>
              <a:gd name="connsiteX28" fmla="*/ 571949 w 894993"/>
              <a:gd name="connsiteY28" fmla="*/ 82111 h 390091"/>
              <a:gd name="connsiteX29" fmla="*/ 502099 w 894993"/>
              <a:gd name="connsiteY29" fmla="*/ 120211 h 390091"/>
              <a:gd name="connsiteX30" fmla="*/ 492574 w 894993"/>
              <a:gd name="connsiteY30" fmla="*/ 53536 h 390091"/>
              <a:gd name="connsiteX31" fmla="*/ 463999 w 894993"/>
              <a:gd name="connsiteY31" fmla="*/ 97986 h 390091"/>
              <a:gd name="connsiteX32" fmla="*/ 448124 w 894993"/>
              <a:gd name="connsiteY32" fmla="*/ 53536 h 390091"/>
              <a:gd name="connsiteX33" fmla="*/ 454474 w 894993"/>
              <a:gd name="connsiteY33" fmla="*/ 88461 h 390091"/>
              <a:gd name="connsiteX34" fmla="*/ 368749 w 894993"/>
              <a:gd name="connsiteY34" fmla="*/ 120211 h 390091"/>
              <a:gd name="connsiteX35" fmla="*/ 283024 w 894993"/>
              <a:gd name="connsiteY35" fmla="*/ 34486 h 390091"/>
              <a:gd name="connsiteX36" fmla="*/ 352874 w 894993"/>
              <a:gd name="connsiteY36" fmla="*/ 113861 h 390091"/>
              <a:gd name="connsiteX37" fmla="*/ 263974 w 894993"/>
              <a:gd name="connsiteY37" fmla="*/ 164661 h 390091"/>
              <a:gd name="connsiteX38" fmla="*/ 283024 w 894993"/>
              <a:gd name="connsiteY38" fmla="*/ 126561 h 390091"/>
              <a:gd name="connsiteX39" fmla="*/ 276674 w 894993"/>
              <a:gd name="connsiteY39" fmla="*/ 63061 h 390091"/>
              <a:gd name="connsiteX40" fmla="*/ 254449 w 894993"/>
              <a:gd name="connsiteY40" fmla="*/ 161486 h 390091"/>
              <a:gd name="connsiteX41" fmla="*/ 251274 w 894993"/>
              <a:gd name="connsiteY41" fmla="*/ 177361 h 390091"/>
              <a:gd name="connsiteX42" fmla="*/ 187774 w 894993"/>
              <a:gd name="connsiteY42" fmla="*/ 164661 h 390091"/>
              <a:gd name="connsiteX43" fmla="*/ 171899 w 894993"/>
              <a:gd name="connsiteY43" fmla="*/ 136086 h 390091"/>
              <a:gd name="connsiteX44" fmla="*/ 206824 w 894993"/>
              <a:gd name="connsiteY44" fmla="*/ 193236 h 390091"/>
              <a:gd name="connsiteX45" fmla="*/ 171899 w 894993"/>
              <a:gd name="connsiteY45" fmla="*/ 212286 h 390091"/>
              <a:gd name="connsiteX46" fmla="*/ 127449 w 894993"/>
              <a:gd name="connsiteY46" fmla="*/ 186886 h 390091"/>
              <a:gd name="connsiteX47" fmla="*/ 181424 w 894993"/>
              <a:gd name="connsiteY47" fmla="*/ 228161 h 390091"/>
              <a:gd name="connsiteX48" fmla="*/ 130624 w 894993"/>
              <a:gd name="connsiteY48" fmla="*/ 228161 h 390091"/>
              <a:gd name="connsiteX49" fmla="*/ 197299 w 894993"/>
              <a:gd name="connsiteY49" fmla="*/ 237686 h 390091"/>
              <a:gd name="connsiteX50" fmla="*/ 143324 w 894993"/>
              <a:gd name="connsiteY50" fmla="*/ 247211 h 390091"/>
              <a:gd name="connsiteX51" fmla="*/ 67124 w 894993"/>
              <a:gd name="connsiteY51" fmla="*/ 215461 h 390091"/>
              <a:gd name="connsiteX52" fmla="*/ 140149 w 894993"/>
              <a:gd name="connsiteY52" fmla="*/ 256736 h 390091"/>
              <a:gd name="connsiteX53" fmla="*/ 124274 w 894993"/>
              <a:gd name="connsiteY53" fmla="*/ 244036 h 390091"/>
              <a:gd name="connsiteX54" fmla="*/ 165549 w 894993"/>
              <a:gd name="connsiteY54" fmla="*/ 190061 h 390091"/>
              <a:gd name="connsiteX55" fmla="*/ 102049 w 894993"/>
              <a:gd name="connsiteY55" fmla="*/ 240861 h 390091"/>
              <a:gd name="connsiteX56" fmla="*/ 449 w 894993"/>
              <a:gd name="connsiteY56" fmla="*/ 342461 h 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94993" h="390091">
                <a:moveTo>
                  <a:pt x="449" y="342461"/>
                </a:moveTo>
                <a:cubicBezTo>
                  <a:pt x="7857" y="351986"/>
                  <a:pt x="126920" y="302773"/>
                  <a:pt x="146499" y="298011"/>
                </a:cubicBezTo>
                <a:cubicBezTo>
                  <a:pt x="166078" y="293249"/>
                  <a:pt x="90937" y="331878"/>
                  <a:pt x="117924" y="313886"/>
                </a:cubicBezTo>
                <a:cubicBezTo>
                  <a:pt x="144911" y="295894"/>
                  <a:pt x="288845" y="206994"/>
                  <a:pt x="308424" y="190061"/>
                </a:cubicBezTo>
                <a:cubicBezTo>
                  <a:pt x="328003" y="173128"/>
                  <a:pt x="235399" y="212286"/>
                  <a:pt x="235399" y="212286"/>
                </a:cubicBezTo>
                <a:cubicBezTo>
                  <a:pt x="263974" y="204348"/>
                  <a:pt x="415316" y="147728"/>
                  <a:pt x="479874" y="142436"/>
                </a:cubicBezTo>
                <a:cubicBezTo>
                  <a:pt x="544432" y="137144"/>
                  <a:pt x="602112" y="175774"/>
                  <a:pt x="622749" y="180536"/>
                </a:cubicBezTo>
                <a:cubicBezTo>
                  <a:pt x="643386" y="185298"/>
                  <a:pt x="594174" y="152490"/>
                  <a:pt x="603699" y="171011"/>
                </a:cubicBezTo>
                <a:cubicBezTo>
                  <a:pt x="613224" y="189532"/>
                  <a:pt x="667199" y="281607"/>
                  <a:pt x="679899" y="291661"/>
                </a:cubicBezTo>
                <a:cubicBezTo>
                  <a:pt x="692599" y="301715"/>
                  <a:pt x="676195" y="229749"/>
                  <a:pt x="679899" y="231336"/>
                </a:cubicBezTo>
                <a:cubicBezTo>
                  <a:pt x="683603" y="232923"/>
                  <a:pt x="700537" y="283724"/>
                  <a:pt x="702124" y="301186"/>
                </a:cubicBezTo>
                <a:cubicBezTo>
                  <a:pt x="703711" y="318648"/>
                  <a:pt x="702653" y="321294"/>
                  <a:pt x="689424" y="336111"/>
                </a:cubicBezTo>
                <a:cubicBezTo>
                  <a:pt x="676195" y="350928"/>
                  <a:pt x="614282" y="389557"/>
                  <a:pt x="622749" y="390086"/>
                </a:cubicBezTo>
                <a:cubicBezTo>
                  <a:pt x="631216" y="390615"/>
                  <a:pt x="695245" y="352515"/>
                  <a:pt x="740224" y="339286"/>
                </a:cubicBezTo>
                <a:cubicBezTo>
                  <a:pt x="785203" y="326057"/>
                  <a:pt x="877807" y="328703"/>
                  <a:pt x="892624" y="310711"/>
                </a:cubicBezTo>
                <a:cubicBezTo>
                  <a:pt x="907441" y="292719"/>
                  <a:pt x="848703" y="258853"/>
                  <a:pt x="829124" y="231336"/>
                </a:cubicBezTo>
                <a:cubicBezTo>
                  <a:pt x="809545" y="203819"/>
                  <a:pt x="788907" y="175773"/>
                  <a:pt x="775149" y="145611"/>
                </a:cubicBezTo>
                <a:cubicBezTo>
                  <a:pt x="761391" y="115449"/>
                  <a:pt x="748162" y="53007"/>
                  <a:pt x="746574" y="50361"/>
                </a:cubicBezTo>
                <a:cubicBezTo>
                  <a:pt x="744987" y="47715"/>
                  <a:pt x="785203" y="110157"/>
                  <a:pt x="765624" y="129736"/>
                </a:cubicBezTo>
                <a:cubicBezTo>
                  <a:pt x="746045" y="149315"/>
                  <a:pt x="634920" y="179478"/>
                  <a:pt x="629099" y="167836"/>
                </a:cubicBezTo>
                <a:cubicBezTo>
                  <a:pt x="623278" y="156194"/>
                  <a:pt x="721703" y="70998"/>
                  <a:pt x="730699" y="59886"/>
                </a:cubicBezTo>
                <a:cubicBezTo>
                  <a:pt x="739695" y="48774"/>
                  <a:pt x="709532" y="90578"/>
                  <a:pt x="683074" y="101161"/>
                </a:cubicBezTo>
                <a:cubicBezTo>
                  <a:pt x="656616" y="111744"/>
                  <a:pt x="585178" y="125503"/>
                  <a:pt x="571949" y="123386"/>
                </a:cubicBezTo>
                <a:cubicBezTo>
                  <a:pt x="558720" y="121269"/>
                  <a:pt x="591528" y="103807"/>
                  <a:pt x="603699" y="88461"/>
                </a:cubicBezTo>
                <a:cubicBezTo>
                  <a:pt x="615870" y="73115"/>
                  <a:pt x="641270" y="45598"/>
                  <a:pt x="644974" y="31311"/>
                </a:cubicBezTo>
                <a:cubicBezTo>
                  <a:pt x="648678" y="17024"/>
                  <a:pt x="631216" y="-8377"/>
                  <a:pt x="625924" y="2736"/>
                </a:cubicBezTo>
                <a:cubicBezTo>
                  <a:pt x="620632" y="13848"/>
                  <a:pt x="623278" y="81582"/>
                  <a:pt x="613224" y="97986"/>
                </a:cubicBezTo>
                <a:cubicBezTo>
                  <a:pt x="603170" y="114390"/>
                  <a:pt x="572478" y="103807"/>
                  <a:pt x="565599" y="101161"/>
                </a:cubicBezTo>
                <a:cubicBezTo>
                  <a:pt x="558720" y="98515"/>
                  <a:pt x="582532" y="78936"/>
                  <a:pt x="571949" y="82111"/>
                </a:cubicBezTo>
                <a:cubicBezTo>
                  <a:pt x="561366" y="85286"/>
                  <a:pt x="515328" y="124973"/>
                  <a:pt x="502099" y="120211"/>
                </a:cubicBezTo>
                <a:cubicBezTo>
                  <a:pt x="488870" y="115449"/>
                  <a:pt x="498924" y="57240"/>
                  <a:pt x="492574" y="53536"/>
                </a:cubicBezTo>
                <a:cubicBezTo>
                  <a:pt x="486224" y="49832"/>
                  <a:pt x="471407" y="97986"/>
                  <a:pt x="463999" y="97986"/>
                </a:cubicBezTo>
                <a:cubicBezTo>
                  <a:pt x="456591" y="97986"/>
                  <a:pt x="449711" y="55123"/>
                  <a:pt x="448124" y="53536"/>
                </a:cubicBezTo>
                <a:cubicBezTo>
                  <a:pt x="446537" y="51949"/>
                  <a:pt x="467703" y="77349"/>
                  <a:pt x="454474" y="88461"/>
                </a:cubicBezTo>
                <a:cubicBezTo>
                  <a:pt x="441245" y="99573"/>
                  <a:pt x="397324" y="129207"/>
                  <a:pt x="368749" y="120211"/>
                </a:cubicBezTo>
                <a:cubicBezTo>
                  <a:pt x="340174" y="111215"/>
                  <a:pt x="285670" y="35544"/>
                  <a:pt x="283024" y="34486"/>
                </a:cubicBezTo>
                <a:cubicBezTo>
                  <a:pt x="280378" y="33428"/>
                  <a:pt x="356049" y="92165"/>
                  <a:pt x="352874" y="113861"/>
                </a:cubicBezTo>
                <a:cubicBezTo>
                  <a:pt x="349699" y="135557"/>
                  <a:pt x="275616" y="162544"/>
                  <a:pt x="263974" y="164661"/>
                </a:cubicBezTo>
                <a:cubicBezTo>
                  <a:pt x="252332" y="166778"/>
                  <a:pt x="280907" y="143494"/>
                  <a:pt x="283024" y="126561"/>
                </a:cubicBezTo>
                <a:cubicBezTo>
                  <a:pt x="285141" y="109628"/>
                  <a:pt x="281436" y="57240"/>
                  <a:pt x="276674" y="63061"/>
                </a:cubicBezTo>
                <a:cubicBezTo>
                  <a:pt x="271912" y="68882"/>
                  <a:pt x="258682" y="142436"/>
                  <a:pt x="254449" y="161486"/>
                </a:cubicBezTo>
                <a:cubicBezTo>
                  <a:pt x="250216" y="180536"/>
                  <a:pt x="262386" y="176832"/>
                  <a:pt x="251274" y="177361"/>
                </a:cubicBezTo>
                <a:cubicBezTo>
                  <a:pt x="240162" y="177890"/>
                  <a:pt x="201003" y="171540"/>
                  <a:pt x="187774" y="164661"/>
                </a:cubicBezTo>
                <a:cubicBezTo>
                  <a:pt x="174545" y="157782"/>
                  <a:pt x="168724" y="131324"/>
                  <a:pt x="171899" y="136086"/>
                </a:cubicBezTo>
                <a:cubicBezTo>
                  <a:pt x="175074" y="140848"/>
                  <a:pt x="206824" y="180536"/>
                  <a:pt x="206824" y="193236"/>
                </a:cubicBezTo>
                <a:cubicBezTo>
                  <a:pt x="206824" y="205936"/>
                  <a:pt x="185128" y="213344"/>
                  <a:pt x="171899" y="212286"/>
                </a:cubicBezTo>
                <a:cubicBezTo>
                  <a:pt x="158670" y="211228"/>
                  <a:pt x="125862" y="184240"/>
                  <a:pt x="127449" y="186886"/>
                </a:cubicBezTo>
                <a:cubicBezTo>
                  <a:pt x="129037" y="189532"/>
                  <a:pt x="180895" y="221282"/>
                  <a:pt x="181424" y="228161"/>
                </a:cubicBezTo>
                <a:cubicBezTo>
                  <a:pt x="181953" y="235040"/>
                  <a:pt x="127978" y="226573"/>
                  <a:pt x="130624" y="228161"/>
                </a:cubicBezTo>
                <a:cubicBezTo>
                  <a:pt x="133270" y="229748"/>
                  <a:pt x="195182" y="234511"/>
                  <a:pt x="197299" y="237686"/>
                </a:cubicBezTo>
                <a:cubicBezTo>
                  <a:pt x="199416" y="240861"/>
                  <a:pt x="165020" y="250915"/>
                  <a:pt x="143324" y="247211"/>
                </a:cubicBezTo>
                <a:cubicBezTo>
                  <a:pt x="121628" y="243507"/>
                  <a:pt x="67653" y="213874"/>
                  <a:pt x="67124" y="215461"/>
                </a:cubicBezTo>
                <a:cubicBezTo>
                  <a:pt x="66595" y="217048"/>
                  <a:pt x="140149" y="256736"/>
                  <a:pt x="140149" y="256736"/>
                </a:cubicBezTo>
                <a:cubicBezTo>
                  <a:pt x="149674" y="261499"/>
                  <a:pt x="120041" y="255148"/>
                  <a:pt x="124274" y="244036"/>
                </a:cubicBezTo>
                <a:cubicBezTo>
                  <a:pt x="128507" y="232923"/>
                  <a:pt x="169253" y="190590"/>
                  <a:pt x="165549" y="190061"/>
                </a:cubicBezTo>
                <a:cubicBezTo>
                  <a:pt x="161845" y="189532"/>
                  <a:pt x="124803" y="215990"/>
                  <a:pt x="102049" y="240861"/>
                </a:cubicBezTo>
                <a:cubicBezTo>
                  <a:pt x="79295" y="265732"/>
                  <a:pt x="-6959" y="332936"/>
                  <a:pt x="449" y="342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61F94792-B619-367D-16DC-9AB3369FFE32}"/>
              </a:ext>
            </a:extLst>
          </p:cNvPr>
          <p:cNvSpPr/>
          <p:nvPr/>
        </p:nvSpPr>
        <p:spPr>
          <a:xfrm>
            <a:off x="6975444" y="4454180"/>
            <a:ext cx="215931" cy="187701"/>
          </a:xfrm>
          <a:custGeom>
            <a:avLst/>
            <a:gdLst>
              <a:gd name="connsiteX0" fmla="*/ 215931 w 215931"/>
              <a:gd name="connsiteY0" fmla="*/ 345 h 187701"/>
              <a:gd name="connsiteX1" fmla="*/ 76231 w 215931"/>
              <a:gd name="connsiteY1" fmla="*/ 127345 h 187701"/>
              <a:gd name="connsiteX2" fmla="*/ 101631 w 215931"/>
              <a:gd name="connsiteY2" fmla="*/ 120995 h 187701"/>
              <a:gd name="connsiteX3" fmla="*/ 95281 w 215931"/>
              <a:gd name="connsiteY3" fmla="*/ 168620 h 187701"/>
              <a:gd name="connsiteX4" fmla="*/ 193706 w 215931"/>
              <a:gd name="connsiteY4" fmla="*/ 184495 h 187701"/>
              <a:gd name="connsiteX5" fmla="*/ 146081 w 215931"/>
              <a:gd name="connsiteY5" fmla="*/ 181320 h 187701"/>
              <a:gd name="connsiteX6" fmla="*/ 130206 w 215931"/>
              <a:gd name="connsiteY6" fmla="*/ 120995 h 187701"/>
              <a:gd name="connsiteX7" fmla="*/ 130206 w 215931"/>
              <a:gd name="connsiteY7" fmla="*/ 171795 h 187701"/>
              <a:gd name="connsiteX8" fmla="*/ 79406 w 215931"/>
              <a:gd name="connsiteY8" fmla="*/ 162270 h 187701"/>
              <a:gd name="connsiteX9" fmla="*/ 31 w 215931"/>
              <a:gd name="connsiteY9" fmla="*/ 146395 h 187701"/>
              <a:gd name="connsiteX10" fmla="*/ 88931 w 215931"/>
              <a:gd name="connsiteY10" fmla="*/ 140045 h 187701"/>
              <a:gd name="connsiteX11" fmla="*/ 114331 w 215931"/>
              <a:gd name="connsiteY11" fmla="*/ 76545 h 187701"/>
              <a:gd name="connsiteX12" fmla="*/ 76231 w 215931"/>
              <a:gd name="connsiteY12" fmla="*/ 89245 h 187701"/>
              <a:gd name="connsiteX13" fmla="*/ 215931 w 215931"/>
              <a:gd name="connsiteY13" fmla="*/ 345 h 18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931" h="187701">
                <a:moveTo>
                  <a:pt x="215931" y="345"/>
                </a:moveTo>
                <a:cubicBezTo>
                  <a:pt x="215931" y="6695"/>
                  <a:pt x="95281" y="107237"/>
                  <a:pt x="76231" y="127345"/>
                </a:cubicBezTo>
                <a:cubicBezTo>
                  <a:pt x="57181" y="147453"/>
                  <a:pt x="98456" y="114116"/>
                  <a:pt x="101631" y="120995"/>
                </a:cubicBezTo>
                <a:cubicBezTo>
                  <a:pt x="104806" y="127874"/>
                  <a:pt x="79935" y="158037"/>
                  <a:pt x="95281" y="168620"/>
                </a:cubicBezTo>
                <a:cubicBezTo>
                  <a:pt x="110627" y="179203"/>
                  <a:pt x="185239" y="182378"/>
                  <a:pt x="193706" y="184495"/>
                </a:cubicBezTo>
                <a:cubicBezTo>
                  <a:pt x="202173" y="186612"/>
                  <a:pt x="156664" y="191903"/>
                  <a:pt x="146081" y="181320"/>
                </a:cubicBezTo>
                <a:cubicBezTo>
                  <a:pt x="135498" y="170737"/>
                  <a:pt x="132852" y="122583"/>
                  <a:pt x="130206" y="120995"/>
                </a:cubicBezTo>
                <a:cubicBezTo>
                  <a:pt x="127560" y="119408"/>
                  <a:pt x="138673" y="164916"/>
                  <a:pt x="130206" y="171795"/>
                </a:cubicBezTo>
                <a:cubicBezTo>
                  <a:pt x="121739" y="178674"/>
                  <a:pt x="79406" y="162270"/>
                  <a:pt x="79406" y="162270"/>
                </a:cubicBezTo>
                <a:cubicBezTo>
                  <a:pt x="57710" y="158037"/>
                  <a:pt x="-1556" y="150099"/>
                  <a:pt x="31" y="146395"/>
                </a:cubicBezTo>
                <a:cubicBezTo>
                  <a:pt x="1618" y="142691"/>
                  <a:pt x="69881" y="151687"/>
                  <a:pt x="88931" y="140045"/>
                </a:cubicBezTo>
                <a:cubicBezTo>
                  <a:pt x="107981" y="128403"/>
                  <a:pt x="116448" y="85012"/>
                  <a:pt x="114331" y="76545"/>
                </a:cubicBezTo>
                <a:cubicBezTo>
                  <a:pt x="112214" y="68078"/>
                  <a:pt x="63002" y="101416"/>
                  <a:pt x="76231" y="89245"/>
                </a:cubicBezTo>
                <a:cubicBezTo>
                  <a:pt x="89460" y="77074"/>
                  <a:pt x="215931" y="-6005"/>
                  <a:pt x="215931" y="3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B8448F9D-CE45-ABEE-CD1A-EB3FF838DE30}"/>
              </a:ext>
            </a:extLst>
          </p:cNvPr>
          <p:cNvSpPr/>
          <p:nvPr/>
        </p:nvSpPr>
        <p:spPr>
          <a:xfrm>
            <a:off x="7026213" y="4594173"/>
            <a:ext cx="658178" cy="73439"/>
          </a:xfrm>
          <a:custGeom>
            <a:avLst/>
            <a:gdLst>
              <a:gd name="connsiteX0" fmla="*/ 3237 w 658178"/>
              <a:gd name="connsiteY0" fmla="*/ 19102 h 73439"/>
              <a:gd name="connsiteX1" fmla="*/ 365187 w 658178"/>
              <a:gd name="connsiteY1" fmla="*/ 66727 h 73439"/>
              <a:gd name="connsiteX2" fmla="*/ 298512 w 658178"/>
              <a:gd name="connsiteY2" fmla="*/ 73077 h 73439"/>
              <a:gd name="connsiteX3" fmla="*/ 571562 w 658178"/>
              <a:gd name="connsiteY3" fmla="*/ 66727 h 73439"/>
              <a:gd name="connsiteX4" fmla="*/ 501712 w 658178"/>
              <a:gd name="connsiteY4" fmla="*/ 66727 h 73439"/>
              <a:gd name="connsiteX5" fmla="*/ 568387 w 658178"/>
              <a:gd name="connsiteY5" fmla="*/ 50852 h 73439"/>
              <a:gd name="connsiteX6" fmla="*/ 657287 w 658178"/>
              <a:gd name="connsiteY6" fmla="*/ 52 h 73439"/>
              <a:gd name="connsiteX7" fmla="*/ 587437 w 658178"/>
              <a:gd name="connsiteY7" fmla="*/ 41327 h 73439"/>
              <a:gd name="connsiteX8" fmla="*/ 228662 w 658178"/>
              <a:gd name="connsiteY8" fmla="*/ 47677 h 73439"/>
              <a:gd name="connsiteX9" fmla="*/ 292162 w 658178"/>
              <a:gd name="connsiteY9" fmla="*/ 60377 h 73439"/>
              <a:gd name="connsiteX10" fmla="*/ 88962 w 658178"/>
              <a:gd name="connsiteY10" fmla="*/ 50852 h 73439"/>
              <a:gd name="connsiteX11" fmla="*/ 181037 w 658178"/>
              <a:gd name="connsiteY11" fmla="*/ 60377 h 73439"/>
              <a:gd name="connsiteX12" fmla="*/ 3237 w 658178"/>
              <a:gd name="connsiteY12" fmla="*/ 19102 h 7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178" h="73439">
                <a:moveTo>
                  <a:pt x="3237" y="19102"/>
                </a:moveTo>
                <a:cubicBezTo>
                  <a:pt x="33929" y="20160"/>
                  <a:pt x="315975" y="57731"/>
                  <a:pt x="365187" y="66727"/>
                </a:cubicBezTo>
                <a:cubicBezTo>
                  <a:pt x="414399" y="75723"/>
                  <a:pt x="264116" y="73077"/>
                  <a:pt x="298512" y="73077"/>
                </a:cubicBezTo>
                <a:cubicBezTo>
                  <a:pt x="332908" y="73077"/>
                  <a:pt x="537695" y="67785"/>
                  <a:pt x="571562" y="66727"/>
                </a:cubicBezTo>
                <a:cubicBezTo>
                  <a:pt x="605429" y="65669"/>
                  <a:pt x="502241" y="69373"/>
                  <a:pt x="501712" y="66727"/>
                </a:cubicBezTo>
                <a:cubicBezTo>
                  <a:pt x="501183" y="64081"/>
                  <a:pt x="542458" y="61965"/>
                  <a:pt x="568387" y="50852"/>
                </a:cubicBezTo>
                <a:cubicBezTo>
                  <a:pt x="594316" y="39740"/>
                  <a:pt x="654112" y="1639"/>
                  <a:pt x="657287" y="52"/>
                </a:cubicBezTo>
                <a:cubicBezTo>
                  <a:pt x="660462" y="-1535"/>
                  <a:pt x="658875" y="33390"/>
                  <a:pt x="587437" y="41327"/>
                </a:cubicBezTo>
                <a:cubicBezTo>
                  <a:pt x="516000" y="49265"/>
                  <a:pt x="277874" y="44502"/>
                  <a:pt x="228662" y="47677"/>
                </a:cubicBezTo>
                <a:cubicBezTo>
                  <a:pt x="179450" y="50852"/>
                  <a:pt x="315445" y="59848"/>
                  <a:pt x="292162" y="60377"/>
                </a:cubicBezTo>
                <a:cubicBezTo>
                  <a:pt x="268879" y="60906"/>
                  <a:pt x="107483" y="50852"/>
                  <a:pt x="88962" y="50852"/>
                </a:cubicBezTo>
                <a:cubicBezTo>
                  <a:pt x="70441" y="50852"/>
                  <a:pt x="192150" y="64610"/>
                  <a:pt x="181037" y="60377"/>
                </a:cubicBezTo>
                <a:cubicBezTo>
                  <a:pt x="169925" y="56144"/>
                  <a:pt x="-27455" y="18044"/>
                  <a:pt x="3237" y="19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11412860-A986-94B0-4FA7-C1DD8969096E}"/>
              </a:ext>
            </a:extLst>
          </p:cNvPr>
          <p:cNvSpPr/>
          <p:nvPr/>
        </p:nvSpPr>
        <p:spPr>
          <a:xfrm>
            <a:off x="6923049" y="4603750"/>
            <a:ext cx="808041" cy="89068"/>
          </a:xfrm>
          <a:custGeom>
            <a:avLst/>
            <a:gdLst>
              <a:gd name="connsiteX0" fmla="*/ 804901 w 808041"/>
              <a:gd name="connsiteY0" fmla="*/ 0 h 89068"/>
              <a:gd name="connsiteX1" fmla="*/ 769976 w 808041"/>
              <a:gd name="connsiteY1" fmla="*/ 63500 h 89068"/>
              <a:gd name="connsiteX2" fmla="*/ 662026 w 808041"/>
              <a:gd name="connsiteY2" fmla="*/ 66675 h 89068"/>
              <a:gd name="connsiteX3" fmla="*/ 754101 w 808041"/>
              <a:gd name="connsiteY3" fmla="*/ 60325 h 89068"/>
              <a:gd name="connsiteX4" fmla="*/ 515976 w 808041"/>
              <a:gd name="connsiteY4" fmla="*/ 73025 h 89068"/>
              <a:gd name="connsiteX5" fmla="*/ 236576 w 808041"/>
              <a:gd name="connsiteY5" fmla="*/ 69850 h 89068"/>
              <a:gd name="connsiteX6" fmla="*/ 344526 w 808041"/>
              <a:gd name="connsiteY6" fmla="*/ 88900 h 89068"/>
              <a:gd name="connsiteX7" fmla="*/ 87351 w 808041"/>
              <a:gd name="connsiteY7" fmla="*/ 57150 h 89068"/>
              <a:gd name="connsiteX8" fmla="*/ 4801 w 808041"/>
              <a:gd name="connsiteY8" fmla="*/ 47625 h 89068"/>
              <a:gd name="connsiteX9" fmla="*/ 208001 w 808041"/>
              <a:gd name="connsiteY9" fmla="*/ 57150 h 89068"/>
              <a:gd name="connsiteX10" fmla="*/ 65126 w 808041"/>
              <a:gd name="connsiteY10" fmla="*/ 19050 h 89068"/>
              <a:gd name="connsiteX11" fmla="*/ 293726 w 808041"/>
              <a:gd name="connsiteY11" fmla="*/ 73025 h 89068"/>
              <a:gd name="connsiteX12" fmla="*/ 277851 w 808041"/>
              <a:gd name="connsiteY12" fmla="*/ 73025 h 89068"/>
              <a:gd name="connsiteX13" fmla="*/ 677901 w 808041"/>
              <a:gd name="connsiteY13" fmla="*/ 73025 h 89068"/>
              <a:gd name="connsiteX14" fmla="*/ 744576 w 808041"/>
              <a:gd name="connsiteY14" fmla="*/ 41275 h 89068"/>
              <a:gd name="connsiteX15" fmla="*/ 731876 w 808041"/>
              <a:gd name="connsiteY15" fmla="*/ 15875 h 89068"/>
              <a:gd name="connsiteX16" fmla="*/ 700126 w 808041"/>
              <a:gd name="connsiteY16" fmla="*/ 63500 h 89068"/>
              <a:gd name="connsiteX17" fmla="*/ 804901 w 808041"/>
              <a:gd name="connsiteY17" fmla="*/ 0 h 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08041" h="89068">
                <a:moveTo>
                  <a:pt x="804901" y="0"/>
                </a:moveTo>
                <a:cubicBezTo>
                  <a:pt x="816543" y="0"/>
                  <a:pt x="793788" y="52388"/>
                  <a:pt x="769976" y="63500"/>
                </a:cubicBezTo>
                <a:cubicBezTo>
                  <a:pt x="746163" y="74613"/>
                  <a:pt x="664672" y="67204"/>
                  <a:pt x="662026" y="66675"/>
                </a:cubicBezTo>
                <a:cubicBezTo>
                  <a:pt x="659380" y="66146"/>
                  <a:pt x="754101" y="60325"/>
                  <a:pt x="754101" y="60325"/>
                </a:cubicBezTo>
                <a:lnTo>
                  <a:pt x="515976" y="73025"/>
                </a:lnTo>
                <a:cubicBezTo>
                  <a:pt x="429722" y="74612"/>
                  <a:pt x="265151" y="67204"/>
                  <a:pt x="236576" y="69850"/>
                </a:cubicBezTo>
                <a:cubicBezTo>
                  <a:pt x="208001" y="72496"/>
                  <a:pt x="369397" y="91017"/>
                  <a:pt x="344526" y="88900"/>
                </a:cubicBezTo>
                <a:cubicBezTo>
                  <a:pt x="319655" y="86783"/>
                  <a:pt x="87351" y="57150"/>
                  <a:pt x="87351" y="57150"/>
                </a:cubicBezTo>
                <a:cubicBezTo>
                  <a:pt x="30730" y="50271"/>
                  <a:pt x="-15307" y="47625"/>
                  <a:pt x="4801" y="47625"/>
                </a:cubicBezTo>
                <a:cubicBezTo>
                  <a:pt x="24909" y="47625"/>
                  <a:pt x="197947" y="61913"/>
                  <a:pt x="208001" y="57150"/>
                </a:cubicBezTo>
                <a:cubicBezTo>
                  <a:pt x="218055" y="52388"/>
                  <a:pt x="50839" y="16404"/>
                  <a:pt x="65126" y="19050"/>
                </a:cubicBezTo>
                <a:cubicBezTo>
                  <a:pt x="79413" y="21696"/>
                  <a:pt x="293726" y="73025"/>
                  <a:pt x="293726" y="73025"/>
                </a:cubicBezTo>
                <a:cubicBezTo>
                  <a:pt x="329180" y="82021"/>
                  <a:pt x="277851" y="73025"/>
                  <a:pt x="277851" y="73025"/>
                </a:cubicBezTo>
                <a:cubicBezTo>
                  <a:pt x="341880" y="73025"/>
                  <a:pt x="600114" y="78317"/>
                  <a:pt x="677901" y="73025"/>
                </a:cubicBezTo>
                <a:cubicBezTo>
                  <a:pt x="755688" y="67733"/>
                  <a:pt x="735580" y="50800"/>
                  <a:pt x="744576" y="41275"/>
                </a:cubicBezTo>
                <a:cubicBezTo>
                  <a:pt x="753572" y="31750"/>
                  <a:pt x="739284" y="12171"/>
                  <a:pt x="731876" y="15875"/>
                </a:cubicBezTo>
                <a:cubicBezTo>
                  <a:pt x="724468" y="19579"/>
                  <a:pt x="685309" y="61913"/>
                  <a:pt x="700126" y="63500"/>
                </a:cubicBezTo>
                <a:cubicBezTo>
                  <a:pt x="714943" y="65087"/>
                  <a:pt x="793259" y="0"/>
                  <a:pt x="8049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E4751D46-6D8B-1B70-6A49-2FBE40BF6372}"/>
              </a:ext>
            </a:extLst>
          </p:cNvPr>
          <p:cNvSpPr/>
          <p:nvPr/>
        </p:nvSpPr>
        <p:spPr>
          <a:xfrm>
            <a:off x="6922560" y="4628239"/>
            <a:ext cx="433600" cy="32754"/>
          </a:xfrm>
          <a:custGeom>
            <a:avLst/>
            <a:gdLst>
              <a:gd name="connsiteX0" fmla="*/ 2115 w 433600"/>
              <a:gd name="connsiteY0" fmla="*/ 911 h 32754"/>
              <a:gd name="connsiteX1" fmla="*/ 424390 w 433600"/>
              <a:gd name="connsiteY1" fmla="*/ 32661 h 32754"/>
              <a:gd name="connsiteX2" fmla="*/ 268815 w 433600"/>
              <a:gd name="connsiteY2" fmla="*/ 10436 h 32754"/>
              <a:gd name="connsiteX3" fmla="*/ 2115 w 433600"/>
              <a:gd name="connsiteY3" fmla="*/ 91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600" h="32754">
                <a:moveTo>
                  <a:pt x="2115" y="911"/>
                </a:moveTo>
                <a:cubicBezTo>
                  <a:pt x="28044" y="4615"/>
                  <a:pt x="379940" y="31074"/>
                  <a:pt x="424390" y="32661"/>
                </a:cubicBezTo>
                <a:cubicBezTo>
                  <a:pt x="468840" y="34249"/>
                  <a:pt x="341840" y="15199"/>
                  <a:pt x="268815" y="10436"/>
                </a:cubicBezTo>
                <a:cubicBezTo>
                  <a:pt x="195790" y="5673"/>
                  <a:pt x="-23814" y="-2793"/>
                  <a:pt x="2115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83E21149-B9DB-B741-A9E4-D6A497A0F1E6}"/>
              </a:ext>
            </a:extLst>
          </p:cNvPr>
          <p:cNvSpPr/>
          <p:nvPr/>
        </p:nvSpPr>
        <p:spPr>
          <a:xfrm>
            <a:off x="7230039" y="4575129"/>
            <a:ext cx="726577" cy="210879"/>
          </a:xfrm>
          <a:custGeom>
            <a:avLst/>
            <a:gdLst>
              <a:gd name="connsiteX0" fmla="*/ 440761 w 726577"/>
              <a:gd name="connsiteY0" fmla="*/ 46 h 210879"/>
              <a:gd name="connsiteX1" fmla="*/ 720161 w 726577"/>
              <a:gd name="connsiteY1" fmla="*/ 79421 h 210879"/>
              <a:gd name="connsiteX2" fmla="*/ 624911 w 726577"/>
              <a:gd name="connsiteY2" fmla="*/ 63546 h 210879"/>
              <a:gd name="connsiteX3" fmla="*/ 488386 w 726577"/>
              <a:gd name="connsiteY3" fmla="*/ 149271 h 210879"/>
              <a:gd name="connsiteX4" fmla="*/ 475686 w 726577"/>
              <a:gd name="connsiteY4" fmla="*/ 98471 h 210879"/>
              <a:gd name="connsiteX5" fmla="*/ 399486 w 726577"/>
              <a:gd name="connsiteY5" fmla="*/ 117521 h 210879"/>
              <a:gd name="connsiteX6" fmla="*/ 389961 w 726577"/>
              <a:gd name="connsiteY6" fmla="*/ 168321 h 210879"/>
              <a:gd name="connsiteX7" fmla="*/ 374086 w 726577"/>
              <a:gd name="connsiteY7" fmla="*/ 107996 h 210879"/>
              <a:gd name="connsiteX8" fmla="*/ 316936 w 726577"/>
              <a:gd name="connsiteY8" fmla="*/ 133396 h 210879"/>
              <a:gd name="connsiteX9" fmla="*/ 332811 w 726577"/>
              <a:gd name="connsiteY9" fmla="*/ 161971 h 210879"/>
              <a:gd name="connsiteX10" fmla="*/ 316936 w 726577"/>
              <a:gd name="connsiteY10" fmla="*/ 184196 h 210879"/>
              <a:gd name="connsiteX11" fmla="*/ 278836 w 726577"/>
              <a:gd name="connsiteY11" fmla="*/ 117521 h 210879"/>
              <a:gd name="connsiteX12" fmla="*/ 231211 w 726577"/>
              <a:gd name="connsiteY12" fmla="*/ 177846 h 210879"/>
              <a:gd name="connsiteX13" fmla="*/ 123261 w 726577"/>
              <a:gd name="connsiteY13" fmla="*/ 111171 h 210879"/>
              <a:gd name="connsiteX14" fmla="*/ 126436 w 726577"/>
              <a:gd name="connsiteY14" fmla="*/ 174671 h 210879"/>
              <a:gd name="connsiteX15" fmla="*/ 85161 w 726577"/>
              <a:gd name="connsiteY15" fmla="*/ 98471 h 210879"/>
              <a:gd name="connsiteX16" fmla="*/ 69286 w 726577"/>
              <a:gd name="connsiteY16" fmla="*/ 209596 h 210879"/>
              <a:gd name="connsiteX17" fmla="*/ 72461 w 726577"/>
              <a:gd name="connsiteY17" fmla="*/ 155621 h 210879"/>
              <a:gd name="connsiteX18" fmla="*/ 18486 w 726577"/>
              <a:gd name="connsiteY18" fmla="*/ 104821 h 210879"/>
              <a:gd name="connsiteX19" fmla="*/ 8961 w 726577"/>
              <a:gd name="connsiteY19" fmla="*/ 158796 h 210879"/>
              <a:gd name="connsiteX20" fmla="*/ 5786 w 726577"/>
              <a:gd name="connsiteY20" fmla="*/ 155621 h 210879"/>
              <a:gd name="connsiteX21" fmla="*/ 91511 w 726577"/>
              <a:gd name="connsiteY21" fmla="*/ 127046 h 210879"/>
              <a:gd name="connsiteX22" fmla="*/ 402661 w 726577"/>
              <a:gd name="connsiteY22" fmla="*/ 165146 h 210879"/>
              <a:gd name="connsiteX23" fmla="*/ 488386 w 726577"/>
              <a:gd name="connsiteY23" fmla="*/ 114346 h 210879"/>
              <a:gd name="connsiteX24" fmla="*/ 488386 w 726577"/>
              <a:gd name="connsiteY24" fmla="*/ 79421 h 210879"/>
              <a:gd name="connsiteX25" fmla="*/ 513786 w 726577"/>
              <a:gd name="connsiteY25" fmla="*/ 92121 h 210879"/>
              <a:gd name="connsiteX26" fmla="*/ 440761 w 726577"/>
              <a:gd name="connsiteY26" fmla="*/ 46 h 210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6577" h="210879">
                <a:moveTo>
                  <a:pt x="440761" y="46"/>
                </a:moveTo>
                <a:cubicBezTo>
                  <a:pt x="475157" y="-2071"/>
                  <a:pt x="689469" y="68838"/>
                  <a:pt x="720161" y="79421"/>
                </a:cubicBezTo>
                <a:cubicBezTo>
                  <a:pt x="750853" y="90004"/>
                  <a:pt x="663540" y="51904"/>
                  <a:pt x="624911" y="63546"/>
                </a:cubicBezTo>
                <a:cubicBezTo>
                  <a:pt x="586282" y="75188"/>
                  <a:pt x="513257" y="143450"/>
                  <a:pt x="488386" y="149271"/>
                </a:cubicBezTo>
                <a:cubicBezTo>
                  <a:pt x="463515" y="155092"/>
                  <a:pt x="490503" y="103763"/>
                  <a:pt x="475686" y="98471"/>
                </a:cubicBezTo>
                <a:cubicBezTo>
                  <a:pt x="460869" y="93179"/>
                  <a:pt x="413773" y="105879"/>
                  <a:pt x="399486" y="117521"/>
                </a:cubicBezTo>
                <a:cubicBezTo>
                  <a:pt x="385199" y="129163"/>
                  <a:pt x="394194" y="169908"/>
                  <a:pt x="389961" y="168321"/>
                </a:cubicBezTo>
                <a:cubicBezTo>
                  <a:pt x="385728" y="166734"/>
                  <a:pt x="386257" y="113817"/>
                  <a:pt x="374086" y="107996"/>
                </a:cubicBezTo>
                <a:cubicBezTo>
                  <a:pt x="361915" y="102175"/>
                  <a:pt x="323815" y="124400"/>
                  <a:pt x="316936" y="133396"/>
                </a:cubicBezTo>
                <a:cubicBezTo>
                  <a:pt x="310057" y="142392"/>
                  <a:pt x="332811" y="153504"/>
                  <a:pt x="332811" y="161971"/>
                </a:cubicBezTo>
                <a:cubicBezTo>
                  <a:pt x="332811" y="170438"/>
                  <a:pt x="325932" y="191604"/>
                  <a:pt x="316936" y="184196"/>
                </a:cubicBezTo>
                <a:cubicBezTo>
                  <a:pt x="307940" y="176788"/>
                  <a:pt x="293123" y="118579"/>
                  <a:pt x="278836" y="117521"/>
                </a:cubicBezTo>
                <a:cubicBezTo>
                  <a:pt x="264549" y="116463"/>
                  <a:pt x="257140" y="178904"/>
                  <a:pt x="231211" y="177846"/>
                </a:cubicBezTo>
                <a:cubicBezTo>
                  <a:pt x="205282" y="176788"/>
                  <a:pt x="140723" y="111700"/>
                  <a:pt x="123261" y="111171"/>
                </a:cubicBezTo>
                <a:cubicBezTo>
                  <a:pt x="105799" y="110642"/>
                  <a:pt x="132786" y="176788"/>
                  <a:pt x="126436" y="174671"/>
                </a:cubicBezTo>
                <a:cubicBezTo>
                  <a:pt x="120086" y="172554"/>
                  <a:pt x="94686" y="92650"/>
                  <a:pt x="85161" y="98471"/>
                </a:cubicBezTo>
                <a:cubicBezTo>
                  <a:pt x="75636" y="104292"/>
                  <a:pt x="71403" y="200071"/>
                  <a:pt x="69286" y="209596"/>
                </a:cubicBezTo>
                <a:cubicBezTo>
                  <a:pt x="67169" y="219121"/>
                  <a:pt x="80928" y="173083"/>
                  <a:pt x="72461" y="155621"/>
                </a:cubicBezTo>
                <a:cubicBezTo>
                  <a:pt x="63994" y="138159"/>
                  <a:pt x="29069" y="104292"/>
                  <a:pt x="18486" y="104821"/>
                </a:cubicBezTo>
                <a:cubicBezTo>
                  <a:pt x="7903" y="105350"/>
                  <a:pt x="8961" y="158796"/>
                  <a:pt x="8961" y="158796"/>
                </a:cubicBezTo>
                <a:cubicBezTo>
                  <a:pt x="6844" y="167263"/>
                  <a:pt x="-7972" y="160913"/>
                  <a:pt x="5786" y="155621"/>
                </a:cubicBezTo>
                <a:cubicBezTo>
                  <a:pt x="19544" y="150329"/>
                  <a:pt x="25365" y="125459"/>
                  <a:pt x="91511" y="127046"/>
                </a:cubicBezTo>
                <a:cubicBezTo>
                  <a:pt x="157657" y="128633"/>
                  <a:pt x="336515" y="167263"/>
                  <a:pt x="402661" y="165146"/>
                </a:cubicBezTo>
                <a:cubicBezTo>
                  <a:pt x="468807" y="163029"/>
                  <a:pt x="474099" y="128633"/>
                  <a:pt x="488386" y="114346"/>
                </a:cubicBezTo>
                <a:cubicBezTo>
                  <a:pt x="502673" y="100059"/>
                  <a:pt x="484153" y="83125"/>
                  <a:pt x="488386" y="79421"/>
                </a:cubicBezTo>
                <a:cubicBezTo>
                  <a:pt x="492619" y="75717"/>
                  <a:pt x="524899" y="105879"/>
                  <a:pt x="513786" y="92121"/>
                </a:cubicBezTo>
                <a:cubicBezTo>
                  <a:pt x="502673" y="78363"/>
                  <a:pt x="406365" y="2163"/>
                  <a:pt x="440761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EA7B2916-538C-E021-C285-3189022F2EDE}"/>
              </a:ext>
            </a:extLst>
          </p:cNvPr>
          <p:cNvSpPr/>
          <p:nvPr/>
        </p:nvSpPr>
        <p:spPr>
          <a:xfrm>
            <a:off x="7196256" y="4390590"/>
            <a:ext cx="400683" cy="254569"/>
          </a:xfrm>
          <a:custGeom>
            <a:avLst/>
            <a:gdLst>
              <a:gd name="connsiteX0" fmla="*/ 36394 w 400683"/>
              <a:gd name="connsiteY0" fmla="*/ 41710 h 254569"/>
              <a:gd name="connsiteX1" fmla="*/ 1469 w 400683"/>
              <a:gd name="connsiteY1" fmla="*/ 117910 h 254569"/>
              <a:gd name="connsiteX2" fmla="*/ 52269 w 400683"/>
              <a:gd name="connsiteY2" fmla="*/ 203635 h 254569"/>
              <a:gd name="connsiteX3" fmla="*/ 93544 w 400683"/>
              <a:gd name="connsiteY3" fmla="*/ 241735 h 254569"/>
              <a:gd name="connsiteX4" fmla="*/ 166569 w 400683"/>
              <a:gd name="connsiteY4" fmla="*/ 254435 h 254569"/>
              <a:gd name="connsiteX5" fmla="*/ 249119 w 400683"/>
              <a:gd name="connsiteY5" fmla="*/ 235385 h 254569"/>
              <a:gd name="connsiteX6" fmla="*/ 309444 w 400683"/>
              <a:gd name="connsiteY6" fmla="*/ 178235 h 254569"/>
              <a:gd name="connsiteX7" fmla="*/ 328494 w 400683"/>
              <a:gd name="connsiteY7" fmla="*/ 130610 h 254569"/>
              <a:gd name="connsiteX8" fmla="*/ 328494 w 400683"/>
              <a:gd name="connsiteY8" fmla="*/ 73460 h 254569"/>
              <a:gd name="connsiteX9" fmla="*/ 398344 w 400683"/>
              <a:gd name="connsiteY9" fmla="*/ 127435 h 254569"/>
              <a:gd name="connsiteX10" fmla="*/ 379294 w 400683"/>
              <a:gd name="connsiteY10" fmla="*/ 54410 h 254569"/>
              <a:gd name="connsiteX11" fmla="*/ 331669 w 400683"/>
              <a:gd name="connsiteY11" fmla="*/ 13135 h 254569"/>
              <a:gd name="connsiteX12" fmla="*/ 249119 w 400683"/>
              <a:gd name="connsiteY12" fmla="*/ 435 h 254569"/>
              <a:gd name="connsiteX13" fmla="*/ 36394 w 400683"/>
              <a:gd name="connsiteY13" fmla="*/ 41710 h 25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683" h="254569">
                <a:moveTo>
                  <a:pt x="36394" y="41710"/>
                </a:moveTo>
                <a:cubicBezTo>
                  <a:pt x="-4881" y="61289"/>
                  <a:pt x="-1177" y="90923"/>
                  <a:pt x="1469" y="117910"/>
                </a:cubicBezTo>
                <a:cubicBezTo>
                  <a:pt x="4115" y="144898"/>
                  <a:pt x="36923" y="182998"/>
                  <a:pt x="52269" y="203635"/>
                </a:cubicBezTo>
                <a:cubicBezTo>
                  <a:pt x="67615" y="224272"/>
                  <a:pt x="74494" y="233268"/>
                  <a:pt x="93544" y="241735"/>
                </a:cubicBezTo>
                <a:cubicBezTo>
                  <a:pt x="112594" y="250202"/>
                  <a:pt x="140640" y="255493"/>
                  <a:pt x="166569" y="254435"/>
                </a:cubicBezTo>
                <a:cubicBezTo>
                  <a:pt x="192498" y="253377"/>
                  <a:pt x="225307" y="248085"/>
                  <a:pt x="249119" y="235385"/>
                </a:cubicBezTo>
                <a:cubicBezTo>
                  <a:pt x="272932" y="222685"/>
                  <a:pt x="296215" y="195698"/>
                  <a:pt x="309444" y="178235"/>
                </a:cubicBezTo>
                <a:cubicBezTo>
                  <a:pt x="322673" y="160773"/>
                  <a:pt x="325319" y="148073"/>
                  <a:pt x="328494" y="130610"/>
                </a:cubicBezTo>
                <a:cubicBezTo>
                  <a:pt x="331669" y="113148"/>
                  <a:pt x="316852" y="73989"/>
                  <a:pt x="328494" y="73460"/>
                </a:cubicBezTo>
                <a:cubicBezTo>
                  <a:pt x="340136" y="72931"/>
                  <a:pt x="389877" y="130610"/>
                  <a:pt x="398344" y="127435"/>
                </a:cubicBezTo>
                <a:cubicBezTo>
                  <a:pt x="406811" y="124260"/>
                  <a:pt x="390406" y="73460"/>
                  <a:pt x="379294" y="54410"/>
                </a:cubicBezTo>
                <a:cubicBezTo>
                  <a:pt x="368182" y="35360"/>
                  <a:pt x="353365" y="22131"/>
                  <a:pt x="331669" y="13135"/>
                </a:cubicBezTo>
                <a:cubicBezTo>
                  <a:pt x="309973" y="4139"/>
                  <a:pt x="296215" y="-1682"/>
                  <a:pt x="249119" y="435"/>
                </a:cubicBezTo>
                <a:cubicBezTo>
                  <a:pt x="202023" y="2552"/>
                  <a:pt x="77669" y="22131"/>
                  <a:pt x="36394" y="417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10A36781-08AC-DA17-002F-704BF3161BC5}"/>
              </a:ext>
            </a:extLst>
          </p:cNvPr>
          <p:cNvSpPr/>
          <p:nvPr/>
        </p:nvSpPr>
        <p:spPr>
          <a:xfrm rot="6120052">
            <a:off x="7329500" y="4391949"/>
            <a:ext cx="69169" cy="138337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月 34">
            <a:extLst>
              <a:ext uri="{FF2B5EF4-FFF2-40B4-BE49-F238E27FC236}">
                <a16:creationId xmlns:a16="http://schemas.microsoft.com/office/drawing/2014/main" id="{19011691-A515-7BB2-0292-0E57D8B3B606}"/>
              </a:ext>
            </a:extLst>
          </p:cNvPr>
          <p:cNvSpPr/>
          <p:nvPr/>
        </p:nvSpPr>
        <p:spPr>
          <a:xfrm rot="16588550">
            <a:off x="7325279" y="4491208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C4B4BCF2-DDF3-64B8-42DA-6E42EA50868C}"/>
              </a:ext>
            </a:extLst>
          </p:cNvPr>
          <p:cNvSpPr/>
          <p:nvPr/>
        </p:nvSpPr>
        <p:spPr>
          <a:xfrm>
            <a:off x="6924270" y="4317192"/>
            <a:ext cx="769430" cy="277070"/>
          </a:xfrm>
          <a:custGeom>
            <a:avLst/>
            <a:gdLst>
              <a:gd name="connsiteX0" fmla="*/ 405 w 769430"/>
              <a:gd name="connsiteY0" fmla="*/ 277033 h 277070"/>
              <a:gd name="connsiteX1" fmla="*/ 105180 w 769430"/>
              <a:gd name="connsiteY1" fmla="*/ 111933 h 277070"/>
              <a:gd name="connsiteX2" fmla="*/ 175030 w 769430"/>
              <a:gd name="connsiteY2" fmla="*/ 162733 h 277070"/>
              <a:gd name="connsiteX3" fmla="*/ 146455 w 769430"/>
              <a:gd name="connsiteY3" fmla="*/ 83358 h 277070"/>
              <a:gd name="connsiteX4" fmla="*/ 165505 w 769430"/>
              <a:gd name="connsiteY4" fmla="*/ 96058 h 277070"/>
              <a:gd name="connsiteX5" fmla="*/ 298855 w 769430"/>
              <a:gd name="connsiteY5" fmla="*/ 23033 h 277070"/>
              <a:gd name="connsiteX6" fmla="*/ 406805 w 769430"/>
              <a:gd name="connsiteY6" fmla="*/ 808 h 277070"/>
              <a:gd name="connsiteX7" fmla="*/ 346480 w 769430"/>
              <a:gd name="connsiteY7" fmla="*/ 32558 h 277070"/>
              <a:gd name="connsiteX8" fmla="*/ 362355 w 769430"/>
              <a:gd name="connsiteY8" fmla="*/ 99233 h 277070"/>
              <a:gd name="connsiteX9" fmla="*/ 349655 w 769430"/>
              <a:gd name="connsiteY9" fmla="*/ 35733 h 277070"/>
              <a:gd name="connsiteX10" fmla="*/ 489355 w 769430"/>
              <a:gd name="connsiteY10" fmla="*/ 808 h 277070"/>
              <a:gd name="connsiteX11" fmla="*/ 562380 w 769430"/>
              <a:gd name="connsiteY11" fmla="*/ 10333 h 277070"/>
              <a:gd name="connsiteX12" fmla="*/ 578255 w 769430"/>
              <a:gd name="connsiteY12" fmla="*/ 13508 h 277070"/>
              <a:gd name="connsiteX13" fmla="*/ 521105 w 769430"/>
              <a:gd name="connsiteY13" fmla="*/ 51608 h 277070"/>
              <a:gd name="connsiteX14" fmla="*/ 590955 w 769430"/>
              <a:gd name="connsiteY14" fmla="*/ 19858 h 277070"/>
              <a:gd name="connsiteX15" fmla="*/ 762405 w 769430"/>
              <a:gd name="connsiteY15" fmla="*/ 127808 h 277070"/>
              <a:gd name="connsiteX16" fmla="*/ 714780 w 769430"/>
              <a:gd name="connsiteY16" fmla="*/ 67483 h 277070"/>
              <a:gd name="connsiteX17" fmla="*/ 517930 w 769430"/>
              <a:gd name="connsiteY17" fmla="*/ 10333 h 277070"/>
              <a:gd name="connsiteX18" fmla="*/ 336955 w 769430"/>
              <a:gd name="connsiteY18" fmla="*/ 67483 h 277070"/>
              <a:gd name="connsiteX19" fmla="*/ 340130 w 769430"/>
              <a:gd name="connsiteY19" fmla="*/ 7158 h 277070"/>
              <a:gd name="connsiteX20" fmla="*/ 292505 w 769430"/>
              <a:gd name="connsiteY20" fmla="*/ 70658 h 277070"/>
              <a:gd name="connsiteX21" fmla="*/ 178205 w 769430"/>
              <a:gd name="connsiteY21" fmla="*/ 92883 h 277070"/>
              <a:gd name="connsiteX22" fmla="*/ 114705 w 769430"/>
              <a:gd name="connsiteY22" fmla="*/ 162733 h 277070"/>
              <a:gd name="connsiteX23" fmla="*/ 146455 w 769430"/>
              <a:gd name="connsiteY23" fmla="*/ 127808 h 277070"/>
              <a:gd name="connsiteX24" fmla="*/ 405 w 769430"/>
              <a:gd name="connsiteY24" fmla="*/ 277033 h 277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69430" h="277070">
                <a:moveTo>
                  <a:pt x="405" y="277033"/>
                </a:moveTo>
                <a:cubicBezTo>
                  <a:pt x="-6474" y="274387"/>
                  <a:pt x="76076" y="130983"/>
                  <a:pt x="105180" y="111933"/>
                </a:cubicBezTo>
                <a:cubicBezTo>
                  <a:pt x="134284" y="92883"/>
                  <a:pt x="168151" y="167495"/>
                  <a:pt x="175030" y="162733"/>
                </a:cubicBezTo>
                <a:cubicBezTo>
                  <a:pt x="181909" y="157971"/>
                  <a:pt x="146455" y="83358"/>
                  <a:pt x="146455" y="83358"/>
                </a:cubicBezTo>
                <a:cubicBezTo>
                  <a:pt x="144868" y="72246"/>
                  <a:pt x="140105" y="106112"/>
                  <a:pt x="165505" y="96058"/>
                </a:cubicBezTo>
                <a:cubicBezTo>
                  <a:pt x="190905" y="86004"/>
                  <a:pt x="258638" y="38908"/>
                  <a:pt x="298855" y="23033"/>
                </a:cubicBezTo>
                <a:cubicBezTo>
                  <a:pt x="339072" y="7158"/>
                  <a:pt x="398867" y="-780"/>
                  <a:pt x="406805" y="808"/>
                </a:cubicBezTo>
                <a:cubicBezTo>
                  <a:pt x="414743" y="2396"/>
                  <a:pt x="353888" y="16154"/>
                  <a:pt x="346480" y="32558"/>
                </a:cubicBezTo>
                <a:cubicBezTo>
                  <a:pt x="339072" y="48962"/>
                  <a:pt x="361826" y="98704"/>
                  <a:pt x="362355" y="99233"/>
                </a:cubicBezTo>
                <a:cubicBezTo>
                  <a:pt x="362884" y="99762"/>
                  <a:pt x="328488" y="52137"/>
                  <a:pt x="349655" y="35733"/>
                </a:cubicBezTo>
                <a:cubicBezTo>
                  <a:pt x="370822" y="19329"/>
                  <a:pt x="453901" y="5041"/>
                  <a:pt x="489355" y="808"/>
                </a:cubicBezTo>
                <a:cubicBezTo>
                  <a:pt x="524809" y="-3425"/>
                  <a:pt x="562380" y="10333"/>
                  <a:pt x="562380" y="10333"/>
                </a:cubicBezTo>
                <a:cubicBezTo>
                  <a:pt x="577197" y="12450"/>
                  <a:pt x="585134" y="6629"/>
                  <a:pt x="578255" y="13508"/>
                </a:cubicBezTo>
                <a:cubicBezTo>
                  <a:pt x="571376" y="20387"/>
                  <a:pt x="518988" y="50550"/>
                  <a:pt x="521105" y="51608"/>
                </a:cubicBezTo>
                <a:cubicBezTo>
                  <a:pt x="523222" y="52666"/>
                  <a:pt x="550738" y="7158"/>
                  <a:pt x="590955" y="19858"/>
                </a:cubicBezTo>
                <a:cubicBezTo>
                  <a:pt x="631172" y="32558"/>
                  <a:pt x="741768" y="119870"/>
                  <a:pt x="762405" y="127808"/>
                </a:cubicBezTo>
                <a:cubicBezTo>
                  <a:pt x="783043" y="135745"/>
                  <a:pt x="755526" y="87062"/>
                  <a:pt x="714780" y="67483"/>
                </a:cubicBezTo>
                <a:cubicBezTo>
                  <a:pt x="674034" y="47904"/>
                  <a:pt x="580901" y="10333"/>
                  <a:pt x="517930" y="10333"/>
                </a:cubicBezTo>
                <a:cubicBezTo>
                  <a:pt x="454959" y="10333"/>
                  <a:pt x="366588" y="68012"/>
                  <a:pt x="336955" y="67483"/>
                </a:cubicBezTo>
                <a:cubicBezTo>
                  <a:pt x="307322" y="66954"/>
                  <a:pt x="347538" y="6629"/>
                  <a:pt x="340130" y="7158"/>
                </a:cubicBezTo>
                <a:cubicBezTo>
                  <a:pt x="332722" y="7687"/>
                  <a:pt x="319493" y="56370"/>
                  <a:pt x="292505" y="70658"/>
                </a:cubicBezTo>
                <a:cubicBezTo>
                  <a:pt x="265518" y="84945"/>
                  <a:pt x="207838" y="77537"/>
                  <a:pt x="178205" y="92883"/>
                </a:cubicBezTo>
                <a:cubicBezTo>
                  <a:pt x="148572" y="108229"/>
                  <a:pt x="114705" y="162733"/>
                  <a:pt x="114705" y="162733"/>
                </a:cubicBezTo>
                <a:cubicBezTo>
                  <a:pt x="109413" y="168554"/>
                  <a:pt x="169738" y="114579"/>
                  <a:pt x="146455" y="127808"/>
                </a:cubicBezTo>
                <a:cubicBezTo>
                  <a:pt x="123172" y="141037"/>
                  <a:pt x="7284" y="279679"/>
                  <a:pt x="405" y="277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00DE286F-23DD-ED87-0A48-6864F0DD3B34}"/>
              </a:ext>
            </a:extLst>
          </p:cNvPr>
          <p:cNvSpPr/>
          <p:nvPr/>
        </p:nvSpPr>
        <p:spPr>
          <a:xfrm>
            <a:off x="6889084" y="4143355"/>
            <a:ext cx="839202" cy="489260"/>
          </a:xfrm>
          <a:custGeom>
            <a:avLst/>
            <a:gdLst>
              <a:gd name="connsiteX0" fmla="*/ 3841 w 839202"/>
              <a:gd name="connsiteY0" fmla="*/ 488970 h 489260"/>
              <a:gd name="connsiteX1" fmla="*/ 153066 w 839202"/>
              <a:gd name="connsiteY1" fmla="*/ 190520 h 489260"/>
              <a:gd name="connsiteX2" fmla="*/ 140366 w 839202"/>
              <a:gd name="connsiteY2" fmla="*/ 273070 h 489260"/>
              <a:gd name="connsiteX3" fmla="*/ 210216 w 839202"/>
              <a:gd name="connsiteY3" fmla="*/ 168295 h 489260"/>
              <a:gd name="connsiteX4" fmla="*/ 451516 w 839202"/>
              <a:gd name="connsiteY4" fmla="*/ 34945 h 489260"/>
              <a:gd name="connsiteX5" fmla="*/ 372141 w 839202"/>
              <a:gd name="connsiteY5" fmla="*/ 63520 h 489260"/>
              <a:gd name="connsiteX6" fmla="*/ 572166 w 839202"/>
              <a:gd name="connsiteY6" fmla="*/ 34945 h 489260"/>
              <a:gd name="connsiteX7" fmla="*/ 832516 w 839202"/>
              <a:gd name="connsiteY7" fmla="*/ 85745 h 489260"/>
              <a:gd name="connsiteX8" fmla="*/ 645191 w 839202"/>
              <a:gd name="connsiteY8" fmla="*/ 53995 h 489260"/>
              <a:gd name="connsiteX9" fmla="*/ 524541 w 839202"/>
              <a:gd name="connsiteY9" fmla="*/ 20 h 489260"/>
              <a:gd name="connsiteX10" fmla="*/ 838866 w 839202"/>
              <a:gd name="connsiteY10" fmla="*/ 60345 h 489260"/>
              <a:gd name="connsiteX11" fmla="*/ 454691 w 839202"/>
              <a:gd name="connsiteY11" fmla="*/ 22245 h 489260"/>
              <a:gd name="connsiteX12" fmla="*/ 229266 w 839202"/>
              <a:gd name="connsiteY12" fmla="*/ 117495 h 489260"/>
              <a:gd name="connsiteX13" fmla="*/ 299116 w 839202"/>
              <a:gd name="connsiteY13" fmla="*/ 76220 h 489260"/>
              <a:gd name="connsiteX14" fmla="*/ 105441 w 839202"/>
              <a:gd name="connsiteY14" fmla="*/ 260370 h 489260"/>
              <a:gd name="connsiteX15" fmla="*/ 124491 w 839202"/>
              <a:gd name="connsiteY15" fmla="*/ 184170 h 489260"/>
              <a:gd name="connsiteX16" fmla="*/ 13366 w 839202"/>
              <a:gd name="connsiteY16" fmla="*/ 368320 h 489260"/>
              <a:gd name="connsiteX17" fmla="*/ 38766 w 839202"/>
              <a:gd name="connsiteY17" fmla="*/ 247670 h 489260"/>
              <a:gd name="connsiteX18" fmla="*/ 3841 w 839202"/>
              <a:gd name="connsiteY18" fmla="*/ 488970 h 489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9202" h="489260">
                <a:moveTo>
                  <a:pt x="3841" y="488970"/>
                </a:moveTo>
                <a:cubicBezTo>
                  <a:pt x="22891" y="479445"/>
                  <a:pt x="130312" y="226503"/>
                  <a:pt x="153066" y="190520"/>
                </a:cubicBezTo>
                <a:cubicBezTo>
                  <a:pt x="175820" y="154537"/>
                  <a:pt x="130841" y="276774"/>
                  <a:pt x="140366" y="273070"/>
                </a:cubicBezTo>
                <a:cubicBezTo>
                  <a:pt x="149891" y="269366"/>
                  <a:pt x="158358" y="207982"/>
                  <a:pt x="210216" y="168295"/>
                </a:cubicBezTo>
                <a:cubicBezTo>
                  <a:pt x="262074" y="128608"/>
                  <a:pt x="424528" y="52408"/>
                  <a:pt x="451516" y="34945"/>
                </a:cubicBezTo>
                <a:cubicBezTo>
                  <a:pt x="478504" y="17482"/>
                  <a:pt x="352033" y="63520"/>
                  <a:pt x="372141" y="63520"/>
                </a:cubicBezTo>
                <a:cubicBezTo>
                  <a:pt x="392249" y="63520"/>
                  <a:pt x="495437" y="31241"/>
                  <a:pt x="572166" y="34945"/>
                </a:cubicBezTo>
                <a:cubicBezTo>
                  <a:pt x="648895" y="38649"/>
                  <a:pt x="820345" y="82570"/>
                  <a:pt x="832516" y="85745"/>
                </a:cubicBezTo>
                <a:cubicBezTo>
                  <a:pt x="844687" y="88920"/>
                  <a:pt x="696520" y="68283"/>
                  <a:pt x="645191" y="53995"/>
                </a:cubicBezTo>
                <a:cubicBezTo>
                  <a:pt x="593862" y="39707"/>
                  <a:pt x="492262" y="-1038"/>
                  <a:pt x="524541" y="20"/>
                </a:cubicBezTo>
                <a:cubicBezTo>
                  <a:pt x="556820" y="1078"/>
                  <a:pt x="850508" y="56641"/>
                  <a:pt x="838866" y="60345"/>
                </a:cubicBezTo>
                <a:cubicBezTo>
                  <a:pt x="827224" y="64049"/>
                  <a:pt x="556291" y="12720"/>
                  <a:pt x="454691" y="22245"/>
                </a:cubicBezTo>
                <a:cubicBezTo>
                  <a:pt x="353091" y="31770"/>
                  <a:pt x="255195" y="108499"/>
                  <a:pt x="229266" y="117495"/>
                </a:cubicBezTo>
                <a:cubicBezTo>
                  <a:pt x="203337" y="126491"/>
                  <a:pt x="319753" y="52408"/>
                  <a:pt x="299116" y="76220"/>
                </a:cubicBezTo>
                <a:cubicBezTo>
                  <a:pt x="278479" y="100032"/>
                  <a:pt x="134545" y="242378"/>
                  <a:pt x="105441" y="260370"/>
                </a:cubicBezTo>
                <a:cubicBezTo>
                  <a:pt x="76337" y="278362"/>
                  <a:pt x="139837" y="166178"/>
                  <a:pt x="124491" y="184170"/>
                </a:cubicBezTo>
                <a:cubicBezTo>
                  <a:pt x="109145" y="202162"/>
                  <a:pt x="27654" y="357737"/>
                  <a:pt x="13366" y="368320"/>
                </a:cubicBezTo>
                <a:cubicBezTo>
                  <a:pt x="-922" y="378903"/>
                  <a:pt x="34533" y="224387"/>
                  <a:pt x="38766" y="247670"/>
                </a:cubicBezTo>
                <a:cubicBezTo>
                  <a:pt x="42999" y="270953"/>
                  <a:pt x="-15209" y="498495"/>
                  <a:pt x="3841" y="488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54834BF1-A68C-CE44-0CF4-DB11ABFD5B1B}"/>
              </a:ext>
            </a:extLst>
          </p:cNvPr>
          <p:cNvSpPr/>
          <p:nvPr/>
        </p:nvSpPr>
        <p:spPr>
          <a:xfrm>
            <a:off x="5956265" y="4387658"/>
            <a:ext cx="205840" cy="181583"/>
          </a:xfrm>
          <a:custGeom>
            <a:avLst/>
            <a:gdLst>
              <a:gd name="connsiteX0" fmla="*/ 35 w 205840"/>
              <a:gd name="connsiteY0" fmla="*/ 192 h 181583"/>
              <a:gd name="connsiteX1" fmla="*/ 161960 w 205840"/>
              <a:gd name="connsiteY1" fmla="*/ 108142 h 181583"/>
              <a:gd name="connsiteX2" fmla="*/ 117510 w 205840"/>
              <a:gd name="connsiteY2" fmla="*/ 47817 h 181583"/>
              <a:gd name="connsiteX3" fmla="*/ 196885 w 205840"/>
              <a:gd name="connsiteY3" fmla="*/ 152592 h 181583"/>
              <a:gd name="connsiteX4" fmla="*/ 203235 w 205840"/>
              <a:gd name="connsiteY4" fmla="*/ 177992 h 181583"/>
              <a:gd name="connsiteX5" fmla="*/ 203235 w 205840"/>
              <a:gd name="connsiteY5" fmla="*/ 162117 h 181583"/>
              <a:gd name="connsiteX6" fmla="*/ 171485 w 205840"/>
              <a:gd name="connsiteY6" fmla="*/ 181167 h 181583"/>
              <a:gd name="connsiteX7" fmla="*/ 177835 w 205840"/>
              <a:gd name="connsiteY7" fmla="*/ 139892 h 181583"/>
              <a:gd name="connsiteX8" fmla="*/ 35 w 205840"/>
              <a:gd name="connsiteY8" fmla="*/ 192 h 181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840" h="181583">
                <a:moveTo>
                  <a:pt x="35" y="192"/>
                </a:moveTo>
                <a:cubicBezTo>
                  <a:pt x="-2611" y="-5100"/>
                  <a:pt x="142381" y="100204"/>
                  <a:pt x="161960" y="108142"/>
                </a:cubicBezTo>
                <a:cubicBezTo>
                  <a:pt x="181539" y="116080"/>
                  <a:pt x="111689" y="40409"/>
                  <a:pt x="117510" y="47817"/>
                </a:cubicBezTo>
                <a:cubicBezTo>
                  <a:pt x="123331" y="55225"/>
                  <a:pt x="182598" y="130896"/>
                  <a:pt x="196885" y="152592"/>
                </a:cubicBezTo>
                <a:cubicBezTo>
                  <a:pt x="211173" y="174288"/>
                  <a:pt x="203235" y="177992"/>
                  <a:pt x="203235" y="177992"/>
                </a:cubicBezTo>
                <a:cubicBezTo>
                  <a:pt x="204293" y="179580"/>
                  <a:pt x="208527" y="161588"/>
                  <a:pt x="203235" y="162117"/>
                </a:cubicBezTo>
                <a:cubicBezTo>
                  <a:pt x="197943" y="162646"/>
                  <a:pt x="175718" y="184871"/>
                  <a:pt x="171485" y="181167"/>
                </a:cubicBezTo>
                <a:cubicBezTo>
                  <a:pt x="167252" y="177463"/>
                  <a:pt x="203764" y="168467"/>
                  <a:pt x="177835" y="139892"/>
                </a:cubicBezTo>
                <a:cubicBezTo>
                  <a:pt x="151906" y="111317"/>
                  <a:pt x="2681" y="5484"/>
                  <a:pt x="35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744ED350-2C59-7029-E1C4-7211BEC6F4B8}"/>
              </a:ext>
            </a:extLst>
          </p:cNvPr>
          <p:cNvSpPr/>
          <p:nvPr/>
        </p:nvSpPr>
        <p:spPr>
          <a:xfrm>
            <a:off x="5447044" y="4571870"/>
            <a:ext cx="691152" cy="66857"/>
          </a:xfrm>
          <a:custGeom>
            <a:avLst/>
            <a:gdLst>
              <a:gd name="connsiteX0" fmla="*/ 1256 w 691152"/>
              <a:gd name="connsiteY0" fmla="*/ 50930 h 66857"/>
              <a:gd name="connsiteX1" fmla="*/ 467981 w 691152"/>
              <a:gd name="connsiteY1" fmla="*/ 38230 h 66857"/>
              <a:gd name="connsiteX2" fmla="*/ 404481 w 691152"/>
              <a:gd name="connsiteY2" fmla="*/ 22355 h 66857"/>
              <a:gd name="connsiteX3" fmla="*/ 553706 w 691152"/>
              <a:gd name="connsiteY3" fmla="*/ 31880 h 66857"/>
              <a:gd name="connsiteX4" fmla="*/ 521956 w 691152"/>
              <a:gd name="connsiteY4" fmla="*/ 16005 h 66857"/>
              <a:gd name="connsiteX5" fmla="*/ 658481 w 691152"/>
              <a:gd name="connsiteY5" fmla="*/ 25530 h 66857"/>
              <a:gd name="connsiteX6" fmla="*/ 544181 w 691152"/>
              <a:gd name="connsiteY6" fmla="*/ 19180 h 66857"/>
              <a:gd name="connsiteX7" fmla="*/ 664831 w 691152"/>
              <a:gd name="connsiteY7" fmla="*/ 28705 h 66857"/>
              <a:gd name="connsiteX8" fmla="*/ 690231 w 691152"/>
              <a:gd name="connsiteY8" fmla="*/ 130 h 66857"/>
              <a:gd name="connsiteX9" fmla="*/ 645781 w 691152"/>
              <a:gd name="connsiteY9" fmla="*/ 19180 h 66857"/>
              <a:gd name="connsiteX10" fmla="*/ 515606 w 691152"/>
              <a:gd name="connsiteY10" fmla="*/ 44580 h 66857"/>
              <a:gd name="connsiteX11" fmla="*/ 353681 w 691152"/>
              <a:gd name="connsiteY11" fmla="*/ 66805 h 66857"/>
              <a:gd name="connsiteX12" fmla="*/ 483856 w 691152"/>
              <a:gd name="connsiteY12" fmla="*/ 38230 h 66857"/>
              <a:gd name="connsiteX13" fmla="*/ 334631 w 691152"/>
              <a:gd name="connsiteY13" fmla="*/ 57280 h 66857"/>
              <a:gd name="connsiteX14" fmla="*/ 1256 w 691152"/>
              <a:gd name="connsiteY14" fmla="*/ 50930 h 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91152" h="66857">
                <a:moveTo>
                  <a:pt x="1256" y="50930"/>
                </a:moveTo>
                <a:cubicBezTo>
                  <a:pt x="23481" y="47755"/>
                  <a:pt x="400777" y="42992"/>
                  <a:pt x="467981" y="38230"/>
                </a:cubicBezTo>
                <a:cubicBezTo>
                  <a:pt x="535185" y="33467"/>
                  <a:pt x="390194" y="23413"/>
                  <a:pt x="404481" y="22355"/>
                </a:cubicBezTo>
                <a:cubicBezTo>
                  <a:pt x="418768" y="21297"/>
                  <a:pt x="534127" y="32938"/>
                  <a:pt x="553706" y="31880"/>
                </a:cubicBezTo>
                <a:cubicBezTo>
                  <a:pt x="573285" y="30822"/>
                  <a:pt x="504494" y="17063"/>
                  <a:pt x="521956" y="16005"/>
                </a:cubicBezTo>
                <a:lnTo>
                  <a:pt x="658481" y="25530"/>
                </a:lnTo>
                <a:cubicBezTo>
                  <a:pt x="662185" y="26059"/>
                  <a:pt x="543123" y="18651"/>
                  <a:pt x="544181" y="19180"/>
                </a:cubicBezTo>
                <a:cubicBezTo>
                  <a:pt x="545239" y="19709"/>
                  <a:pt x="640489" y="31880"/>
                  <a:pt x="664831" y="28705"/>
                </a:cubicBezTo>
                <a:cubicBezTo>
                  <a:pt x="689173" y="25530"/>
                  <a:pt x="693406" y="1717"/>
                  <a:pt x="690231" y="130"/>
                </a:cubicBezTo>
                <a:cubicBezTo>
                  <a:pt x="687056" y="-1457"/>
                  <a:pt x="674885" y="11772"/>
                  <a:pt x="645781" y="19180"/>
                </a:cubicBezTo>
                <a:cubicBezTo>
                  <a:pt x="616677" y="26588"/>
                  <a:pt x="564289" y="36643"/>
                  <a:pt x="515606" y="44580"/>
                </a:cubicBezTo>
                <a:cubicBezTo>
                  <a:pt x="466923" y="52517"/>
                  <a:pt x="358972" y="67863"/>
                  <a:pt x="353681" y="66805"/>
                </a:cubicBezTo>
                <a:cubicBezTo>
                  <a:pt x="348390" y="65747"/>
                  <a:pt x="487031" y="39817"/>
                  <a:pt x="483856" y="38230"/>
                </a:cubicBezTo>
                <a:cubicBezTo>
                  <a:pt x="480681" y="36643"/>
                  <a:pt x="411360" y="54105"/>
                  <a:pt x="334631" y="57280"/>
                </a:cubicBezTo>
                <a:cubicBezTo>
                  <a:pt x="257902" y="60455"/>
                  <a:pt x="-20969" y="54105"/>
                  <a:pt x="1256" y="5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E8301C51-EDB5-5580-44FD-550E90FBE521}"/>
              </a:ext>
            </a:extLst>
          </p:cNvPr>
          <p:cNvSpPr/>
          <p:nvPr/>
        </p:nvSpPr>
        <p:spPr>
          <a:xfrm>
            <a:off x="5686141" y="4187825"/>
            <a:ext cx="467337" cy="342967"/>
          </a:xfrm>
          <a:custGeom>
            <a:avLst/>
            <a:gdLst>
              <a:gd name="connsiteX0" fmla="*/ 284 w 467337"/>
              <a:gd name="connsiteY0" fmla="*/ 0 h 342967"/>
              <a:gd name="connsiteX1" fmla="*/ 336834 w 467337"/>
              <a:gd name="connsiteY1" fmla="*/ 158750 h 342967"/>
              <a:gd name="connsiteX2" fmla="*/ 286034 w 467337"/>
              <a:gd name="connsiteY2" fmla="*/ 130175 h 342967"/>
              <a:gd name="connsiteX3" fmla="*/ 425734 w 467337"/>
              <a:gd name="connsiteY3" fmla="*/ 282575 h 342967"/>
              <a:gd name="connsiteX4" fmla="*/ 467009 w 467337"/>
              <a:gd name="connsiteY4" fmla="*/ 342900 h 342967"/>
              <a:gd name="connsiteX5" fmla="*/ 438434 w 467337"/>
              <a:gd name="connsiteY5" fmla="*/ 273050 h 342967"/>
              <a:gd name="connsiteX6" fmla="*/ 330484 w 467337"/>
              <a:gd name="connsiteY6" fmla="*/ 117475 h 342967"/>
              <a:gd name="connsiteX7" fmla="*/ 422559 w 467337"/>
              <a:gd name="connsiteY7" fmla="*/ 279400 h 342967"/>
              <a:gd name="connsiteX8" fmla="*/ 330484 w 467337"/>
              <a:gd name="connsiteY8" fmla="*/ 177800 h 342967"/>
              <a:gd name="connsiteX9" fmla="*/ 178084 w 467337"/>
              <a:gd name="connsiteY9" fmla="*/ 127000 h 342967"/>
              <a:gd name="connsiteX10" fmla="*/ 276509 w 467337"/>
              <a:gd name="connsiteY10" fmla="*/ 158750 h 342967"/>
              <a:gd name="connsiteX11" fmla="*/ 284 w 467337"/>
              <a:gd name="connsiteY11" fmla="*/ 0 h 342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7337" h="342967">
                <a:moveTo>
                  <a:pt x="284" y="0"/>
                </a:moveTo>
                <a:cubicBezTo>
                  <a:pt x="10338" y="0"/>
                  <a:pt x="289209" y="137054"/>
                  <a:pt x="336834" y="158750"/>
                </a:cubicBezTo>
                <a:cubicBezTo>
                  <a:pt x="384459" y="180446"/>
                  <a:pt x="271217" y="109538"/>
                  <a:pt x="286034" y="130175"/>
                </a:cubicBezTo>
                <a:cubicBezTo>
                  <a:pt x="300851" y="150812"/>
                  <a:pt x="395572" y="247121"/>
                  <a:pt x="425734" y="282575"/>
                </a:cubicBezTo>
                <a:cubicBezTo>
                  <a:pt x="455896" y="318029"/>
                  <a:pt x="464892" y="344488"/>
                  <a:pt x="467009" y="342900"/>
                </a:cubicBezTo>
                <a:cubicBezTo>
                  <a:pt x="469126" y="341312"/>
                  <a:pt x="461188" y="310621"/>
                  <a:pt x="438434" y="273050"/>
                </a:cubicBezTo>
                <a:cubicBezTo>
                  <a:pt x="415680" y="235479"/>
                  <a:pt x="333130" y="116417"/>
                  <a:pt x="330484" y="117475"/>
                </a:cubicBezTo>
                <a:cubicBezTo>
                  <a:pt x="327838" y="118533"/>
                  <a:pt x="422559" y="269346"/>
                  <a:pt x="422559" y="279400"/>
                </a:cubicBezTo>
                <a:cubicBezTo>
                  <a:pt x="422559" y="289454"/>
                  <a:pt x="371230" y="203200"/>
                  <a:pt x="330484" y="177800"/>
                </a:cubicBezTo>
                <a:cubicBezTo>
                  <a:pt x="289738" y="152400"/>
                  <a:pt x="187080" y="130175"/>
                  <a:pt x="178084" y="127000"/>
                </a:cubicBezTo>
                <a:cubicBezTo>
                  <a:pt x="169088" y="123825"/>
                  <a:pt x="303497" y="178858"/>
                  <a:pt x="276509" y="158750"/>
                </a:cubicBezTo>
                <a:cubicBezTo>
                  <a:pt x="249522" y="138642"/>
                  <a:pt x="-9770" y="0"/>
                  <a:pt x="2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EB72C8C9-67BB-3ECC-FA43-E0F335D7B577}"/>
              </a:ext>
            </a:extLst>
          </p:cNvPr>
          <p:cNvSpPr/>
          <p:nvPr/>
        </p:nvSpPr>
        <p:spPr>
          <a:xfrm>
            <a:off x="5448253" y="4552950"/>
            <a:ext cx="737070" cy="130745"/>
          </a:xfrm>
          <a:custGeom>
            <a:avLst/>
            <a:gdLst>
              <a:gd name="connsiteX0" fmla="*/ 720772 w 737070"/>
              <a:gd name="connsiteY0" fmla="*/ 0 h 130745"/>
              <a:gd name="connsiteX1" fmla="*/ 727122 w 737070"/>
              <a:gd name="connsiteY1" fmla="*/ 60325 h 130745"/>
              <a:gd name="connsiteX2" fmla="*/ 663622 w 737070"/>
              <a:gd name="connsiteY2" fmla="*/ 63500 h 130745"/>
              <a:gd name="connsiteX3" fmla="*/ 581072 w 737070"/>
              <a:gd name="connsiteY3" fmla="*/ 60325 h 130745"/>
              <a:gd name="connsiteX4" fmla="*/ 282622 w 737070"/>
              <a:gd name="connsiteY4" fmla="*/ 114300 h 130745"/>
              <a:gd name="connsiteX5" fmla="*/ 577897 w 737070"/>
              <a:gd name="connsiteY5" fmla="*/ 111125 h 130745"/>
              <a:gd name="connsiteX6" fmla="*/ 47 w 737070"/>
              <a:gd name="connsiteY6" fmla="*/ 130175 h 130745"/>
              <a:gd name="connsiteX7" fmla="*/ 612822 w 737070"/>
              <a:gd name="connsiteY7" fmla="*/ 85725 h 130745"/>
              <a:gd name="connsiteX8" fmla="*/ 387397 w 737070"/>
              <a:gd name="connsiteY8" fmla="*/ 101600 h 130745"/>
              <a:gd name="connsiteX9" fmla="*/ 574722 w 737070"/>
              <a:gd name="connsiteY9" fmla="*/ 60325 h 130745"/>
              <a:gd name="connsiteX10" fmla="*/ 720772 w 737070"/>
              <a:gd name="connsiteY10" fmla="*/ 0 h 13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7070" h="130745">
                <a:moveTo>
                  <a:pt x="720772" y="0"/>
                </a:moveTo>
                <a:cubicBezTo>
                  <a:pt x="746172" y="0"/>
                  <a:pt x="736647" y="49742"/>
                  <a:pt x="727122" y="60325"/>
                </a:cubicBezTo>
                <a:cubicBezTo>
                  <a:pt x="717597" y="70908"/>
                  <a:pt x="687964" y="63500"/>
                  <a:pt x="663622" y="63500"/>
                </a:cubicBezTo>
                <a:cubicBezTo>
                  <a:pt x="639280" y="63500"/>
                  <a:pt x="644572" y="51858"/>
                  <a:pt x="581072" y="60325"/>
                </a:cubicBezTo>
                <a:cubicBezTo>
                  <a:pt x="517572" y="68792"/>
                  <a:pt x="283151" y="105833"/>
                  <a:pt x="282622" y="114300"/>
                </a:cubicBezTo>
                <a:cubicBezTo>
                  <a:pt x="282093" y="122767"/>
                  <a:pt x="624993" y="108479"/>
                  <a:pt x="577897" y="111125"/>
                </a:cubicBezTo>
                <a:cubicBezTo>
                  <a:pt x="530801" y="113771"/>
                  <a:pt x="-5774" y="134408"/>
                  <a:pt x="47" y="130175"/>
                </a:cubicBezTo>
                <a:cubicBezTo>
                  <a:pt x="5868" y="125942"/>
                  <a:pt x="612822" y="85725"/>
                  <a:pt x="612822" y="85725"/>
                </a:cubicBezTo>
                <a:cubicBezTo>
                  <a:pt x="677380" y="80963"/>
                  <a:pt x="393747" y="105833"/>
                  <a:pt x="387397" y="101600"/>
                </a:cubicBezTo>
                <a:cubicBezTo>
                  <a:pt x="381047" y="97367"/>
                  <a:pt x="520747" y="70379"/>
                  <a:pt x="574722" y="60325"/>
                </a:cubicBezTo>
                <a:cubicBezTo>
                  <a:pt x="628697" y="50271"/>
                  <a:pt x="695372" y="0"/>
                  <a:pt x="72077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2C91F9C1-7B7C-D765-BBDF-F385640353F3}"/>
              </a:ext>
            </a:extLst>
          </p:cNvPr>
          <p:cNvSpPr/>
          <p:nvPr/>
        </p:nvSpPr>
        <p:spPr>
          <a:xfrm>
            <a:off x="5244795" y="4032515"/>
            <a:ext cx="766290" cy="196635"/>
          </a:xfrm>
          <a:custGeom>
            <a:avLst/>
            <a:gdLst>
              <a:gd name="connsiteX0" fmla="*/ 305 w 766290"/>
              <a:gd name="connsiteY0" fmla="*/ 196585 h 196635"/>
              <a:gd name="connsiteX1" fmla="*/ 403530 w 766290"/>
              <a:gd name="connsiteY1" fmla="*/ 9260 h 196635"/>
              <a:gd name="connsiteX2" fmla="*/ 365430 w 766290"/>
              <a:gd name="connsiteY2" fmla="*/ 31485 h 196635"/>
              <a:gd name="connsiteX3" fmla="*/ 498780 w 766290"/>
              <a:gd name="connsiteY3" fmla="*/ 56885 h 196635"/>
              <a:gd name="connsiteX4" fmla="*/ 762305 w 766290"/>
              <a:gd name="connsiteY4" fmla="*/ 136260 h 196635"/>
              <a:gd name="connsiteX5" fmla="*/ 644830 w 766290"/>
              <a:gd name="connsiteY5" fmla="*/ 104510 h 196635"/>
              <a:gd name="connsiteX6" fmla="*/ 470205 w 766290"/>
              <a:gd name="connsiteY6" fmla="*/ 79110 h 196635"/>
              <a:gd name="connsiteX7" fmla="*/ 368605 w 766290"/>
              <a:gd name="connsiteY7" fmla="*/ 82285 h 196635"/>
              <a:gd name="connsiteX8" fmla="*/ 559105 w 766290"/>
              <a:gd name="connsiteY8" fmla="*/ 41010 h 196635"/>
              <a:gd name="connsiteX9" fmla="*/ 314630 w 766290"/>
              <a:gd name="connsiteY9" fmla="*/ 44185 h 196635"/>
              <a:gd name="connsiteX10" fmla="*/ 295580 w 766290"/>
              <a:gd name="connsiteY10" fmla="*/ 31485 h 196635"/>
              <a:gd name="connsiteX11" fmla="*/ 336855 w 766290"/>
              <a:gd name="connsiteY11" fmla="*/ 28310 h 196635"/>
              <a:gd name="connsiteX12" fmla="*/ 305 w 766290"/>
              <a:gd name="connsiteY12" fmla="*/ 196585 h 19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6290" h="196635">
                <a:moveTo>
                  <a:pt x="305" y="196585"/>
                </a:moveTo>
                <a:cubicBezTo>
                  <a:pt x="11418" y="193410"/>
                  <a:pt x="342676" y="36777"/>
                  <a:pt x="403530" y="9260"/>
                </a:cubicBezTo>
                <a:cubicBezTo>
                  <a:pt x="464384" y="-18257"/>
                  <a:pt x="349555" y="23548"/>
                  <a:pt x="365430" y="31485"/>
                </a:cubicBezTo>
                <a:cubicBezTo>
                  <a:pt x="381305" y="39422"/>
                  <a:pt x="432634" y="39422"/>
                  <a:pt x="498780" y="56885"/>
                </a:cubicBezTo>
                <a:cubicBezTo>
                  <a:pt x="564926" y="74347"/>
                  <a:pt x="737963" y="128323"/>
                  <a:pt x="762305" y="136260"/>
                </a:cubicBezTo>
                <a:cubicBezTo>
                  <a:pt x="786647" y="144197"/>
                  <a:pt x="693513" y="114035"/>
                  <a:pt x="644830" y="104510"/>
                </a:cubicBezTo>
                <a:cubicBezTo>
                  <a:pt x="596147" y="94985"/>
                  <a:pt x="516242" y="82814"/>
                  <a:pt x="470205" y="79110"/>
                </a:cubicBezTo>
                <a:cubicBezTo>
                  <a:pt x="424168" y="75406"/>
                  <a:pt x="353788" y="88635"/>
                  <a:pt x="368605" y="82285"/>
                </a:cubicBezTo>
                <a:cubicBezTo>
                  <a:pt x="383422" y="75935"/>
                  <a:pt x="568101" y="47360"/>
                  <a:pt x="559105" y="41010"/>
                </a:cubicBezTo>
                <a:cubicBezTo>
                  <a:pt x="550109" y="34660"/>
                  <a:pt x="358551" y="45772"/>
                  <a:pt x="314630" y="44185"/>
                </a:cubicBezTo>
                <a:cubicBezTo>
                  <a:pt x="270709" y="42598"/>
                  <a:pt x="291876" y="34131"/>
                  <a:pt x="295580" y="31485"/>
                </a:cubicBezTo>
                <a:cubicBezTo>
                  <a:pt x="299284" y="28839"/>
                  <a:pt x="388713" y="3439"/>
                  <a:pt x="336855" y="28310"/>
                </a:cubicBezTo>
                <a:cubicBezTo>
                  <a:pt x="284997" y="53181"/>
                  <a:pt x="-10808" y="199760"/>
                  <a:pt x="305" y="1965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9AE852A9-290B-11CD-89D4-387B953A8806}"/>
              </a:ext>
            </a:extLst>
          </p:cNvPr>
          <p:cNvSpPr/>
          <p:nvPr/>
        </p:nvSpPr>
        <p:spPr>
          <a:xfrm>
            <a:off x="7107655" y="4212417"/>
            <a:ext cx="493799" cy="153686"/>
          </a:xfrm>
          <a:custGeom>
            <a:avLst/>
            <a:gdLst>
              <a:gd name="connsiteX0" fmla="*/ 1170 w 493799"/>
              <a:gd name="connsiteY0" fmla="*/ 153208 h 153686"/>
              <a:gd name="connsiteX1" fmla="*/ 331370 w 493799"/>
              <a:gd name="connsiteY1" fmla="*/ 3983 h 153686"/>
              <a:gd name="connsiteX2" fmla="*/ 271045 w 493799"/>
              <a:gd name="connsiteY2" fmla="*/ 45258 h 153686"/>
              <a:gd name="connsiteX3" fmla="*/ 407570 w 493799"/>
              <a:gd name="connsiteY3" fmla="*/ 70658 h 153686"/>
              <a:gd name="connsiteX4" fmla="*/ 493295 w 493799"/>
              <a:gd name="connsiteY4" fmla="*/ 77008 h 153686"/>
              <a:gd name="connsiteX5" fmla="*/ 369470 w 493799"/>
              <a:gd name="connsiteY5" fmla="*/ 57958 h 153686"/>
              <a:gd name="connsiteX6" fmla="*/ 194845 w 493799"/>
              <a:gd name="connsiteY6" fmla="*/ 61133 h 153686"/>
              <a:gd name="connsiteX7" fmla="*/ 220245 w 493799"/>
              <a:gd name="connsiteY7" fmla="*/ 51608 h 153686"/>
              <a:gd name="connsiteX8" fmla="*/ 1170 w 493799"/>
              <a:gd name="connsiteY8" fmla="*/ 153208 h 15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3799" h="153686">
                <a:moveTo>
                  <a:pt x="1170" y="153208"/>
                </a:moveTo>
                <a:cubicBezTo>
                  <a:pt x="19691" y="145271"/>
                  <a:pt x="286391" y="21975"/>
                  <a:pt x="331370" y="3983"/>
                </a:cubicBezTo>
                <a:cubicBezTo>
                  <a:pt x="376349" y="-14009"/>
                  <a:pt x="258345" y="34146"/>
                  <a:pt x="271045" y="45258"/>
                </a:cubicBezTo>
                <a:cubicBezTo>
                  <a:pt x="283745" y="56370"/>
                  <a:pt x="370528" y="65366"/>
                  <a:pt x="407570" y="70658"/>
                </a:cubicBezTo>
                <a:cubicBezTo>
                  <a:pt x="444612" y="75950"/>
                  <a:pt x="499645" y="79125"/>
                  <a:pt x="493295" y="77008"/>
                </a:cubicBezTo>
                <a:cubicBezTo>
                  <a:pt x="486945" y="74891"/>
                  <a:pt x="419212" y="60604"/>
                  <a:pt x="369470" y="57958"/>
                </a:cubicBezTo>
                <a:cubicBezTo>
                  <a:pt x="319728" y="55312"/>
                  <a:pt x="219716" y="62191"/>
                  <a:pt x="194845" y="61133"/>
                </a:cubicBezTo>
                <a:cubicBezTo>
                  <a:pt x="169974" y="60075"/>
                  <a:pt x="250937" y="35204"/>
                  <a:pt x="220245" y="51608"/>
                </a:cubicBezTo>
                <a:cubicBezTo>
                  <a:pt x="189553" y="68012"/>
                  <a:pt x="-17351" y="161145"/>
                  <a:pt x="1170" y="15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9E0833DF-7189-4592-B8E5-B0E30FD3D082}"/>
              </a:ext>
            </a:extLst>
          </p:cNvPr>
          <p:cNvSpPr/>
          <p:nvPr/>
        </p:nvSpPr>
        <p:spPr>
          <a:xfrm>
            <a:off x="6866554" y="3911549"/>
            <a:ext cx="359931" cy="545791"/>
          </a:xfrm>
          <a:custGeom>
            <a:avLst/>
            <a:gdLst>
              <a:gd name="connsiteX0" fmla="*/ 971 w 359931"/>
              <a:gd name="connsiteY0" fmla="*/ 123876 h 545791"/>
              <a:gd name="connsiteX1" fmla="*/ 7321 w 359931"/>
              <a:gd name="connsiteY1" fmla="*/ 241351 h 545791"/>
              <a:gd name="connsiteX2" fmla="*/ 13671 w 359931"/>
              <a:gd name="connsiteY2" fmla="*/ 419151 h 545791"/>
              <a:gd name="connsiteX3" fmla="*/ 51771 w 359931"/>
              <a:gd name="connsiteY3" fmla="*/ 311201 h 545791"/>
              <a:gd name="connsiteX4" fmla="*/ 42246 w 359931"/>
              <a:gd name="connsiteY4" fmla="*/ 536626 h 545791"/>
              <a:gd name="connsiteX5" fmla="*/ 58121 w 359931"/>
              <a:gd name="connsiteY5" fmla="*/ 476301 h 545791"/>
              <a:gd name="connsiteX6" fmla="*/ 188296 w 359931"/>
              <a:gd name="connsiteY6" fmla="*/ 241351 h 545791"/>
              <a:gd name="connsiteX7" fmla="*/ 61296 w 359931"/>
              <a:gd name="connsiteY7" fmla="*/ 441376 h 545791"/>
              <a:gd name="connsiteX8" fmla="*/ 73996 w 359931"/>
              <a:gd name="connsiteY8" fmla="*/ 317551 h 545791"/>
              <a:gd name="connsiteX9" fmla="*/ 147021 w 359931"/>
              <a:gd name="connsiteY9" fmla="*/ 165151 h 545791"/>
              <a:gd name="connsiteX10" fmla="*/ 359746 w 359931"/>
              <a:gd name="connsiteY10" fmla="*/ 51 h 545791"/>
              <a:gd name="connsiteX11" fmla="*/ 181946 w 359931"/>
              <a:gd name="connsiteY11" fmla="*/ 149276 h 545791"/>
              <a:gd name="connsiteX12" fmla="*/ 54946 w 359931"/>
              <a:gd name="connsiteY12" fmla="*/ 311201 h 545791"/>
              <a:gd name="connsiteX13" fmla="*/ 32721 w 359931"/>
              <a:gd name="connsiteY13" fmla="*/ 352476 h 545791"/>
              <a:gd name="connsiteX14" fmla="*/ 29546 w 359931"/>
              <a:gd name="connsiteY14" fmla="*/ 257226 h 545791"/>
              <a:gd name="connsiteX15" fmla="*/ 140671 w 359931"/>
              <a:gd name="connsiteY15" fmla="*/ 111176 h 545791"/>
              <a:gd name="connsiteX16" fmla="*/ 29546 w 359931"/>
              <a:gd name="connsiteY16" fmla="*/ 257226 h 545791"/>
              <a:gd name="connsiteX17" fmla="*/ 971 w 359931"/>
              <a:gd name="connsiteY17" fmla="*/ 123876 h 545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59931" h="545791">
                <a:moveTo>
                  <a:pt x="971" y="123876"/>
                </a:moveTo>
                <a:cubicBezTo>
                  <a:pt x="-2733" y="121230"/>
                  <a:pt x="5204" y="192139"/>
                  <a:pt x="7321" y="241351"/>
                </a:cubicBezTo>
                <a:cubicBezTo>
                  <a:pt x="9438" y="290563"/>
                  <a:pt x="6263" y="407509"/>
                  <a:pt x="13671" y="419151"/>
                </a:cubicBezTo>
                <a:cubicBezTo>
                  <a:pt x="21079" y="430793"/>
                  <a:pt x="47009" y="291622"/>
                  <a:pt x="51771" y="311201"/>
                </a:cubicBezTo>
                <a:cubicBezTo>
                  <a:pt x="56533" y="330780"/>
                  <a:pt x="41188" y="509109"/>
                  <a:pt x="42246" y="536626"/>
                </a:cubicBezTo>
                <a:cubicBezTo>
                  <a:pt x="43304" y="564143"/>
                  <a:pt x="33779" y="525513"/>
                  <a:pt x="58121" y="476301"/>
                </a:cubicBezTo>
                <a:cubicBezTo>
                  <a:pt x="82463" y="427089"/>
                  <a:pt x="187767" y="247172"/>
                  <a:pt x="188296" y="241351"/>
                </a:cubicBezTo>
                <a:cubicBezTo>
                  <a:pt x="188825" y="235530"/>
                  <a:pt x="80346" y="428676"/>
                  <a:pt x="61296" y="441376"/>
                </a:cubicBezTo>
                <a:cubicBezTo>
                  <a:pt x="42246" y="454076"/>
                  <a:pt x="59709" y="363588"/>
                  <a:pt x="73996" y="317551"/>
                </a:cubicBezTo>
                <a:cubicBezTo>
                  <a:pt x="88283" y="271514"/>
                  <a:pt x="99396" y="218068"/>
                  <a:pt x="147021" y="165151"/>
                </a:cubicBezTo>
                <a:cubicBezTo>
                  <a:pt x="194646" y="112234"/>
                  <a:pt x="353925" y="2697"/>
                  <a:pt x="359746" y="51"/>
                </a:cubicBezTo>
                <a:cubicBezTo>
                  <a:pt x="365567" y="-2595"/>
                  <a:pt x="232746" y="97418"/>
                  <a:pt x="181946" y="149276"/>
                </a:cubicBezTo>
                <a:cubicBezTo>
                  <a:pt x="131146" y="201134"/>
                  <a:pt x="79817" y="277334"/>
                  <a:pt x="54946" y="311201"/>
                </a:cubicBezTo>
                <a:cubicBezTo>
                  <a:pt x="30075" y="345068"/>
                  <a:pt x="36954" y="361472"/>
                  <a:pt x="32721" y="352476"/>
                </a:cubicBezTo>
                <a:cubicBezTo>
                  <a:pt x="28488" y="343480"/>
                  <a:pt x="11554" y="297443"/>
                  <a:pt x="29546" y="257226"/>
                </a:cubicBezTo>
                <a:cubicBezTo>
                  <a:pt x="47538" y="217009"/>
                  <a:pt x="140671" y="111176"/>
                  <a:pt x="140671" y="111176"/>
                </a:cubicBezTo>
                <a:cubicBezTo>
                  <a:pt x="140671" y="111176"/>
                  <a:pt x="53888" y="251405"/>
                  <a:pt x="29546" y="257226"/>
                </a:cubicBezTo>
                <a:cubicBezTo>
                  <a:pt x="5204" y="263047"/>
                  <a:pt x="4675" y="126522"/>
                  <a:pt x="971" y="12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F8730ABF-5AB6-246F-4E81-E7177274450E}"/>
              </a:ext>
            </a:extLst>
          </p:cNvPr>
          <p:cNvSpPr/>
          <p:nvPr/>
        </p:nvSpPr>
        <p:spPr>
          <a:xfrm>
            <a:off x="7015616" y="3915291"/>
            <a:ext cx="496753" cy="317077"/>
          </a:xfrm>
          <a:custGeom>
            <a:avLst/>
            <a:gdLst>
              <a:gd name="connsiteX0" fmla="*/ 1134 w 496753"/>
              <a:gd name="connsiteY0" fmla="*/ 316984 h 317077"/>
              <a:gd name="connsiteX1" fmla="*/ 382134 w 496753"/>
              <a:gd name="connsiteY1" fmla="*/ 177284 h 317077"/>
              <a:gd name="connsiteX2" fmla="*/ 261484 w 496753"/>
              <a:gd name="connsiteY2" fmla="*/ 193159 h 317077"/>
              <a:gd name="connsiteX3" fmla="*/ 496434 w 496753"/>
              <a:gd name="connsiteY3" fmla="*/ 24884 h 317077"/>
              <a:gd name="connsiteX4" fmla="*/ 309109 w 496753"/>
              <a:gd name="connsiteY4" fmla="*/ 142359 h 317077"/>
              <a:gd name="connsiteX5" fmla="*/ 178934 w 496753"/>
              <a:gd name="connsiteY5" fmla="*/ 205859 h 317077"/>
              <a:gd name="connsiteX6" fmla="*/ 296409 w 496753"/>
              <a:gd name="connsiteY6" fmla="*/ 101084 h 317077"/>
              <a:gd name="connsiteX7" fmla="*/ 458334 w 496753"/>
              <a:gd name="connsiteY7" fmla="*/ 2659 h 317077"/>
              <a:gd name="connsiteX8" fmla="*/ 169409 w 496753"/>
              <a:gd name="connsiteY8" fmla="*/ 212209 h 317077"/>
              <a:gd name="connsiteX9" fmla="*/ 271009 w 496753"/>
              <a:gd name="connsiteY9" fmla="*/ 177284 h 317077"/>
              <a:gd name="connsiteX10" fmla="*/ 185284 w 496753"/>
              <a:gd name="connsiteY10" fmla="*/ 224909 h 317077"/>
              <a:gd name="connsiteX11" fmla="*/ 261484 w 496753"/>
              <a:gd name="connsiteY11" fmla="*/ 199509 h 317077"/>
              <a:gd name="connsiteX12" fmla="*/ 1134 w 496753"/>
              <a:gd name="connsiteY12" fmla="*/ 316984 h 31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6753" h="317077">
                <a:moveTo>
                  <a:pt x="1134" y="316984"/>
                </a:moveTo>
                <a:cubicBezTo>
                  <a:pt x="21242" y="313280"/>
                  <a:pt x="338742" y="197921"/>
                  <a:pt x="382134" y="177284"/>
                </a:cubicBezTo>
                <a:cubicBezTo>
                  <a:pt x="425526" y="156646"/>
                  <a:pt x="242434" y="218559"/>
                  <a:pt x="261484" y="193159"/>
                </a:cubicBezTo>
                <a:cubicBezTo>
                  <a:pt x="280534" y="167759"/>
                  <a:pt x="488497" y="33351"/>
                  <a:pt x="496434" y="24884"/>
                </a:cubicBezTo>
                <a:cubicBezTo>
                  <a:pt x="504372" y="16417"/>
                  <a:pt x="362026" y="112196"/>
                  <a:pt x="309109" y="142359"/>
                </a:cubicBezTo>
                <a:cubicBezTo>
                  <a:pt x="256192" y="172521"/>
                  <a:pt x="181051" y="212738"/>
                  <a:pt x="178934" y="205859"/>
                </a:cubicBezTo>
                <a:cubicBezTo>
                  <a:pt x="176817" y="198980"/>
                  <a:pt x="249843" y="134951"/>
                  <a:pt x="296409" y="101084"/>
                </a:cubicBezTo>
                <a:cubicBezTo>
                  <a:pt x="342975" y="67217"/>
                  <a:pt x="479501" y="-15862"/>
                  <a:pt x="458334" y="2659"/>
                </a:cubicBezTo>
                <a:cubicBezTo>
                  <a:pt x="437167" y="21180"/>
                  <a:pt x="200630" y="183105"/>
                  <a:pt x="169409" y="212209"/>
                </a:cubicBezTo>
                <a:cubicBezTo>
                  <a:pt x="138188" y="241313"/>
                  <a:pt x="268363" y="175167"/>
                  <a:pt x="271009" y="177284"/>
                </a:cubicBezTo>
                <a:cubicBezTo>
                  <a:pt x="273655" y="179401"/>
                  <a:pt x="186871" y="221205"/>
                  <a:pt x="185284" y="224909"/>
                </a:cubicBezTo>
                <a:cubicBezTo>
                  <a:pt x="183697" y="228613"/>
                  <a:pt x="288472" y="185751"/>
                  <a:pt x="261484" y="199509"/>
                </a:cubicBezTo>
                <a:cubicBezTo>
                  <a:pt x="234497" y="213267"/>
                  <a:pt x="-18974" y="320688"/>
                  <a:pt x="1134" y="316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733E3D8D-7738-F500-AF8D-0180454E784C}"/>
              </a:ext>
            </a:extLst>
          </p:cNvPr>
          <p:cNvSpPr/>
          <p:nvPr/>
        </p:nvSpPr>
        <p:spPr>
          <a:xfrm>
            <a:off x="6870691" y="3904047"/>
            <a:ext cx="252698" cy="207582"/>
          </a:xfrm>
          <a:custGeom>
            <a:avLst/>
            <a:gdLst>
              <a:gd name="connsiteX0" fmla="*/ 250834 w 252698"/>
              <a:gd name="connsiteY0" fmla="*/ 1203 h 207582"/>
              <a:gd name="connsiteX1" fmla="*/ 136534 w 252698"/>
              <a:gd name="connsiteY1" fmla="*/ 121853 h 207582"/>
              <a:gd name="connsiteX2" fmla="*/ 44459 w 252698"/>
              <a:gd name="connsiteY2" fmla="*/ 207578 h 207582"/>
              <a:gd name="connsiteX3" fmla="*/ 101609 w 252698"/>
              <a:gd name="connsiteY3" fmla="*/ 118678 h 207582"/>
              <a:gd name="connsiteX4" fmla="*/ 25409 w 252698"/>
              <a:gd name="connsiteY4" fmla="*/ 137728 h 207582"/>
              <a:gd name="connsiteX5" fmla="*/ 95259 w 252698"/>
              <a:gd name="connsiteY5" fmla="*/ 45653 h 207582"/>
              <a:gd name="connsiteX6" fmla="*/ 9 w 252698"/>
              <a:gd name="connsiteY6" fmla="*/ 163128 h 207582"/>
              <a:gd name="connsiteX7" fmla="*/ 88909 w 252698"/>
              <a:gd name="connsiteY7" fmla="*/ 137728 h 207582"/>
              <a:gd name="connsiteX8" fmla="*/ 38109 w 252698"/>
              <a:gd name="connsiteY8" fmla="*/ 201228 h 207582"/>
              <a:gd name="connsiteX9" fmla="*/ 250834 w 252698"/>
              <a:gd name="connsiteY9" fmla="*/ 1203 h 20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698" h="207582">
                <a:moveTo>
                  <a:pt x="250834" y="1203"/>
                </a:moveTo>
                <a:cubicBezTo>
                  <a:pt x="267238" y="-12026"/>
                  <a:pt x="170930" y="87457"/>
                  <a:pt x="136534" y="121853"/>
                </a:cubicBezTo>
                <a:cubicBezTo>
                  <a:pt x="102138" y="156249"/>
                  <a:pt x="50280" y="208107"/>
                  <a:pt x="44459" y="207578"/>
                </a:cubicBezTo>
                <a:cubicBezTo>
                  <a:pt x="38638" y="207049"/>
                  <a:pt x="104784" y="130320"/>
                  <a:pt x="101609" y="118678"/>
                </a:cubicBezTo>
                <a:cubicBezTo>
                  <a:pt x="98434" y="107036"/>
                  <a:pt x="26467" y="149899"/>
                  <a:pt x="25409" y="137728"/>
                </a:cubicBezTo>
                <a:cubicBezTo>
                  <a:pt x="24351" y="125557"/>
                  <a:pt x="99492" y="41420"/>
                  <a:pt x="95259" y="45653"/>
                </a:cubicBezTo>
                <a:cubicBezTo>
                  <a:pt x="91026" y="49886"/>
                  <a:pt x="1067" y="147782"/>
                  <a:pt x="9" y="163128"/>
                </a:cubicBezTo>
                <a:cubicBezTo>
                  <a:pt x="-1049" y="178474"/>
                  <a:pt x="82559" y="131378"/>
                  <a:pt x="88909" y="137728"/>
                </a:cubicBezTo>
                <a:cubicBezTo>
                  <a:pt x="95259" y="144078"/>
                  <a:pt x="11122" y="222924"/>
                  <a:pt x="38109" y="201228"/>
                </a:cubicBezTo>
                <a:cubicBezTo>
                  <a:pt x="65096" y="179532"/>
                  <a:pt x="234430" y="14432"/>
                  <a:pt x="250834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85AA10EE-BC47-5ADA-23DF-08F66F245A43}"/>
              </a:ext>
            </a:extLst>
          </p:cNvPr>
          <p:cNvSpPr/>
          <p:nvPr/>
        </p:nvSpPr>
        <p:spPr>
          <a:xfrm>
            <a:off x="6977711" y="3863695"/>
            <a:ext cx="455746" cy="312035"/>
          </a:xfrm>
          <a:custGeom>
            <a:avLst/>
            <a:gdLst>
              <a:gd name="connsiteX0" fmla="*/ 7289 w 455746"/>
              <a:gd name="connsiteY0" fmla="*/ 301905 h 312035"/>
              <a:gd name="connsiteX1" fmla="*/ 369239 w 455746"/>
              <a:gd name="connsiteY1" fmla="*/ 9805 h 312035"/>
              <a:gd name="connsiteX2" fmla="*/ 197789 w 455746"/>
              <a:gd name="connsiteY2" fmla="*/ 130455 h 312035"/>
              <a:gd name="connsiteX3" fmla="*/ 448614 w 455746"/>
              <a:gd name="connsiteY3" fmla="*/ 3455 h 312035"/>
              <a:gd name="connsiteX4" fmla="*/ 366064 w 455746"/>
              <a:gd name="connsiteY4" fmla="*/ 60605 h 312035"/>
              <a:gd name="connsiteX5" fmla="*/ 146989 w 455746"/>
              <a:gd name="connsiteY5" fmla="*/ 311430 h 312035"/>
              <a:gd name="connsiteX6" fmla="*/ 273989 w 455746"/>
              <a:gd name="connsiteY6" fmla="*/ 133630 h 312035"/>
              <a:gd name="connsiteX7" fmla="*/ 134289 w 455746"/>
              <a:gd name="connsiteY7" fmla="*/ 222530 h 312035"/>
              <a:gd name="connsiteX8" fmla="*/ 7289 w 455746"/>
              <a:gd name="connsiteY8" fmla="*/ 301905 h 3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5746" h="312035">
                <a:moveTo>
                  <a:pt x="7289" y="301905"/>
                </a:moveTo>
                <a:cubicBezTo>
                  <a:pt x="46447" y="266451"/>
                  <a:pt x="337489" y="38380"/>
                  <a:pt x="369239" y="9805"/>
                </a:cubicBezTo>
                <a:cubicBezTo>
                  <a:pt x="400989" y="-18770"/>
                  <a:pt x="184560" y="131513"/>
                  <a:pt x="197789" y="130455"/>
                </a:cubicBezTo>
                <a:cubicBezTo>
                  <a:pt x="211018" y="129397"/>
                  <a:pt x="420568" y="15097"/>
                  <a:pt x="448614" y="3455"/>
                </a:cubicBezTo>
                <a:cubicBezTo>
                  <a:pt x="476660" y="-8187"/>
                  <a:pt x="416335" y="9276"/>
                  <a:pt x="366064" y="60605"/>
                </a:cubicBezTo>
                <a:cubicBezTo>
                  <a:pt x="315793" y="111934"/>
                  <a:pt x="162335" y="299259"/>
                  <a:pt x="146989" y="311430"/>
                </a:cubicBezTo>
                <a:cubicBezTo>
                  <a:pt x="131643" y="323601"/>
                  <a:pt x="276106" y="148447"/>
                  <a:pt x="273989" y="133630"/>
                </a:cubicBezTo>
                <a:cubicBezTo>
                  <a:pt x="271872" y="118813"/>
                  <a:pt x="170802" y="195542"/>
                  <a:pt x="134289" y="222530"/>
                </a:cubicBezTo>
                <a:cubicBezTo>
                  <a:pt x="97776" y="249518"/>
                  <a:pt x="-31869" y="337359"/>
                  <a:pt x="7289" y="301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B30ED6A4-1DFC-3AB7-7339-D7E690AAB966}"/>
              </a:ext>
            </a:extLst>
          </p:cNvPr>
          <p:cNvSpPr/>
          <p:nvPr/>
        </p:nvSpPr>
        <p:spPr>
          <a:xfrm>
            <a:off x="6948900" y="4013038"/>
            <a:ext cx="169492" cy="298830"/>
          </a:xfrm>
          <a:custGeom>
            <a:avLst/>
            <a:gdLst>
              <a:gd name="connsiteX0" fmla="*/ 169450 w 169492"/>
              <a:gd name="connsiteY0" fmla="*/ 162 h 298830"/>
              <a:gd name="connsiteX1" fmla="*/ 39275 w 169492"/>
              <a:gd name="connsiteY1" fmla="*/ 162087 h 298830"/>
              <a:gd name="connsiteX2" fmla="*/ 105950 w 169492"/>
              <a:gd name="connsiteY2" fmla="*/ 257337 h 298830"/>
              <a:gd name="connsiteX3" fmla="*/ 10700 w 169492"/>
              <a:gd name="connsiteY3" fmla="*/ 187487 h 298830"/>
              <a:gd name="connsiteX4" fmla="*/ 64675 w 169492"/>
              <a:gd name="connsiteY4" fmla="*/ 298612 h 298830"/>
              <a:gd name="connsiteX5" fmla="*/ 29750 w 169492"/>
              <a:gd name="connsiteY5" fmla="*/ 212887 h 298830"/>
              <a:gd name="connsiteX6" fmla="*/ 7525 w 169492"/>
              <a:gd name="connsiteY6" fmla="*/ 108112 h 298830"/>
              <a:gd name="connsiteX7" fmla="*/ 4350 w 169492"/>
              <a:gd name="connsiteY7" fmla="*/ 177962 h 298830"/>
              <a:gd name="connsiteX8" fmla="*/ 64675 w 169492"/>
              <a:gd name="connsiteY8" fmla="*/ 76362 h 298830"/>
              <a:gd name="connsiteX9" fmla="*/ 23400 w 169492"/>
              <a:gd name="connsiteY9" fmla="*/ 130337 h 298830"/>
              <a:gd name="connsiteX10" fmla="*/ 169450 w 169492"/>
              <a:gd name="connsiteY10" fmla="*/ 162 h 2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9492" h="298830">
                <a:moveTo>
                  <a:pt x="169450" y="162"/>
                </a:moveTo>
                <a:cubicBezTo>
                  <a:pt x="172096" y="5454"/>
                  <a:pt x="49858" y="119225"/>
                  <a:pt x="39275" y="162087"/>
                </a:cubicBezTo>
                <a:cubicBezTo>
                  <a:pt x="28692" y="204949"/>
                  <a:pt x="110712" y="253104"/>
                  <a:pt x="105950" y="257337"/>
                </a:cubicBezTo>
                <a:cubicBezTo>
                  <a:pt x="101188" y="261570"/>
                  <a:pt x="17579" y="180608"/>
                  <a:pt x="10700" y="187487"/>
                </a:cubicBezTo>
                <a:cubicBezTo>
                  <a:pt x="3821" y="194366"/>
                  <a:pt x="61500" y="294379"/>
                  <a:pt x="64675" y="298612"/>
                </a:cubicBezTo>
                <a:cubicBezTo>
                  <a:pt x="67850" y="302845"/>
                  <a:pt x="39275" y="244637"/>
                  <a:pt x="29750" y="212887"/>
                </a:cubicBezTo>
                <a:cubicBezTo>
                  <a:pt x="20225" y="181137"/>
                  <a:pt x="11758" y="113933"/>
                  <a:pt x="7525" y="108112"/>
                </a:cubicBezTo>
                <a:cubicBezTo>
                  <a:pt x="3292" y="102291"/>
                  <a:pt x="-5175" y="183254"/>
                  <a:pt x="4350" y="177962"/>
                </a:cubicBezTo>
                <a:cubicBezTo>
                  <a:pt x="13875" y="172670"/>
                  <a:pt x="61500" y="84300"/>
                  <a:pt x="64675" y="76362"/>
                </a:cubicBezTo>
                <a:cubicBezTo>
                  <a:pt x="67850" y="68424"/>
                  <a:pt x="7525" y="140391"/>
                  <a:pt x="23400" y="130337"/>
                </a:cubicBezTo>
                <a:cubicBezTo>
                  <a:pt x="39275" y="120283"/>
                  <a:pt x="166804" y="-5130"/>
                  <a:pt x="169450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CF28145D-A360-8DE8-07D9-275223158A0F}"/>
              </a:ext>
            </a:extLst>
          </p:cNvPr>
          <p:cNvSpPr/>
          <p:nvPr/>
        </p:nvSpPr>
        <p:spPr>
          <a:xfrm>
            <a:off x="6451246" y="4094467"/>
            <a:ext cx="146454" cy="1204595"/>
          </a:xfrm>
          <a:custGeom>
            <a:avLst/>
            <a:gdLst>
              <a:gd name="connsiteX0" fmla="*/ 146404 w 146454"/>
              <a:gd name="connsiteY0" fmla="*/ 1283 h 1204595"/>
              <a:gd name="connsiteX1" fmla="*/ 70204 w 146454"/>
              <a:gd name="connsiteY1" fmla="*/ 607708 h 1204595"/>
              <a:gd name="connsiteX2" fmla="*/ 63854 w 146454"/>
              <a:gd name="connsiteY2" fmla="*/ 887108 h 1204595"/>
              <a:gd name="connsiteX3" fmla="*/ 57504 w 146454"/>
              <a:gd name="connsiteY3" fmla="*/ 852183 h 1204595"/>
              <a:gd name="connsiteX4" fmla="*/ 38454 w 146454"/>
              <a:gd name="connsiteY4" fmla="*/ 1201433 h 1204595"/>
              <a:gd name="connsiteX5" fmla="*/ 22579 w 146454"/>
              <a:gd name="connsiteY5" fmla="*/ 1007758 h 1204595"/>
              <a:gd name="connsiteX6" fmla="*/ 354 w 146454"/>
              <a:gd name="connsiteY6" fmla="*/ 722008 h 1204595"/>
              <a:gd name="connsiteX7" fmla="*/ 41629 w 146454"/>
              <a:gd name="connsiteY7" fmla="*/ 877583 h 1204595"/>
              <a:gd name="connsiteX8" fmla="*/ 35279 w 146454"/>
              <a:gd name="connsiteY8" fmla="*/ 604533 h 1204595"/>
              <a:gd name="connsiteX9" fmla="*/ 25754 w 146454"/>
              <a:gd name="connsiteY9" fmla="*/ 690258 h 1204595"/>
              <a:gd name="connsiteX10" fmla="*/ 41629 w 146454"/>
              <a:gd name="connsiteY10" fmla="*/ 455308 h 1204595"/>
              <a:gd name="connsiteX11" fmla="*/ 38454 w 146454"/>
              <a:gd name="connsiteY11" fmla="*/ 274333 h 1204595"/>
              <a:gd name="connsiteX12" fmla="*/ 89254 w 146454"/>
              <a:gd name="connsiteY12" fmla="*/ 541033 h 1204595"/>
              <a:gd name="connsiteX13" fmla="*/ 57504 w 146454"/>
              <a:gd name="connsiteY13" fmla="*/ 448958 h 1204595"/>
              <a:gd name="connsiteX14" fmla="*/ 146404 w 146454"/>
              <a:gd name="connsiteY14" fmla="*/ 1283 h 12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454" h="1204595">
                <a:moveTo>
                  <a:pt x="146404" y="1283"/>
                </a:moveTo>
                <a:cubicBezTo>
                  <a:pt x="148521" y="27741"/>
                  <a:pt x="83962" y="460070"/>
                  <a:pt x="70204" y="607708"/>
                </a:cubicBezTo>
                <a:cubicBezTo>
                  <a:pt x="56446" y="755346"/>
                  <a:pt x="65971" y="846362"/>
                  <a:pt x="63854" y="887108"/>
                </a:cubicBezTo>
                <a:cubicBezTo>
                  <a:pt x="61737" y="927854"/>
                  <a:pt x="61737" y="799796"/>
                  <a:pt x="57504" y="852183"/>
                </a:cubicBezTo>
                <a:cubicBezTo>
                  <a:pt x="53271" y="904570"/>
                  <a:pt x="44275" y="1175504"/>
                  <a:pt x="38454" y="1201433"/>
                </a:cubicBezTo>
                <a:cubicBezTo>
                  <a:pt x="32633" y="1227362"/>
                  <a:pt x="28929" y="1087662"/>
                  <a:pt x="22579" y="1007758"/>
                </a:cubicBezTo>
                <a:cubicBezTo>
                  <a:pt x="16229" y="927854"/>
                  <a:pt x="-2821" y="743704"/>
                  <a:pt x="354" y="722008"/>
                </a:cubicBezTo>
                <a:cubicBezTo>
                  <a:pt x="3529" y="700312"/>
                  <a:pt x="35808" y="897162"/>
                  <a:pt x="41629" y="877583"/>
                </a:cubicBezTo>
                <a:cubicBezTo>
                  <a:pt x="47450" y="858004"/>
                  <a:pt x="37925" y="635754"/>
                  <a:pt x="35279" y="604533"/>
                </a:cubicBezTo>
                <a:cubicBezTo>
                  <a:pt x="32633" y="573312"/>
                  <a:pt x="24696" y="715129"/>
                  <a:pt x="25754" y="690258"/>
                </a:cubicBezTo>
                <a:cubicBezTo>
                  <a:pt x="26812" y="665387"/>
                  <a:pt x="39512" y="524629"/>
                  <a:pt x="41629" y="455308"/>
                </a:cubicBezTo>
                <a:cubicBezTo>
                  <a:pt x="43746" y="385987"/>
                  <a:pt x="30517" y="260046"/>
                  <a:pt x="38454" y="274333"/>
                </a:cubicBezTo>
                <a:cubicBezTo>
                  <a:pt x="46391" y="288620"/>
                  <a:pt x="86079" y="511929"/>
                  <a:pt x="89254" y="541033"/>
                </a:cubicBezTo>
                <a:cubicBezTo>
                  <a:pt x="92429" y="570137"/>
                  <a:pt x="47979" y="532566"/>
                  <a:pt x="57504" y="448958"/>
                </a:cubicBezTo>
                <a:cubicBezTo>
                  <a:pt x="67029" y="365350"/>
                  <a:pt x="144287" y="-25175"/>
                  <a:pt x="146404" y="1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DCF1F2A3-DC47-129F-349F-33C00B68701E}"/>
              </a:ext>
            </a:extLst>
          </p:cNvPr>
          <p:cNvSpPr/>
          <p:nvPr/>
        </p:nvSpPr>
        <p:spPr>
          <a:xfrm>
            <a:off x="6622822" y="4132294"/>
            <a:ext cx="13412" cy="908509"/>
          </a:xfrm>
          <a:custGeom>
            <a:avLst/>
            <a:gdLst>
              <a:gd name="connsiteX0" fmla="*/ 9753 w 13412"/>
              <a:gd name="connsiteY0" fmla="*/ 4731 h 908509"/>
              <a:gd name="connsiteX1" fmla="*/ 12928 w 13412"/>
              <a:gd name="connsiteY1" fmla="*/ 890556 h 908509"/>
              <a:gd name="connsiteX2" fmla="*/ 228 w 13412"/>
              <a:gd name="connsiteY2" fmla="*/ 554006 h 908509"/>
              <a:gd name="connsiteX3" fmla="*/ 9753 w 13412"/>
              <a:gd name="connsiteY3" fmla="*/ 4731 h 90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2" h="908509">
                <a:moveTo>
                  <a:pt x="9753" y="4731"/>
                </a:moveTo>
                <a:cubicBezTo>
                  <a:pt x="11870" y="60823"/>
                  <a:pt x="14515" y="799010"/>
                  <a:pt x="12928" y="890556"/>
                </a:cubicBezTo>
                <a:cubicBezTo>
                  <a:pt x="11341" y="982102"/>
                  <a:pt x="-1889" y="701114"/>
                  <a:pt x="228" y="554006"/>
                </a:cubicBezTo>
                <a:cubicBezTo>
                  <a:pt x="2345" y="406898"/>
                  <a:pt x="7636" y="-51361"/>
                  <a:pt x="9753" y="47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076BA1BA-129D-5FC6-911B-BB591E3E3816}"/>
              </a:ext>
            </a:extLst>
          </p:cNvPr>
          <p:cNvSpPr/>
          <p:nvPr/>
        </p:nvSpPr>
        <p:spPr>
          <a:xfrm>
            <a:off x="6704711" y="4053587"/>
            <a:ext cx="176477" cy="1356794"/>
          </a:xfrm>
          <a:custGeom>
            <a:avLst/>
            <a:gdLst>
              <a:gd name="connsiteX0" fmla="*/ 889 w 176477"/>
              <a:gd name="connsiteY0" fmla="*/ 42163 h 1356794"/>
              <a:gd name="connsiteX1" fmla="*/ 29464 w 176477"/>
              <a:gd name="connsiteY1" fmla="*/ 759713 h 1356794"/>
              <a:gd name="connsiteX2" fmla="*/ 35814 w 176477"/>
              <a:gd name="connsiteY2" fmla="*/ 721613 h 1356794"/>
              <a:gd name="connsiteX3" fmla="*/ 89789 w 176477"/>
              <a:gd name="connsiteY3" fmla="*/ 1077213 h 1356794"/>
              <a:gd name="connsiteX4" fmla="*/ 99314 w 176477"/>
              <a:gd name="connsiteY4" fmla="*/ 1051813 h 1356794"/>
              <a:gd name="connsiteX5" fmla="*/ 115189 w 176477"/>
              <a:gd name="connsiteY5" fmla="*/ 1099438 h 1356794"/>
              <a:gd name="connsiteX6" fmla="*/ 134239 w 176477"/>
              <a:gd name="connsiteY6" fmla="*/ 1070863 h 1356794"/>
              <a:gd name="connsiteX7" fmla="*/ 175514 w 176477"/>
              <a:gd name="connsiteY7" fmla="*/ 1188338 h 1356794"/>
              <a:gd name="connsiteX8" fmla="*/ 162814 w 176477"/>
              <a:gd name="connsiteY8" fmla="*/ 1156588 h 1356794"/>
              <a:gd name="connsiteX9" fmla="*/ 156464 w 176477"/>
              <a:gd name="connsiteY9" fmla="*/ 1308988 h 1356794"/>
              <a:gd name="connsiteX10" fmla="*/ 80264 w 176477"/>
              <a:gd name="connsiteY10" fmla="*/ 1356613 h 1356794"/>
              <a:gd name="connsiteX11" fmla="*/ 137414 w 176477"/>
              <a:gd name="connsiteY11" fmla="*/ 1296288 h 1356794"/>
              <a:gd name="connsiteX12" fmla="*/ 112014 w 176477"/>
              <a:gd name="connsiteY12" fmla="*/ 1191513 h 1356794"/>
              <a:gd name="connsiteX13" fmla="*/ 131064 w 176477"/>
              <a:gd name="connsiteY13" fmla="*/ 1274063 h 1356794"/>
              <a:gd name="connsiteX14" fmla="*/ 127889 w 176477"/>
              <a:gd name="connsiteY14" fmla="*/ 1150238 h 1356794"/>
              <a:gd name="connsiteX15" fmla="*/ 86614 w 176477"/>
              <a:gd name="connsiteY15" fmla="*/ 1048638 h 1356794"/>
              <a:gd name="connsiteX16" fmla="*/ 112014 w 176477"/>
              <a:gd name="connsiteY16" fmla="*/ 854963 h 1356794"/>
              <a:gd name="connsiteX17" fmla="*/ 96139 w 176477"/>
              <a:gd name="connsiteY17" fmla="*/ 931163 h 1356794"/>
              <a:gd name="connsiteX18" fmla="*/ 61214 w 176477"/>
              <a:gd name="connsiteY18" fmla="*/ 826388 h 1356794"/>
              <a:gd name="connsiteX19" fmla="*/ 54864 w 176477"/>
              <a:gd name="connsiteY19" fmla="*/ 658113 h 1356794"/>
              <a:gd name="connsiteX20" fmla="*/ 19939 w 176477"/>
              <a:gd name="connsiteY20" fmla="*/ 727963 h 1356794"/>
              <a:gd name="connsiteX21" fmla="*/ 29464 w 176477"/>
              <a:gd name="connsiteY21" fmla="*/ 591438 h 1356794"/>
              <a:gd name="connsiteX22" fmla="*/ 64389 w 176477"/>
              <a:gd name="connsiteY22" fmla="*/ 324738 h 1356794"/>
              <a:gd name="connsiteX23" fmla="*/ 29464 w 176477"/>
              <a:gd name="connsiteY23" fmla="*/ 464438 h 1356794"/>
              <a:gd name="connsiteX24" fmla="*/ 29464 w 176477"/>
              <a:gd name="connsiteY24" fmla="*/ 207263 h 1356794"/>
              <a:gd name="connsiteX25" fmla="*/ 889 w 176477"/>
              <a:gd name="connsiteY25" fmla="*/ 270763 h 1356794"/>
              <a:gd name="connsiteX26" fmla="*/ 7239 w 176477"/>
              <a:gd name="connsiteY26" fmla="*/ 102488 h 1356794"/>
              <a:gd name="connsiteX27" fmla="*/ 889 w 176477"/>
              <a:gd name="connsiteY27" fmla="*/ 42163 h 135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6477" h="1356794">
                <a:moveTo>
                  <a:pt x="889" y="42163"/>
                </a:moveTo>
                <a:cubicBezTo>
                  <a:pt x="4593" y="151701"/>
                  <a:pt x="23643" y="646471"/>
                  <a:pt x="29464" y="759713"/>
                </a:cubicBezTo>
                <a:cubicBezTo>
                  <a:pt x="35285" y="872955"/>
                  <a:pt x="25760" y="668696"/>
                  <a:pt x="35814" y="721613"/>
                </a:cubicBezTo>
                <a:cubicBezTo>
                  <a:pt x="45868" y="774530"/>
                  <a:pt x="79206" y="1022180"/>
                  <a:pt x="89789" y="1077213"/>
                </a:cubicBezTo>
                <a:cubicBezTo>
                  <a:pt x="100372" y="1132246"/>
                  <a:pt x="95081" y="1048109"/>
                  <a:pt x="99314" y="1051813"/>
                </a:cubicBezTo>
                <a:cubicBezTo>
                  <a:pt x="103547" y="1055517"/>
                  <a:pt x="109368" y="1096263"/>
                  <a:pt x="115189" y="1099438"/>
                </a:cubicBezTo>
                <a:cubicBezTo>
                  <a:pt x="121010" y="1102613"/>
                  <a:pt x="124185" y="1056046"/>
                  <a:pt x="134239" y="1070863"/>
                </a:cubicBezTo>
                <a:cubicBezTo>
                  <a:pt x="144293" y="1085680"/>
                  <a:pt x="170751" y="1174050"/>
                  <a:pt x="175514" y="1188338"/>
                </a:cubicBezTo>
                <a:cubicBezTo>
                  <a:pt x="180277" y="1202626"/>
                  <a:pt x="165989" y="1136480"/>
                  <a:pt x="162814" y="1156588"/>
                </a:cubicBezTo>
                <a:cubicBezTo>
                  <a:pt x="159639" y="1176696"/>
                  <a:pt x="170222" y="1275651"/>
                  <a:pt x="156464" y="1308988"/>
                </a:cubicBezTo>
                <a:cubicBezTo>
                  <a:pt x="142706" y="1342325"/>
                  <a:pt x="83439" y="1358730"/>
                  <a:pt x="80264" y="1356613"/>
                </a:cubicBezTo>
                <a:cubicBezTo>
                  <a:pt x="77089" y="1354496"/>
                  <a:pt x="132122" y="1323805"/>
                  <a:pt x="137414" y="1296288"/>
                </a:cubicBezTo>
                <a:cubicBezTo>
                  <a:pt x="142706" y="1268771"/>
                  <a:pt x="113072" y="1195217"/>
                  <a:pt x="112014" y="1191513"/>
                </a:cubicBezTo>
                <a:cubicBezTo>
                  <a:pt x="110956" y="1187809"/>
                  <a:pt x="128418" y="1280942"/>
                  <a:pt x="131064" y="1274063"/>
                </a:cubicBezTo>
                <a:cubicBezTo>
                  <a:pt x="133710" y="1267184"/>
                  <a:pt x="135297" y="1187809"/>
                  <a:pt x="127889" y="1150238"/>
                </a:cubicBezTo>
                <a:cubicBezTo>
                  <a:pt x="120481" y="1112667"/>
                  <a:pt x="89260" y="1097851"/>
                  <a:pt x="86614" y="1048638"/>
                </a:cubicBezTo>
                <a:cubicBezTo>
                  <a:pt x="83968" y="999426"/>
                  <a:pt x="110427" y="874542"/>
                  <a:pt x="112014" y="854963"/>
                </a:cubicBezTo>
                <a:cubicBezTo>
                  <a:pt x="113601" y="835384"/>
                  <a:pt x="104606" y="935926"/>
                  <a:pt x="96139" y="931163"/>
                </a:cubicBezTo>
                <a:cubicBezTo>
                  <a:pt x="87672" y="926400"/>
                  <a:pt x="68093" y="871896"/>
                  <a:pt x="61214" y="826388"/>
                </a:cubicBezTo>
                <a:cubicBezTo>
                  <a:pt x="54335" y="780880"/>
                  <a:pt x="61743" y="674517"/>
                  <a:pt x="54864" y="658113"/>
                </a:cubicBezTo>
                <a:cubicBezTo>
                  <a:pt x="47985" y="641709"/>
                  <a:pt x="24172" y="739076"/>
                  <a:pt x="19939" y="727963"/>
                </a:cubicBezTo>
                <a:cubicBezTo>
                  <a:pt x="15706" y="716851"/>
                  <a:pt x="22056" y="658642"/>
                  <a:pt x="29464" y="591438"/>
                </a:cubicBezTo>
                <a:cubicBezTo>
                  <a:pt x="36872" y="524234"/>
                  <a:pt x="64389" y="345905"/>
                  <a:pt x="64389" y="324738"/>
                </a:cubicBezTo>
                <a:cubicBezTo>
                  <a:pt x="64389" y="303571"/>
                  <a:pt x="35285" y="484017"/>
                  <a:pt x="29464" y="464438"/>
                </a:cubicBezTo>
                <a:cubicBezTo>
                  <a:pt x="23643" y="444859"/>
                  <a:pt x="34227" y="239542"/>
                  <a:pt x="29464" y="207263"/>
                </a:cubicBezTo>
                <a:cubicBezTo>
                  <a:pt x="24702" y="174984"/>
                  <a:pt x="4593" y="288225"/>
                  <a:pt x="889" y="270763"/>
                </a:cubicBezTo>
                <a:cubicBezTo>
                  <a:pt x="-2815" y="253301"/>
                  <a:pt x="6181" y="137942"/>
                  <a:pt x="7239" y="102488"/>
                </a:cubicBezTo>
                <a:cubicBezTo>
                  <a:pt x="8297" y="67034"/>
                  <a:pt x="-2815" y="-67375"/>
                  <a:pt x="889" y="42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A0C23862-F781-8EAC-705A-969780B73842}"/>
              </a:ext>
            </a:extLst>
          </p:cNvPr>
          <p:cNvSpPr/>
          <p:nvPr/>
        </p:nvSpPr>
        <p:spPr>
          <a:xfrm>
            <a:off x="6118573" y="5123984"/>
            <a:ext cx="440990" cy="414922"/>
          </a:xfrm>
          <a:custGeom>
            <a:avLst/>
            <a:gdLst>
              <a:gd name="connsiteX0" fmla="*/ 139352 w 440990"/>
              <a:gd name="connsiteY0" fmla="*/ 466 h 414922"/>
              <a:gd name="connsiteX1" fmla="*/ 18702 w 440990"/>
              <a:gd name="connsiteY1" fmla="*/ 292566 h 414922"/>
              <a:gd name="connsiteX2" fmla="*/ 50452 w 440990"/>
              <a:gd name="connsiteY2" fmla="*/ 257641 h 414922"/>
              <a:gd name="connsiteX3" fmla="*/ 6002 w 440990"/>
              <a:gd name="connsiteY3" fmla="*/ 413216 h 414922"/>
              <a:gd name="connsiteX4" fmla="*/ 101252 w 440990"/>
              <a:gd name="connsiteY4" fmla="*/ 279866 h 414922"/>
              <a:gd name="connsiteX5" fmla="*/ 171102 w 440990"/>
              <a:gd name="connsiteY5" fmla="*/ 289391 h 414922"/>
              <a:gd name="connsiteX6" fmla="*/ 317152 w 440990"/>
              <a:gd name="connsiteY6" fmla="*/ 327491 h 414922"/>
              <a:gd name="connsiteX7" fmla="*/ 374302 w 440990"/>
              <a:gd name="connsiteY7" fmla="*/ 371941 h 414922"/>
              <a:gd name="connsiteX8" fmla="*/ 393352 w 440990"/>
              <a:gd name="connsiteY8" fmla="*/ 413216 h 414922"/>
              <a:gd name="connsiteX9" fmla="*/ 440977 w 440990"/>
              <a:gd name="connsiteY9" fmla="*/ 311616 h 414922"/>
              <a:gd name="connsiteX10" fmla="*/ 396527 w 440990"/>
              <a:gd name="connsiteY10" fmla="*/ 356066 h 414922"/>
              <a:gd name="connsiteX11" fmla="*/ 263177 w 440990"/>
              <a:gd name="connsiteY11" fmla="*/ 197316 h 414922"/>
              <a:gd name="connsiteX12" fmla="*/ 199677 w 440990"/>
              <a:gd name="connsiteY12" fmla="*/ 263991 h 414922"/>
              <a:gd name="connsiteX13" fmla="*/ 237777 w 440990"/>
              <a:gd name="connsiteY13" fmla="*/ 219541 h 414922"/>
              <a:gd name="connsiteX14" fmla="*/ 202852 w 440990"/>
              <a:gd name="connsiteY14" fmla="*/ 121116 h 414922"/>
              <a:gd name="connsiteX15" fmla="*/ 152052 w 440990"/>
              <a:gd name="connsiteY15" fmla="*/ 267166 h 414922"/>
              <a:gd name="connsiteX16" fmla="*/ 133002 w 440990"/>
              <a:gd name="connsiteY16" fmla="*/ 241766 h 414922"/>
              <a:gd name="connsiteX17" fmla="*/ 69502 w 440990"/>
              <a:gd name="connsiteY17" fmla="*/ 314791 h 414922"/>
              <a:gd name="connsiteX18" fmla="*/ 2827 w 440990"/>
              <a:gd name="connsiteY18" fmla="*/ 273516 h 414922"/>
              <a:gd name="connsiteX19" fmla="*/ 12352 w 440990"/>
              <a:gd name="connsiteY19" fmla="*/ 165566 h 414922"/>
              <a:gd name="connsiteX20" fmla="*/ 12352 w 440990"/>
              <a:gd name="connsiteY20" fmla="*/ 222716 h 414922"/>
              <a:gd name="connsiteX21" fmla="*/ 139352 w 440990"/>
              <a:gd name="connsiteY21" fmla="*/ 466 h 41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40990" h="414922">
                <a:moveTo>
                  <a:pt x="139352" y="466"/>
                </a:moveTo>
                <a:cubicBezTo>
                  <a:pt x="140410" y="12108"/>
                  <a:pt x="33519" y="249704"/>
                  <a:pt x="18702" y="292566"/>
                </a:cubicBezTo>
                <a:cubicBezTo>
                  <a:pt x="3885" y="335428"/>
                  <a:pt x="52569" y="237533"/>
                  <a:pt x="50452" y="257641"/>
                </a:cubicBezTo>
                <a:cubicBezTo>
                  <a:pt x="48335" y="277749"/>
                  <a:pt x="-2465" y="409512"/>
                  <a:pt x="6002" y="413216"/>
                </a:cubicBezTo>
                <a:cubicBezTo>
                  <a:pt x="14469" y="416920"/>
                  <a:pt x="73735" y="300503"/>
                  <a:pt x="101252" y="279866"/>
                </a:cubicBezTo>
                <a:cubicBezTo>
                  <a:pt x="128769" y="259229"/>
                  <a:pt x="135119" y="281454"/>
                  <a:pt x="171102" y="289391"/>
                </a:cubicBezTo>
                <a:cubicBezTo>
                  <a:pt x="207085" y="297329"/>
                  <a:pt x="283285" y="313733"/>
                  <a:pt x="317152" y="327491"/>
                </a:cubicBezTo>
                <a:cubicBezTo>
                  <a:pt x="351019" y="341249"/>
                  <a:pt x="361602" y="357654"/>
                  <a:pt x="374302" y="371941"/>
                </a:cubicBezTo>
                <a:cubicBezTo>
                  <a:pt x="387002" y="386229"/>
                  <a:pt x="382240" y="423270"/>
                  <a:pt x="393352" y="413216"/>
                </a:cubicBezTo>
                <a:cubicBezTo>
                  <a:pt x="404464" y="403162"/>
                  <a:pt x="440448" y="321141"/>
                  <a:pt x="440977" y="311616"/>
                </a:cubicBezTo>
                <a:cubicBezTo>
                  <a:pt x="441506" y="302091"/>
                  <a:pt x="426160" y="375116"/>
                  <a:pt x="396527" y="356066"/>
                </a:cubicBezTo>
                <a:cubicBezTo>
                  <a:pt x="366894" y="337016"/>
                  <a:pt x="295985" y="212662"/>
                  <a:pt x="263177" y="197316"/>
                </a:cubicBezTo>
                <a:cubicBezTo>
                  <a:pt x="230369" y="181970"/>
                  <a:pt x="203910" y="260287"/>
                  <a:pt x="199677" y="263991"/>
                </a:cubicBezTo>
                <a:cubicBezTo>
                  <a:pt x="195444" y="267695"/>
                  <a:pt x="237248" y="243353"/>
                  <a:pt x="237777" y="219541"/>
                </a:cubicBezTo>
                <a:cubicBezTo>
                  <a:pt x="238306" y="195729"/>
                  <a:pt x="217139" y="113179"/>
                  <a:pt x="202852" y="121116"/>
                </a:cubicBezTo>
                <a:cubicBezTo>
                  <a:pt x="188565" y="129053"/>
                  <a:pt x="163694" y="247058"/>
                  <a:pt x="152052" y="267166"/>
                </a:cubicBezTo>
                <a:cubicBezTo>
                  <a:pt x="140410" y="287274"/>
                  <a:pt x="146760" y="233829"/>
                  <a:pt x="133002" y="241766"/>
                </a:cubicBezTo>
                <a:cubicBezTo>
                  <a:pt x="119244" y="249704"/>
                  <a:pt x="91198" y="309499"/>
                  <a:pt x="69502" y="314791"/>
                </a:cubicBezTo>
                <a:cubicBezTo>
                  <a:pt x="47806" y="320083"/>
                  <a:pt x="12352" y="298387"/>
                  <a:pt x="2827" y="273516"/>
                </a:cubicBezTo>
                <a:cubicBezTo>
                  <a:pt x="-6698" y="248645"/>
                  <a:pt x="10765" y="174033"/>
                  <a:pt x="12352" y="165566"/>
                </a:cubicBezTo>
                <a:cubicBezTo>
                  <a:pt x="13939" y="157099"/>
                  <a:pt x="-8815" y="246529"/>
                  <a:pt x="12352" y="222716"/>
                </a:cubicBezTo>
                <a:cubicBezTo>
                  <a:pt x="33519" y="198904"/>
                  <a:pt x="138294" y="-11176"/>
                  <a:pt x="139352" y="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0DFE0ED7-956C-0E8A-2FA0-7CF5B37F7A1E}"/>
              </a:ext>
            </a:extLst>
          </p:cNvPr>
          <p:cNvSpPr/>
          <p:nvPr/>
        </p:nvSpPr>
        <p:spPr>
          <a:xfrm>
            <a:off x="6572092" y="4792279"/>
            <a:ext cx="184740" cy="821290"/>
          </a:xfrm>
          <a:custGeom>
            <a:avLst/>
            <a:gdLst>
              <a:gd name="connsiteX0" fmla="*/ 92233 w 184740"/>
              <a:gd name="connsiteY0" fmla="*/ 5146 h 821290"/>
              <a:gd name="connsiteX1" fmla="*/ 181133 w 184740"/>
              <a:gd name="connsiteY1" fmla="*/ 586171 h 821290"/>
              <a:gd name="connsiteX2" fmla="*/ 168433 w 184740"/>
              <a:gd name="connsiteY2" fmla="*/ 563946 h 821290"/>
              <a:gd name="connsiteX3" fmla="*/ 177958 w 184740"/>
              <a:gd name="connsiteY3" fmla="*/ 675071 h 821290"/>
              <a:gd name="connsiteX4" fmla="*/ 149383 w 184740"/>
              <a:gd name="connsiteY4" fmla="*/ 821121 h 821290"/>
              <a:gd name="connsiteX5" fmla="*/ 123983 w 184740"/>
              <a:gd name="connsiteY5" fmla="*/ 703646 h 821290"/>
              <a:gd name="connsiteX6" fmla="*/ 111283 w 184740"/>
              <a:gd name="connsiteY6" fmla="*/ 668721 h 821290"/>
              <a:gd name="connsiteX7" fmla="*/ 25558 w 184740"/>
              <a:gd name="connsiteY7" fmla="*/ 671896 h 821290"/>
              <a:gd name="connsiteX8" fmla="*/ 136683 w 184740"/>
              <a:gd name="connsiteY8" fmla="*/ 640146 h 821290"/>
              <a:gd name="connsiteX9" fmla="*/ 136683 w 184740"/>
              <a:gd name="connsiteY9" fmla="*/ 735396 h 821290"/>
              <a:gd name="connsiteX10" fmla="*/ 152558 w 184740"/>
              <a:gd name="connsiteY10" fmla="*/ 770321 h 821290"/>
              <a:gd name="connsiteX11" fmla="*/ 149383 w 184740"/>
              <a:gd name="connsiteY11" fmla="*/ 513146 h 821290"/>
              <a:gd name="connsiteX12" fmla="*/ 158 w 184740"/>
              <a:gd name="connsiteY12" fmla="*/ 538546 h 821290"/>
              <a:gd name="connsiteX13" fmla="*/ 120808 w 184740"/>
              <a:gd name="connsiteY13" fmla="*/ 494096 h 821290"/>
              <a:gd name="connsiteX14" fmla="*/ 127158 w 184740"/>
              <a:gd name="connsiteY14" fmla="*/ 386146 h 821290"/>
              <a:gd name="connsiteX15" fmla="*/ 25558 w 184740"/>
              <a:gd name="connsiteY15" fmla="*/ 284546 h 821290"/>
              <a:gd name="connsiteX16" fmla="*/ 139858 w 184740"/>
              <a:gd name="connsiteY16" fmla="*/ 379796 h 821290"/>
              <a:gd name="connsiteX17" fmla="*/ 98583 w 184740"/>
              <a:gd name="connsiteY17" fmla="*/ 275021 h 821290"/>
              <a:gd name="connsiteX18" fmla="*/ 104933 w 184740"/>
              <a:gd name="connsiteY18" fmla="*/ 300421 h 821290"/>
              <a:gd name="connsiteX19" fmla="*/ 92233 w 184740"/>
              <a:gd name="connsiteY19" fmla="*/ 5146 h 821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4740" h="821290">
                <a:moveTo>
                  <a:pt x="92233" y="5146"/>
                </a:moveTo>
                <a:cubicBezTo>
                  <a:pt x="104933" y="52771"/>
                  <a:pt x="168433" y="493038"/>
                  <a:pt x="181133" y="586171"/>
                </a:cubicBezTo>
                <a:cubicBezTo>
                  <a:pt x="193833" y="679304"/>
                  <a:pt x="168962" y="549129"/>
                  <a:pt x="168433" y="563946"/>
                </a:cubicBezTo>
                <a:cubicBezTo>
                  <a:pt x="167904" y="578763"/>
                  <a:pt x="181133" y="632209"/>
                  <a:pt x="177958" y="675071"/>
                </a:cubicBezTo>
                <a:cubicBezTo>
                  <a:pt x="174783" y="717933"/>
                  <a:pt x="158379" y="816359"/>
                  <a:pt x="149383" y="821121"/>
                </a:cubicBezTo>
                <a:cubicBezTo>
                  <a:pt x="140387" y="825883"/>
                  <a:pt x="130333" y="729046"/>
                  <a:pt x="123983" y="703646"/>
                </a:cubicBezTo>
                <a:cubicBezTo>
                  <a:pt x="117633" y="678246"/>
                  <a:pt x="127687" y="674013"/>
                  <a:pt x="111283" y="668721"/>
                </a:cubicBezTo>
                <a:cubicBezTo>
                  <a:pt x="94879" y="663429"/>
                  <a:pt x="21325" y="676658"/>
                  <a:pt x="25558" y="671896"/>
                </a:cubicBezTo>
                <a:cubicBezTo>
                  <a:pt x="29791" y="667134"/>
                  <a:pt x="118162" y="629563"/>
                  <a:pt x="136683" y="640146"/>
                </a:cubicBezTo>
                <a:cubicBezTo>
                  <a:pt x="155204" y="650729"/>
                  <a:pt x="134037" y="713700"/>
                  <a:pt x="136683" y="735396"/>
                </a:cubicBezTo>
                <a:cubicBezTo>
                  <a:pt x="139329" y="757092"/>
                  <a:pt x="150441" y="807363"/>
                  <a:pt x="152558" y="770321"/>
                </a:cubicBezTo>
                <a:cubicBezTo>
                  <a:pt x="154675" y="733279"/>
                  <a:pt x="174783" y="551775"/>
                  <a:pt x="149383" y="513146"/>
                </a:cubicBezTo>
                <a:cubicBezTo>
                  <a:pt x="123983" y="474517"/>
                  <a:pt x="4920" y="541721"/>
                  <a:pt x="158" y="538546"/>
                </a:cubicBezTo>
                <a:cubicBezTo>
                  <a:pt x="-4604" y="535371"/>
                  <a:pt x="99641" y="519496"/>
                  <a:pt x="120808" y="494096"/>
                </a:cubicBezTo>
                <a:cubicBezTo>
                  <a:pt x="141975" y="468696"/>
                  <a:pt x="143033" y="421071"/>
                  <a:pt x="127158" y="386146"/>
                </a:cubicBezTo>
                <a:cubicBezTo>
                  <a:pt x="111283" y="351221"/>
                  <a:pt x="23441" y="285604"/>
                  <a:pt x="25558" y="284546"/>
                </a:cubicBezTo>
                <a:cubicBezTo>
                  <a:pt x="27675" y="283488"/>
                  <a:pt x="127687" y="381383"/>
                  <a:pt x="139858" y="379796"/>
                </a:cubicBezTo>
                <a:cubicBezTo>
                  <a:pt x="152029" y="378209"/>
                  <a:pt x="104404" y="288250"/>
                  <a:pt x="98583" y="275021"/>
                </a:cubicBezTo>
                <a:cubicBezTo>
                  <a:pt x="92762" y="261792"/>
                  <a:pt x="104933" y="345929"/>
                  <a:pt x="104933" y="300421"/>
                </a:cubicBezTo>
                <a:cubicBezTo>
                  <a:pt x="104933" y="254913"/>
                  <a:pt x="79533" y="-42479"/>
                  <a:pt x="92233" y="5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58F10D64-62AB-A0FA-2F6C-33D63586551C}"/>
              </a:ext>
            </a:extLst>
          </p:cNvPr>
          <p:cNvSpPr/>
          <p:nvPr/>
        </p:nvSpPr>
        <p:spPr>
          <a:xfrm>
            <a:off x="6739014" y="4080378"/>
            <a:ext cx="132227" cy="1183778"/>
          </a:xfrm>
          <a:custGeom>
            <a:avLst/>
            <a:gdLst>
              <a:gd name="connsiteX0" fmla="*/ 77711 w 132227"/>
              <a:gd name="connsiteY0" fmla="*/ 2672 h 1183778"/>
              <a:gd name="connsiteX1" fmla="*/ 42786 w 132227"/>
              <a:gd name="connsiteY1" fmla="*/ 634497 h 1183778"/>
              <a:gd name="connsiteX2" fmla="*/ 65011 w 132227"/>
              <a:gd name="connsiteY2" fmla="*/ 678947 h 1183778"/>
              <a:gd name="connsiteX3" fmla="*/ 71361 w 132227"/>
              <a:gd name="connsiteY3" fmla="*/ 618622 h 1183778"/>
              <a:gd name="connsiteX4" fmla="*/ 106286 w 132227"/>
              <a:gd name="connsiteY4" fmla="*/ 967872 h 1183778"/>
              <a:gd name="connsiteX5" fmla="*/ 118986 w 132227"/>
              <a:gd name="connsiteY5" fmla="*/ 939297 h 1183778"/>
              <a:gd name="connsiteX6" fmla="*/ 131686 w 132227"/>
              <a:gd name="connsiteY6" fmla="*/ 1183772 h 1183778"/>
              <a:gd name="connsiteX7" fmla="*/ 99936 w 132227"/>
              <a:gd name="connsiteY7" fmla="*/ 945647 h 1183778"/>
              <a:gd name="connsiteX8" fmla="*/ 7861 w 132227"/>
              <a:gd name="connsiteY8" fmla="*/ 488447 h 1183778"/>
              <a:gd name="connsiteX9" fmla="*/ 7861 w 132227"/>
              <a:gd name="connsiteY9" fmla="*/ 577347 h 1183778"/>
              <a:gd name="connsiteX10" fmla="*/ 33261 w 132227"/>
              <a:gd name="connsiteY10" fmla="*/ 291597 h 1183778"/>
              <a:gd name="connsiteX11" fmla="*/ 30086 w 132227"/>
              <a:gd name="connsiteY11" fmla="*/ 402722 h 1183778"/>
              <a:gd name="connsiteX12" fmla="*/ 77711 w 132227"/>
              <a:gd name="connsiteY12" fmla="*/ 2672 h 118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2227" h="1183778">
                <a:moveTo>
                  <a:pt x="77711" y="2672"/>
                </a:moveTo>
                <a:cubicBezTo>
                  <a:pt x="79828" y="41301"/>
                  <a:pt x="44903" y="521785"/>
                  <a:pt x="42786" y="634497"/>
                </a:cubicBezTo>
                <a:cubicBezTo>
                  <a:pt x="40669" y="747209"/>
                  <a:pt x="60249" y="681593"/>
                  <a:pt x="65011" y="678947"/>
                </a:cubicBezTo>
                <a:cubicBezTo>
                  <a:pt x="69773" y="676301"/>
                  <a:pt x="64482" y="570468"/>
                  <a:pt x="71361" y="618622"/>
                </a:cubicBezTo>
                <a:cubicBezTo>
                  <a:pt x="78240" y="666776"/>
                  <a:pt x="98349" y="914426"/>
                  <a:pt x="106286" y="967872"/>
                </a:cubicBezTo>
                <a:cubicBezTo>
                  <a:pt x="114224" y="1021318"/>
                  <a:pt x="114753" y="903314"/>
                  <a:pt x="118986" y="939297"/>
                </a:cubicBezTo>
                <a:cubicBezTo>
                  <a:pt x="123219" y="975280"/>
                  <a:pt x="134861" y="1182714"/>
                  <a:pt x="131686" y="1183772"/>
                </a:cubicBezTo>
                <a:cubicBezTo>
                  <a:pt x="128511" y="1184830"/>
                  <a:pt x="120573" y="1061534"/>
                  <a:pt x="99936" y="945647"/>
                </a:cubicBezTo>
                <a:cubicBezTo>
                  <a:pt x="79299" y="829760"/>
                  <a:pt x="23207" y="549830"/>
                  <a:pt x="7861" y="488447"/>
                </a:cubicBezTo>
                <a:cubicBezTo>
                  <a:pt x="-7485" y="427064"/>
                  <a:pt x="3628" y="610155"/>
                  <a:pt x="7861" y="577347"/>
                </a:cubicBezTo>
                <a:cubicBezTo>
                  <a:pt x="12094" y="544539"/>
                  <a:pt x="29557" y="320701"/>
                  <a:pt x="33261" y="291597"/>
                </a:cubicBezTo>
                <a:cubicBezTo>
                  <a:pt x="36965" y="262493"/>
                  <a:pt x="21619" y="449289"/>
                  <a:pt x="30086" y="402722"/>
                </a:cubicBezTo>
                <a:cubicBezTo>
                  <a:pt x="38553" y="356155"/>
                  <a:pt x="75594" y="-35957"/>
                  <a:pt x="77711" y="2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7346913C-A632-ED67-566C-F07FB5132558}"/>
              </a:ext>
            </a:extLst>
          </p:cNvPr>
          <p:cNvSpPr/>
          <p:nvPr/>
        </p:nvSpPr>
        <p:spPr>
          <a:xfrm>
            <a:off x="6761247" y="5168795"/>
            <a:ext cx="284115" cy="447982"/>
          </a:xfrm>
          <a:custGeom>
            <a:avLst/>
            <a:gdLst>
              <a:gd name="connsiteX0" fmla="*/ 112628 w 284115"/>
              <a:gd name="connsiteY0" fmla="*/ 105 h 447982"/>
              <a:gd name="connsiteX1" fmla="*/ 274553 w 284115"/>
              <a:gd name="connsiteY1" fmla="*/ 244580 h 447982"/>
              <a:gd name="connsiteX2" fmla="*/ 261853 w 284115"/>
              <a:gd name="connsiteY2" fmla="*/ 238230 h 447982"/>
              <a:gd name="connsiteX3" fmla="*/ 284078 w 284115"/>
              <a:gd name="connsiteY3" fmla="*/ 447780 h 447982"/>
              <a:gd name="connsiteX4" fmla="*/ 255503 w 284115"/>
              <a:gd name="connsiteY4" fmla="*/ 276330 h 447982"/>
              <a:gd name="connsiteX5" fmla="*/ 220578 w 284115"/>
              <a:gd name="connsiteY5" fmla="*/ 250930 h 447982"/>
              <a:gd name="connsiteX6" fmla="*/ 61828 w 284115"/>
              <a:gd name="connsiteY6" fmla="*/ 311255 h 447982"/>
              <a:gd name="connsiteX7" fmla="*/ 1503 w 284115"/>
              <a:gd name="connsiteY7" fmla="*/ 362055 h 447982"/>
              <a:gd name="connsiteX8" fmla="*/ 115803 w 284115"/>
              <a:gd name="connsiteY8" fmla="*/ 295380 h 447982"/>
              <a:gd name="connsiteX9" fmla="*/ 182478 w 284115"/>
              <a:gd name="connsiteY9" fmla="*/ 301730 h 447982"/>
              <a:gd name="connsiteX10" fmla="*/ 179303 w 284115"/>
              <a:gd name="connsiteY10" fmla="*/ 403330 h 447982"/>
              <a:gd name="connsiteX11" fmla="*/ 223753 w 284115"/>
              <a:gd name="connsiteY11" fmla="*/ 282680 h 447982"/>
              <a:gd name="connsiteX12" fmla="*/ 172953 w 284115"/>
              <a:gd name="connsiteY12" fmla="*/ 285855 h 447982"/>
              <a:gd name="connsiteX13" fmla="*/ 201528 w 284115"/>
              <a:gd name="connsiteY13" fmla="*/ 231880 h 447982"/>
              <a:gd name="connsiteX14" fmla="*/ 103103 w 284115"/>
              <a:gd name="connsiteY14" fmla="*/ 177905 h 447982"/>
              <a:gd name="connsiteX15" fmla="*/ 192003 w 284115"/>
              <a:gd name="connsiteY15" fmla="*/ 212830 h 447982"/>
              <a:gd name="connsiteX16" fmla="*/ 112628 w 284115"/>
              <a:gd name="connsiteY16" fmla="*/ 105 h 44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4115" h="447982">
                <a:moveTo>
                  <a:pt x="112628" y="105"/>
                </a:moveTo>
                <a:cubicBezTo>
                  <a:pt x="126386" y="5397"/>
                  <a:pt x="249682" y="204893"/>
                  <a:pt x="274553" y="244580"/>
                </a:cubicBezTo>
                <a:cubicBezTo>
                  <a:pt x="299424" y="284267"/>
                  <a:pt x="260266" y="204363"/>
                  <a:pt x="261853" y="238230"/>
                </a:cubicBezTo>
                <a:cubicBezTo>
                  <a:pt x="263440" y="272097"/>
                  <a:pt x="285136" y="441430"/>
                  <a:pt x="284078" y="447780"/>
                </a:cubicBezTo>
                <a:cubicBezTo>
                  <a:pt x="283020" y="454130"/>
                  <a:pt x="266086" y="309138"/>
                  <a:pt x="255503" y="276330"/>
                </a:cubicBezTo>
                <a:cubicBezTo>
                  <a:pt x="244920" y="243522"/>
                  <a:pt x="252857" y="245109"/>
                  <a:pt x="220578" y="250930"/>
                </a:cubicBezTo>
                <a:cubicBezTo>
                  <a:pt x="188299" y="256751"/>
                  <a:pt x="98340" y="292734"/>
                  <a:pt x="61828" y="311255"/>
                </a:cubicBezTo>
                <a:cubicBezTo>
                  <a:pt x="25315" y="329776"/>
                  <a:pt x="-7493" y="364701"/>
                  <a:pt x="1503" y="362055"/>
                </a:cubicBezTo>
                <a:cubicBezTo>
                  <a:pt x="10499" y="359409"/>
                  <a:pt x="85641" y="305434"/>
                  <a:pt x="115803" y="295380"/>
                </a:cubicBezTo>
                <a:cubicBezTo>
                  <a:pt x="145965" y="285326"/>
                  <a:pt x="171895" y="283738"/>
                  <a:pt x="182478" y="301730"/>
                </a:cubicBezTo>
                <a:cubicBezTo>
                  <a:pt x="193061" y="319722"/>
                  <a:pt x="172424" y="406505"/>
                  <a:pt x="179303" y="403330"/>
                </a:cubicBezTo>
                <a:cubicBezTo>
                  <a:pt x="186182" y="400155"/>
                  <a:pt x="224811" y="302259"/>
                  <a:pt x="223753" y="282680"/>
                </a:cubicBezTo>
                <a:cubicBezTo>
                  <a:pt x="222695" y="263101"/>
                  <a:pt x="176657" y="294322"/>
                  <a:pt x="172953" y="285855"/>
                </a:cubicBezTo>
                <a:cubicBezTo>
                  <a:pt x="169249" y="277388"/>
                  <a:pt x="213170" y="249872"/>
                  <a:pt x="201528" y="231880"/>
                </a:cubicBezTo>
                <a:cubicBezTo>
                  <a:pt x="189886" y="213888"/>
                  <a:pt x="104690" y="181080"/>
                  <a:pt x="103103" y="177905"/>
                </a:cubicBezTo>
                <a:cubicBezTo>
                  <a:pt x="101516" y="174730"/>
                  <a:pt x="189357" y="236113"/>
                  <a:pt x="192003" y="212830"/>
                </a:cubicBezTo>
                <a:cubicBezTo>
                  <a:pt x="194649" y="189547"/>
                  <a:pt x="98870" y="-5187"/>
                  <a:pt x="112628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A4E0B1C0-D4FD-EA57-D677-7EC5EE3C8135}"/>
              </a:ext>
            </a:extLst>
          </p:cNvPr>
          <p:cNvSpPr/>
          <p:nvPr/>
        </p:nvSpPr>
        <p:spPr>
          <a:xfrm>
            <a:off x="6178504" y="5429573"/>
            <a:ext cx="514494" cy="251142"/>
          </a:xfrm>
          <a:custGeom>
            <a:avLst/>
            <a:gdLst>
              <a:gd name="connsiteX0" fmla="*/ 46 w 514494"/>
              <a:gd name="connsiteY0" fmla="*/ 120327 h 251142"/>
              <a:gd name="connsiteX1" fmla="*/ 187371 w 514494"/>
              <a:gd name="connsiteY1" fmla="*/ 44127 h 251142"/>
              <a:gd name="connsiteX2" fmla="*/ 250871 w 514494"/>
              <a:gd name="connsiteY2" fmla="*/ 88577 h 251142"/>
              <a:gd name="connsiteX3" fmla="*/ 260396 w 514494"/>
              <a:gd name="connsiteY3" fmla="*/ 47302 h 251142"/>
              <a:gd name="connsiteX4" fmla="*/ 368346 w 514494"/>
              <a:gd name="connsiteY4" fmla="*/ 183827 h 251142"/>
              <a:gd name="connsiteX5" fmla="*/ 361996 w 514494"/>
              <a:gd name="connsiteY5" fmla="*/ 63177 h 251142"/>
              <a:gd name="connsiteX6" fmla="*/ 403271 w 514494"/>
              <a:gd name="connsiteY6" fmla="*/ 101277 h 251142"/>
              <a:gd name="connsiteX7" fmla="*/ 498521 w 514494"/>
              <a:gd name="connsiteY7" fmla="*/ 250502 h 251142"/>
              <a:gd name="connsiteX8" fmla="*/ 495346 w 514494"/>
              <a:gd name="connsiteY8" fmla="*/ 152077 h 251142"/>
              <a:gd name="connsiteX9" fmla="*/ 514396 w 514494"/>
              <a:gd name="connsiteY9" fmla="*/ 75877 h 251142"/>
              <a:gd name="connsiteX10" fmla="*/ 485821 w 514494"/>
              <a:gd name="connsiteY10" fmla="*/ 53652 h 251142"/>
              <a:gd name="connsiteX11" fmla="*/ 463596 w 514494"/>
              <a:gd name="connsiteY11" fmla="*/ 152077 h 251142"/>
              <a:gd name="connsiteX12" fmla="*/ 257221 w 514494"/>
              <a:gd name="connsiteY12" fmla="*/ 25077 h 251142"/>
              <a:gd name="connsiteX13" fmla="*/ 234996 w 514494"/>
              <a:gd name="connsiteY13" fmla="*/ 12377 h 251142"/>
              <a:gd name="connsiteX14" fmla="*/ 69896 w 514494"/>
              <a:gd name="connsiteY14" fmla="*/ 15552 h 251142"/>
              <a:gd name="connsiteX15" fmla="*/ 168321 w 514494"/>
              <a:gd name="connsiteY15" fmla="*/ 6027 h 251142"/>
              <a:gd name="connsiteX16" fmla="*/ 46 w 514494"/>
              <a:gd name="connsiteY16" fmla="*/ 120327 h 25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4494" h="251142">
                <a:moveTo>
                  <a:pt x="46" y="120327"/>
                </a:moveTo>
                <a:cubicBezTo>
                  <a:pt x="3221" y="126677"/>
                  <a:pt x="145567" y="49419"/>
                  <a:pt x="187371" y="44127"/>
                </a:cubicBezTo>
                <a:cubicBezTo>
                  <a:pt x="229175" y="38835"/>
                  <a:pt x="238700" y="88048"/>
                  <a:pt x="250871" y="88577"/>
                </a:cubicBezTo>
                <a:cubicBezTo>
                  <a:pt x="263042" y="89106"/>
                  <a:pt x="240817" y="31427"/>
                  <a:pt x="260396" y="47302"/>
                </a:cubicBezTo>
                <a:cubicBezTo>
                  <a:pt x="279975" y="63177"/>
                  <a:pt x="351413" y="181181"/>
                  <a:pt x="368346" y="183827"/>
                </a:cubicBezTo>
                <a:cubicBezTo>
                  <a:pt x="385279" y="186473"/>
                  <a:pt x="356175" y="76935"/>
                  <a:pt x="361996" y="63177"/>
                </a:cubicBezTo>
                <a:cubicBezTo>
                  <a:pt x="367817" y="49419"/>
                  <a:pt x="380517" y="70056"/>
                  <a:pt x="403271" y="101277"/>
                </a:cubicBezTo>
                <a:cubicBezTo>
                  <a:pt x="426025" y="132498"/>
                  <a:pt x="483175" y="242035"/>
                  <a:pt x="498521" y="250502"/>
                </a:cubicBezTo>
                <a:cubicBezTo>
                  <a:pt x="513867" y="258969"/>
                  <a:pt x="492700" y="181181"/>
                  <a:pt x="495346" y="152077"/>
                </a:cubicBezTo>
                <a:cubicBezTo>
                  <a:pt x="497992" y="122973"/>
                  <a:pt x="515983" y="92281"/>
                  <a:pt x="514396" y="75877"/>
                </a:cubicBezTo>
                <a:cubicBezTo>
                  <a:pt x="512809" y="59473"/>
                  <a:pt x="494288" y="40952"/>
                  <a:pt x="485821" y="53652"/>
                </a:cubicBezTo>
                <a:cubicBezTo>
                  <a:pt x="477354" y="66352"/>
                  <a:pt x="501696" y="156840"/>
                  <a:pt x="463596" y="152077"/>
                </a:cubicBezTo>
                <a:cubicBezTo>
                  <a:pt x="425496" y="147315"/>
                  <a:pt x="295321" y="48360"/>
                  <a:pt x="257221" y="25077"/>
                </a:cubicBezTo>
                <a:cubicBezTo>
                  <a:pt x="219121" y="1794"/>
                  <a:pt x="266217" y="13964"/>
                  <a:pt x="234996" y="12377"/>
                </a:cubicBezTo>
                <a:cubicBezTo>
                  <a:pt x="203775" y="10790"/>
                  <a:pt x="81008" y="16610"/>
                  <a:pt x="69896" y="15552"/>
                </a:cubicBezTo>
                <a:cubicBezTo>
                  <a:pt x="58784" y="14494"/>
                  <a:pt x="181021" y="-11436"/>
                  <a:pt x="168321" y="6027"/>
                </a:cubicBezTo>
                <a:cubicBezTo>
                  <a:pt x="155621" y="23489"/>
                  <a:pt x="-3129" y="113977"/>
                  <a:pt x="46" y="120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A90043C4-B994-8A1B-63C5-5D4FD8E61A89}"/>
              </a:ext>
            </a:extLst>
          </p:cNvPr>
          <p:cNvSpPr/>
          <p:nvPr/>
        </p:nvSpPr>
        <p:spPr>
          <a:xfrm>
            <a:off x="6192373" y="5210095"/>
            <a:ext cx="824377" cy="495494"/>
          </a:xfrm>
          <a:custGeom>
            <a:avLst/>
            <a:gdLst>
              <a:gd name="connsiteX0" fmla="*/ 437027 w 824377"/>
              <a:gd name="connsiteY0" fmla="*/ 495380 h 495494"/>
              <a:gd name="connsiteX1" fmla="*/ 633877 w 824377"/>
              <a:gd name="connsiteY1" fmla="*/ 295355 h 495494"/>
              <a:gd name="connsiteX2" fmla="*/ 719602 w 824377"/>
              <a:gd name="connsiteY2" fmla="*/ 346155 h 495494"/>
              <a:gd name="connsiteX3" fmla="*/ 722777 w 824377"/>
              <a:gd name="connsiteY3" fmla="*/ 266780 h 495494"/>
              <a:gd name="connsiteX4" fmla="*/ 805327 w 824377"/>
              <a:gd name="connsiteY4" fmla="*/ 387430 h 495494"/>
              <a:gd name="connsiteX5" fmla="*/ 779927 w 824377"/>
              <a:gd name="connsiteY5" fmla="*/ 269955 h 495494"/>
              <a:gd name="connsiteX6" fmla="*/ 824377 w 824377"/>
              <a:gd name="connsiteY6" fmla="*/ 269955 h 495494"/>
              <a:gd name="connsiteX7" fmla="*/ 678327 w 824377"/>
              <a:gd name="connsiteY7" fmla="*/ 266780 h 495494"/>
              <a:gd name="connsiteX8" fmla="*/ 564027 w 824377"/>
              <a:gd name="connsiteY8" fmla="*/ 314405 h 495494"/>
              <a:gd name="connsiteX9" fmla="*/ 583077 w 824377"/>
              <a:gd name="connsiteY9" fmla="*/ 257255 h 495494"/>
              <a:gd name="connsiteX10" fmla="*/ 630702 w 824377"/>
              <a:gd name="connsiteY10" fmla="*/ 209630 h 495494"/>
              <a:gd name="connsiteX11" fmla="*/ 767227 w 824377"/>
              <a:gd name="connsiteY11" fmla="*/ 203280 h 495494"/>
              <a:gd name="connsiteX12" fmla="*/ 694202 w 824377"/>
              <a:gd name="connsiteY12" fmla="*/ 193755 h 495494"/>
              <a:gd name="connsiteX13" fmla="*/ 687852 w 824377"/>
              <a:gd name="connsiteY13" fmla="*/ 80 h 495494"/>
              <a:gd name="connsiteX14" fmla="*/ 659277 w 824377"/>
              <a:gd name="connsiteY14" fmla="*/ 219155 h 495494"/>
              <a:gd name="connsiteX15" fmla="*/ 506877 w 824377"/>
              <a:gd name="connsiteY15" fmla="*/ 365205 h 495494"/>
              <a:gd name="connsiteX16" fmla="*/ 513227 w 824377"/>
              <a:gd name="connsiteY16" fmla="*/ 279480 h 495494"/>
              <a:gd name="connsiteX17" fmla="*/ 338602 w 824377"/>
              <a:gd name="connsiteY17" fmla="*/ 200105 h 495494"/>
              <a:gd name="connsiteX18" fmla="*/ 2052 w 824377"/>
              <a:gd name="connsiteY18" fmla="*/ 206455 h 495494"/>
              <a:gd name="connsiteX19" fmla="*/ 211602 w 824377"/>
              <a:gd name="connsiteY19" fmla="*/ 209630 h 495494"/>
              <a:gd name="connsiteX20" fmla="*/ 500527 w 824377"/>
              <a:gd name="connsiteY20" fmla="*/ 241380 h 495494"/>
              <a:gd name="connsiteX21" fmla="*/ 506877 w 824377"/>
              <a:gd name="connsiteY21" fmla="*/ 320755 h 495494"/>
              <a:gd name="connsiteX22" fmla="*/ 510052 w 824377"/>
              <a:gd name="connsiteY22" fmla="*/ 323930 h 495494"/>
              <a:gd name="connsiteX23" fmla="*/ 437027 w 824377"/>
              <a:gd name="connsiteY23" fmla="*/ 495380 h 49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4377" h="495494">
                <a:moveTo>
                  <a:pt x="437027" y="495380"/>
                </a:moveTo>
                <a:cubicBezTo>
                  <a:pt x="457664" y="490618"/>
                  <a:pt x="586781" y="320226"/>
                  <a:pt x="633877" y="295355"/>
                </a:cubicBezTo>
                <a:cubicBezTo>
                  <a:pt x="680973" y="270484"/>
                  <a:pt x="704785" y="350918"/>
                  <a:pt x="719602" y="346155"/>
                </a:cubicBezTo>
                <a:cubicBezTo>
                  <a:pt x="734419" y="341392"/>
                  <a:pt x="708490" y="259901"/>
                  <a:pt x="722777" y="266780"/>
                </a:cubicBezTo>
                <a:cubicBezTo>
                  <a:pt x="737065" y="273659"/>
                  <a:pt x="795802" y="386901"/>
                  <a:pt x="805327" y="387430"/>
                </a:cubicBezTo>
                <a:cubicBezTo>
                  <a:pt x="814852" y="387959"/>
                  <a:pt x="776752" y="289534"/>
                  <a:pt x="779927" y="269955"/>
                </a:cubicBezTo>
                <a:cubicBezTo>
                  <a:pt x="783102" y="250376"/>
                  <a:pt x="824377" y="269955"/>
                  <a:pt x="824377" y="269955"/>
                </a:cubicBezTo>
                <a:cubicBezTo>
                  <a:pt x="807444" y="269426"/>
                  <a:pt x="721719" y="259372"/>
                  <a:pt x="678327" y="266780"/>
                </a:cubicBezTo>
                <a:cubicBezTo>
                  <a:pt x="634935" y="274188"/>
                  <a:pt x="579902" y="315992"/>
                  <a:pt x="564027" y="314405"/>
                </a:cubicBezTo>
                <a:cubicBezTo>
                  <a:pt x="548152" y="312817"/>
                  <a:pt x="571965" y="274717"/>
                  <a:pt x="583077" y="257255"/>
                </a:cubicBezTo>
                <a:cubicBezTo>
                  <a:pt x="594189" y="239793"/>
                  <a:pt x="600010" y="218626"/>
                  <a:pt x="630702" y="209630"/>
                </a:cubicBezTo>
                <a:cubicBezTo>
                  <a:pt x="661394" y="200634"/>
                  <a:pt x="756644" y="205926"/>
                  <a:pt x="767227" y="203280"/>
                </a:cubicBezTo>
                <a:cubicBezTo>
                  <a:pt x="777810" y="200634"/>
                  <a:pt x="707431" y="227622"/>
                  <a:pt x="694202" y="193755"/>
                </a:cubicBezTo>
                <a:cubicBezTo>
                  <a:pt x="680973" y="159888"/>
                  <a:pt x="693673" y="-4153"/>
                  <a:pt x="687852" y="80"/>
                </a:cubicBezTo>
                <a:cubicBezTo>
                  <a:pt x="682031" y="4313"/>
                  <a:pt x="689440" y="158301"/>
                  <a:pt x="659277" y="219155"/>
                </a:cubicBezTo>
                <a:cubicBezTo>
                  <a:pt x="629114" y="280009"/>
                  <a:pt x="531219" y="355151"/>
                  <a:pt x="506877" y="365205"/>
                </a:cubicBezTo>
                <a:cubicBezTo>
                  <a:pt x="482535" y="375259"/>
                  <a:pt x="541273" y="306997"/>
                  <a:pt x="513227" y="279480"/>
                </a:cubicBezTo>
                <a:cubicBezTo>
                  <a:pt x="485181" y="251963"/>
                  <a:pt x="423798" y="212276"/>
                  <a:pt x="338602" y="200105"/>
                </a:cubicBezTo>
                <a:cubicBezTo>
                  <a:pt x="253406" y="187934"/>
                  <a:pt x="23219" y="204868"/>
                  <a:pt x="2052" y="206455"/>
                </a:cubicBezTo>
                <a:cubicBezTo>
                  <a:pt x="-19115" y="208042"/>
                  <a:pt x="128523" y="203809"/>
                  <a:pt x="211602" y="209630"/>
                </a:cubicBezTo>
                <a:cubicBezTo>
                  <a:pt x="294681" y="215451"/>
                  <a:pt x="451314" y="222859"/>
                  <a:pt x="500527" y="241380"/>
                </a:cubicBezTo>
                <a:cubicBezTo>
                  <a:pt x="549740" y="259901"/>
                  <a:pt x="505290" y="306997"/>
                  <a:pt x="506877" y="320755"/>
                </a:cubicBezTo>
                <a:cubicBezTo>
                  <a:pt x="508464" y="334513"/>
                  <a:pt x="519577" y="293238"/>
                  <a:pt x="510052" y="323930"/>
                </a:cubicBezTo>
                <a:cubicBezTo>
                  <a:pt x="500527" y="354622"/>
                  <a:pt x="416390" y="500142"/>
                  <a:pt x="437027" y="495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872FA49C-2961-7AB6-DF65-CF5AA3DA3AAA}"/>
              </a:ext>
            </a:extLst>
          </p:cNvPr>
          <p:cNvSpPr/>
          <p:nvPr/>
        </p:nvSpPr>
        <p:spPr>
          <a:xfrm>
            <a:off x="6434864" y="5745466"/>
            <a:ext cx="107616" cy="275383"/>
          </a:xfrm>
          <a:custGeom>
            <a:avLst/>
            <a:gdLst>
              <a:gd name="connsiteX0" fmla="*/ 19911 w 107616"/>
              <a:gd name="connsiteY0" fmla="*/ 1284 h 275383"/>
              <a:gd name="connsiteX1" fmla="*/ 102461 w 107616"/>
              <a:gd name="connsiteY1" fmla="*/ 267984 h 275383"/>
              <a:gd name="connsiteX2" fmla="*/ 99286 w 107616"/>
              <a:gd name="connsiteY2" fmla="*/ 204484 h 275383"/>
              <a:gd name="connsiteX3" fmla="*/ 102461 w 107616"/>
              <a:gd name="connsiteY3" fmla="*/ 242584 h 275383"/>
              <a:gd name="connsiteX4" fmla="*/ 73886 w 107616"/>
              <a:gd name="connsiteY4" fmla="*/ 188609 h 275383"/>
              <a:gd name="connsiteX5" fmla="*/ 861 w 107616"/>
              <a:gd name="connsiteY5" fmla="*/ 140984 h 275383"/>
              <a:gd name="connsiteX6" fmla="*/ 32611 w 107616"/>
              <a:gd name="connsiteY6" fmla="*/ 166384 h 275383"/>
              <a:gd name="connsiteX7" fmla="*/ 19911 w 107616"/>
              <a:gd name="connsiteY7" fmla="*/ 1284 h 27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616" h="275383">
                <a:moveTo>
                  <a:pt x="19911" y="1284"/>
                </a:moveTo>
                <a:cubicBezTo>
                  <a:pt x="31553" y="18217"/>
                  <a:pt x="89232" y="234117"/>
                  <a:pt x="102461" y="267984"/>
                </a:cubicBezTo>
                <a:cubicBezTo>
                  <a:pt x="115690" y="301851"/>
                  <a:pt x="99286" y="208717"/>
                  <a:pt x="99286" y="204484"/>
                </a:cubicBezTo>
                <a:cubicBezTo>
                  <a:pt x="99286" y="200251"/>
                  <a:pt x="106694" y="245230"/>
                  <a:pt x="102461" y="242584"/>
                </a:cubicBezTo>
                <a:cubicBezTo>
                  <a:pt x="98228" y="239938"/>
                  <a:pt x="90819" y="205542"/>
                  <a:pt x="73886" y="188609"/>
                </a:cubicBezTo>
                <a:cubicBezTo>
                  <a:pt x="56953" y="171676"/>
                  <a:pt x="7740" y="144688"/>
                  <a:pt x="861" y="140984"/>
                </a:cubicBezTo>
                <a:cubicBezTo>
                  <a:pt x="-6018" y="137280"/>
                  <a:pt x="30494" y="192842"/>
                  <a:pt x="32611" y="166384"/>
                </a:cubicBezTo>
                <a:cubicBezTo>
                  <a:pt x="34728" y="139926"/>
                  <a:pt x="8269" y="-15649"/>
                  <a:pt x="19911" y="1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65EA1EEE-377F-8E1D-C4BF-85FBB9E6C7EC}"/>
              </a:ext>
            </a:extLst>
          </p:cNvPr>
          <p:cNvSpPr/>
          <p:nvPr/>
        </p:nvSpPr>
        <p:spPr>
          <a:xfrm>
            <a:off x="6534122" y="5753764"/>
            <a:ext cx="43901" cy="259387"/>
          </a:xfrm>
          <a:custGeom>
            <a:avLst/>
            <a:gdLst>
              <a:gd name="connsiteX0" fmla="*/ 28 w 43901"/>
              <a:gd name="connsiteY0" fmla="*/ 2511 h 259387"/>
              <a:gd name="connsiteX1" fmla="*/ 41303 w 43901"/>
              <a:gd name="connsiteY1" fmla="*/ 256511 h 259387"/>
              <a:gd name="connsiteX2" fmla="*/ 34953 w 43901"/>
              <a:gd name="connsiteY2" fmla="*/ 132686 h 259387"/>
              <a:gd name="connsiteX3" fmla="*/ 28 w 43901"/>
              <a:gd name="connsiteY3" fmla="*/ 2511 h 25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01" h="259387">
                <a:moveTo>
                  <a:pt x="28" y="2511"/>
                </a:moveTo>
                <a:cubicBezTo>
                  <a:pt x="1086" y="23148"/>
                  <a:pt x="35482" y="234815"/>
                  <a:pt x="41303" y="256511"/>
                </a:cubicBezTo>
                <a:cubicBezTo>
                  <a:pt x="47124" y="278207"/>
                  <a:pt x="42361" y="171315"/>
                  <a:pt x="34953" y="132686"/>
                </a:cubicBezTo>
                <a:cubicBezTo>
                  <a:pt x="27545" y="94057"/>
                  <a:pt x="-1030" y="-18126"/>
                  <a:pt x="28" y="2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8AB4159B-4240-060A-0167-EA21D2E4577F}"/>
              </a:ext>
            </a:extLst>
          </p:cNvPr>
          <p:cNvSpPr/>
          <p:nvPr/>
        </p:nvSpPr>
        <p:spPr>
          <a:xfrm>
            <a:off x="6578597" y="5746607"/>
            <a:ext cx="64334" cy="238379"/>
          </a:xfrm>
          <a:custGeom>
            <a:avLst/>
            <a:gdLst>
              <a:gd name="connsiteX0" fmla="*/ 3 w 64334"/>
              <a:gd name="connsiteY0" fmla="*/ 143 h 238379"/>
              <a:gd name="connsiteX1" fmla="*/ 60328 w 64334"/>
              <a:gd name="connsiteY1" fmla="*/ 171593 h 238379"/>
              <a:gd name="connsiteX2" fmla="*/ 53978 w 64334"/>
              <a:gd name="connsiteY2" fmla="*/ 123968 h 238379"/>
              <a:gd name="connsiteX3" fmla="*/ 15878 w 64334"/>
              <a:gd name="connsiteY3" fmla="*/ 238268 h 238379"/>
              <a:gd name="connsiteX4" fmla="*/ 57153 w 64334"/>
              <a:gd name="connsiteY4" fmla="*/ 143018 h 238379"/>
              <a:gd name="connsiteX5" fmla="*/ 3 w 64334"/>
              <a:gd name="connsiteY5" fmla="*/ 143 h 23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34" h="238379">
                <a:moveTo>
                  <a:pt x="3" y="143"/>
                </a:moveTo>
                <a:cubicBezTo>
                  <a:pt x="532" y="4906"/>
                  <a:pt x="51332" y="150956"/>
                  <a:pt x="60328" y="171593"/>
                </a:cubicBezTo>
                <a:cubicBezTo>
                  <a:pt x="69324" y="192231"/>
                  <a:pt x="61386" y="112856"/>
                  <a:pt x="53978" y="123968"/>
                </a:cubicBezTo>
                <a:cubicBezTo>
                  <a:pt x="46570" y="135081"/>
                  <a:pt x="15349" y="235093"/>
                  <a:pt x="15878" y="238268"/>
                </a:cubicBezTo>
                <a:cubicBezTo>
                  <a:pt x="16407" y="241443"/>
                  <a:pt x="58741" y="175826"/>
                  <a:pt x="57153" y="143018"/>
                </a:cubicBezTo>
                <a:cubicBezTo>
                  <a:pt x="55566" y="110210"/>
                  <a:pt x="-526" y="-4620"/>
                  <a:pt x="3" y="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B728646F-F056-9A72-FEE5-5A0BDCAEAC3A}"/>
              </a:ext>
            </a:extLst>
          </p:cNvPr>
          <p:cNvSpPr/>
          <p:nvPr/>
        </p:nvSpPr>
        <p:spPr>
          <a:xfrm>
            <a:off x="6552735" y="5726908"/>
            <a:ext cx="261140" cy="284794"/>
          </a:xfrm>
          <a:custGeom>
            <a:avLst/>
            <a:gdLst>
              <a:gd name="connsiteX0" fmla="*/ 133815 w 261140"/>
              <a:gd name="connsiteY0" fmla="*/ 792 h 284794"/>
              <a:gd name="connsiteX1" fmla="*/ 168740 w 261140"/>
              <a:gd name="connsiteY1" fmla="*/ 102392 h 284794"/>
              <a:gd name="connsiteX2" fmla="*/ 146515 w 261140"/>
              <a:gd name="connsiteY2" fmla="*/ 194467 h 284794"/>
              <a:gd name="connsiteX3" fmla="*/ 162390 w 261140"/>
              <a:gd name="connsiteY3" fmla="*/ 169067 h 284794"/>
              <a:gd name="connsiteX4" fmla="*/ 105240 w 261140"/>
              <a:gd name="connsiteY4" fmla="*/ 280192 h 284794"/>
              <a:gd name="connsiteX5" fmla="*/ 114765 w 261140"/>
              <a:gd name="connsiteY5" fmla="*/ 264317 h 284794"/>
              <a:gd name="connsiteX6" fmla="*/ 260815 w 261140"/>
              <a:gd name="connsiteY6" fmla="*/ 270667 h 284794"/>
              <a:gd name="connsiteX7" fmla="*/ 149690 w 261140"/>
              <a:gd name="connsiteY7" fmla="*/ 264317 h 284794"/>
              <a:gd name="connsiteX8" fmla="*/ 465 w 261140"/>
              <a:gd name="connsiteY8" fmla="*/ 283367 h 284794"/>
              <a:gd name="connsiteX9" fmla="*/ 105240 w 261140"/>
              <a:gd name="connsiteY9" fmla="*/ 257967 h 284794"/>
              <a:gd name="connsiteX10" fmla="*/ 175090 w 261140"/>
              <a:gd name="connsiteY10" fmla="*/ 203992 h 284794"/>
              <a:gd name="connsiteX11" fmla="*/ 159215 w 261140"/>
              <a:gd name="connsiteY11" fmla="*/ 232567 h 284794"/>
              <a:gd name="connsiteX12" fmla="*/ 181440 w 261140"/>
              <a:gd name="connsiteY12" fmla="*/ 159542 h 284794"/>
              <a:gd name="connsiteX13" fmla="*/ 133815 w 261140"/>
              <a:gd name="connsiteY13" fmla="*/ 792 h 28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1140" h="284794">
                <a:moveTo>
                  <a:pt x="133815" y="792"/>
                </a:moveTo>
                <a:cubicBezTo>
                  <a:pt x="131698" y="-8733"/>
                  <a:pt x="166623" y="70113"/>
                  <a:pt x="168740" y="102392"/>
                </a:cubicBezTo>
                <a:cubicBezTo>
                  <a:pt x="170857" y="134671"/>
                  <a:pt x="147573" y="183355"/>
                  <a:pt x="146515" y="194467"/>
                </a:cubicBezTo>
                <a:cubicBezTo>
                  <a:pt x="145457" y="205579"/>
                  <a:pt x="169269" y="154780"/>
                  <a:pt x="162390" y="169067"/>
                </a:cubicBezTo>
                <a:cubicBezTo>
                  <a:pt x="155511" y="183355"/>
                  <a:pt x="113177" y="264317"/>
                  <a:pt x="105240" y="280192"/>
                </a:cubicBezTo>
                <a:cubicBezTo>
                  <a:pt x="97303" y="296067"/>
                  <a:pt x="88836" y="265905"/>
                  <a:pt x="114765" y="264317"/>
                </a:cubicBezTo>
                <a:cubicBezTo>
                  <a:pt x="140694" y="262730"/>
                  <a:pt x="254994" y="270667"/>
                  <a:pt x="260815" y="270667"/>
                </a:cubicBezTo>
                <a:cubicBezTo>
                  <a:pt x="266636" y="270667"/>
                  <a:pt x="193082" y="262200"/>
                  <a:pt x="149690" y="264317"/>
                </a:cubicBezTo>
                <a:cubicBezTo>
                  <a:pt x="106298" y="266434"/>
                  <a:pt x="7873" y="284425"/>
                  <a:pt x="465" y="283367"/>
                </a:cubicBezTo>
                <a:cubicBezTo>
                  <a:pt x="-6943" y="282309"/>
                  <a:pt x="76136" y="271196"/>
                  <a:pt x="105240" y="257967"/>
                </a:cubicBezTo>
                <a:cubicBezTo>
                  <a:pt x="134344" y="244738"/>
                  <a:pt x="175090" y="203992"/>
                  <a:pt x="175090" y="203992"/>
                </a:cubicBezTo>
                <a:cubicBezTo>
                  <a:pt x="184086" y="199759"/>
                  <a:pt x="158157" y="239975"/>
                  <a:pt x="159215" y="232567"/>
                </a:cubicBezTo>
                <a:cubicBezTo>
                  <a:pt x="160273" y="225159"/>
                  <a:pt x="184086" y="192880"/>
                  <a:pt x="181440" y="159542"/>
                </a:cubicBezTo>
                <a:cubicBezTo>
                  <a:pt x="178794" y="126205"/>
                  <a:pt x="135932" y="10317"/>
                  <a:pt x="133815" y="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71F908F5-42D3-6B84-84AE-6C54C647EEDE}"/>
              </a:ext>
            </a:extLst>
          </p:cNvPr>
          <p:cNvSpPr/>
          <p:nvPr/>
        </p:nvSpPr>
        <p:spPr>
          <a:xfrm>
            <a:off x="5803157" y="6013405"/>
            <a:ext cx="732594" cy="184002"/>
          </a:xfrm>
          <a:custGeom>
            <a:avLst/>
            <a:gdLst>
              <a:gd name="connsiteX0" fmla="*/ 7093 w 732594"/>
              <a:gd name="connsiteY0" fmla="*/ 181020 h 184002"/>
              <a:gd name="connsiteX1" fmla="*/ 461118 w 732594"/>
              <a:gd name="connsiteY1" fmla="*/ 31795 h 184002"/>
              <a:gd name="connsiteX2" fmla="*/ 546843 w 732594"/>
              <a:gd name="connsiteY2" fmla="*/ 63545 h 184002"/>
              <a:gd name="connsiteX3" fmla="*/ 543668 w 732594"/>
              <a:gd name="connsiteY3" fmla="*/ 28620 h 184002"/>
              <a:gd name="connsiteX4" fmla="*/ 730993 w 732594"/>
              <a:gd name="connsiteY4" fmla="*/ 82595 h 184002"/>
              <a:gd name="connsiteX5" fmla="*/ 629393 w 732594"/>
              <a:gd name="connsiteY5" fmla="*/ 54020 h 184002"/>
              <a:gd name="connsiteX6" fmla="*/ 546843 w 732594"/>
              <a:gd name="connsiteY6" fmla="*/ 45 h 184002"/>
              <a:gd name="connsiteX7" fmla="*/ 292843 w 732594"/>
              <a:gd name="connsiteY7" fmla="*/ 44495 h 184002"/>
              <a:gd name="connsiteX8" fmla="*/ 470643 w 732594"/>
              <a:gd name="connsiteY8" fmla="*/ 31795 h 184002"/>
              <a:gd name="connsiteX9" fmla="*/ 515093 w 732594"/>
              <a:gd name="connsiteY9" fmla="*/ 127045 h 184002"/>
              <a:gd name="connsiteX10" fmla="*/ 483343 w 732594"/>
              <a:gd name="connsiteY10" fmla="*/ 47670 h 184002"/>
              <a:gd name="connsiteX11" fmla="*/ 391268 w 732594"/>
              <a:gd name="connsiteY11" fmla="*/ 92120 h 184002"/>
              <a:gd name="connsiteX12" fmla="*/ 397618 w 732594"/>
              <a:gd name="connsiteY12" fmla="*/ 66720 h 184002"/>
              <a:gd name="connsiteX13" fmla="*/ 238868 w 732594"/>
              <a:gd name="connsiteY13" fmla="*/ 101645 h 184002"/>
              <a:gd name="connsiteX14" fmla="*/ 267443 w 732594"/>
              <a:gd name="connsiteY14" fmla="*/ 76245 h 184002"/>
              <a:gd name="connsiteX15" fmla="*/ 175368 w 732594"/>
              <a:gd name="connsiteY15" fmla="*/ 101645 h 184002"/>
              <a:gd name="connsiteX16" fmla="*/ 267443 w 732594"/>
              <a:gd name="connsiteY16" fmla="*/ 104820 h 184002"/>
              <a:gd name="connsiteX17" fmla="*/ 188068 w 732594"/>
              <a:gd name="connsiteY17" fmla="*/ 130220 h 184002"/>
              <a:gd name="connsiteX18" fmla="*/ 7093 w 732594"/>
              <a:gd name="connsiteY18" fmla="*/ 181020 h 18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32594" h="184002">
                <a:moveTo>
                  <a:pt x="7093" y="181020"/>
                </a:moveTo>
                <a:cubicBezTo>
                  <a:pt x="52601" y="164616"/>
                  <a:pt x="371160" y="51374"/>
                  <a:pt x="461118" y="31795"/>
                </a:cubicBezTo>
                <a:cubicBezTo>
                  <a:pt x="551076" y="12216"/>
                  <a:pt x="533085" y="64074"/>
                  <a:pt x="546843" y="63545"/>
                </a:cubicBezTo>
                <a:cubicBezTo>
                  <a:pt x="560601" y="63016"/>
                  <a:pt x="512976" y="25445"/>
                  <a:pt x="543668" y="28620"/>
                </a:cubicBezTo>
                <a:cubicBezTo>
                  <a:pt x="574360" y="31795"/>
                  <a:pt x="716706" y="78362"/>
                  <a:pt x="730993" y="82595"/>
                </a:cubicBezTo>
                <a:cubicBezTo>
                  <a:pt x="745280" y="86828"/>
                  <a:pt x="660085" y="67778"/>
                  <a:pt x="629393" y="54020"/>
                </a:cubicBezTo>
                <a:cubicBezTo>
                  <a:pt x="598701" y="40262"/>
                  <a:pt x="602935" y="1632"/>
                  <a:pt x="546843" y="45"/>
                </a:cubicBezTo>
                <a:cubicBezTo>
                  <a:pt x="490751" y="-1542"/>
                  <a:pt x="305543" y="39203"/>
                  <a:pt x="292843" y="44495"/>
                </a:cubicBezTo>
                <a:cubicBezTo>
                  <a:pt x="280143" y="49787"/>
                  <a:pt x="433601" y="18037"/>
                  <a:pt x="470643" y="31795"/>
                </a:cubicBezTo>
                <a:cubicBezTo>
                  <a:pt x="507685" y="45553"/>
                  <a:pt x="512976" y="124399"/>
                  <a:pt x="515093" y="127045"/>
                </a:cubicBezTo>
                <a:cubicBezTo>
                  <a:pt x="517210" y="129691"/>
                  <a:pt x="503980" y="53491"/>
                  <a:pt x="483343" y="47670"/>
                </a:cubicBezTo>
                <a:cubicBezTo>
                  <a:pt x="462706" y="41849"/>
                  <a:pt x="405555" y="88945"/>
                  <a:pt x="391268" y="92120"/>
                </a:cubicBezTo>
                <a:cubicBezTo>
                  <a:pt x="376981" y="95295"/>
                  <a:pt x="423018" y="65132"/>
                  <a:pt x="397618" y="66720"/>
                </a:cubicBezTo>
                <a:cubicBezTo>
                  <a:pt x="372218" y="68307"/>
                  <a:pt x="260564" y="100058"/>
                  <a:pt x="238868" y="101645"/>
                </a:cubicBezTo>
                <a:cubicBezTo>
                  <a:pt x="217172" y="103232"/>
                  <a:pt x="278026" y="76245"/>
                  <a:pt x="267443" y="76245"/>
                </a:cubicBezTo>
                <a:cubicBezTo>
                  <a:pt x="256860" y="76245"/>
                  <a:pt x="175368" y="96883"/>
                  <a:pt x="175368" y="101645"/>
                </a:cubicBezTo>
                <a:cubicBezTo>
                  <a:pt x="175368" y="106407"/>
                  <a:pt x="265326" y="100058"/>
                  <a:pt x="267443" y="104820"/>
                </a:cubicBezTo>
                <a:cubicBezTo>
                  <a:pt x="269560" y="109582"/>
                  <a:pt x="227756" y="119107"/>
                  <a:pt x="188068" y="130220"/>
                </a:cubicBezTo>
                <a:cubicBezTo>
                  <a:pt x="148381" y="141332"/>
                  <a:pt x="-38415" y="197424"/>
                  <a:pt x="7093" y="1810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D847E5C0-1A84-8484-11AF-DE700807BA65}"/>
              </a:ext>
            </a:extLst>
          </p:cNvPr>
          <p:cNvSpPr/>
          <p:nvPr/>
        </p:nvSpPr>
        <p:spPr>
          <a:xfrm>
            <a:off x="6393766" y="6073658"/>
            <a:ext cx="665941" cy="173567"/>
          </a:xfrm>
          <a:custGeom>
            <a:avLst/>
            <a:gdLst>
              <a:gd name="connsiteX0" fmla="*/ 3859 w 665941"/>
              <a:gd name="connsiteY0" fmla="*/ 60442 h 173567"/>
              <a:gd name="connsiteX1" fmla="*/ 261034 w 665941"/>
              <a:gd name="connsiteY1" fmla="*/ 117 h 173567"/>
              <a:gd name="connsiteX2" fmla="*/ 429309 w 665941"/>
              <a:gd name="connsiteY2" fmla="*/ 44567 h 173567"/>
              <a:gd name="connsiteX3" fmla="*/ 413434 w 665941"/>
              <a:gd name="connsiteY3" fmla="*/ 25517 h 173567"/>
              <a:gd name="connsiteX4" fmla="*/ 616634 w 665941"/>
              <a:gd name="connsiteY4" fmla="*/ 101717 h 173567"/>
              <a:gd name="connsiteX5" fmla="*/ 540434 w 665941"/>
              <a:gd name="connsiteY5" fmla="*/ 95367 h 173567"/>
              <a:gd name="connsiteX6" fmla="*/ 645209 w 665941"/>
              <a:gd name="connsiteY6" fmla="*/ 165217 h 173567"/>
              <a:gd name="connsiteX7" fmla="*/ 648384 w 665941"/>
              <a:gd name="connsiteY7" fmla="*/ 162042 h 173567"/>
              <a:gd name="connsiteX8" fmla="*/ 457884 w 665941"/>
              <a:gd name="connsiteY8" fmla="*/ 73142 h 173567"/>
              <a:gd name="connsiteX9" fmla="*/ 422959 w 665941"/>
              <a:gd name="connsiteY9" fmla="*/ 120767 h 173567"/>
              <a:gd name="connsiteX10" fmla="*/ 426134 w 665941"/>
              <a:gd name="connsiteY10" fmla="*/ 76317 h 173567"/>
              <a:gd name="connsiteX11" fmla="*/ 254684 w 665941"/>
              <a:gd name="connsiteY11" fmla="*/ 44567 h 173567"/>
              <a:gd name="connsiteX12" fmla="*/ 327709 w 665941"/>
              <a:gd name="connsiteY12" fmla="*/ 22342 h 173567"/>
              <a:gd name="connsiteX13" fmla="*/ 248334 w 665941"/>
              <a:gd name="connsiteY13" fmla="*/ 6467 h 173567"/>
              <a:gd name="connsiteX14" fmla="*/ 229284 w 665941"/>
              <a:gd name="connsiteY14" fmla="*/ 9642 h 173567"/>
              <a:gd name="connsiteX15" fmla="*/ 302309 w 665941"/>
              <a:gd name="connsiteY15" fmla="*/ 19167 h 173567"/>
              <a:gd name="connsiteX16" fmla="*/ 248334 w 665941"/>
              <a:gd name="connsiteY16" fmla="*/ 85842 h 173567"/>
              <a:gd name="connsiteX17" fmla="*/ 267384 w 665941"/>
              <a:gd name="connsiteY17" fmla="*/ 28692 h 173567"/>
              <a:gd name="connsiteX18" fmla="*/ 181659 w 665941"/>
              <a:gd name="connsiteY18" fmla="*/ 35042 h 173567"/>
              <a:gd name="connsiteX19" fmla="*/ 210234 w 665941"/>
              <a:gd name="connsiteY19" fmla="*/ 98542 h 173567"/>
              <a:gd name="connsiteX20" fmla="*/ 181659 w 665941"/>
              <a:gd name="connsiteY20" fmla="*/ 44567 h 173567"/>
              <a:gd name="connsiteX21" fmla="*/ 57834 w 665941"/>
              <a:gd name="connsiteY21" fmla="*/ 12817 h 173567"/>
              <a:gd name="connsiteX22" fmla="*/ 102284 w 665941"/>
              <a:gd name="connsiteY22" fmla="*/ 31867 h 173567"/>
              <a:gd name="connsiteX23" fmla="*/ 3859 w 665941"/>
              <a:gd name="connsiteY23" fmla="*/ 60442 h 173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65941" h="173567">
                <a:moveTo>
                  <a:pt x="3859" y="60442"/>
                </a:moveTo>
                <a:cubicBezTo>
                  <a:pt x="30317" y="55150"/>
                  <a:pt x="190126" y="2763"/>
                  <a:pt x="261034" y="117"/>
                </a:cubicBezTo>
                <a:cubicBezTo>
                  <a:pt x="331942" y="-2529"/>
                  <a:pt x="403909" y="40334"/>
                  <a:pt x="429309" y="44567"/>
                </a:cubicBezTo>
                <a:cubicBezTo>
                  <a:pt x="454709" y="48800"/>
                  <a:pt x="382213" y="15992"/>
                  <a:pt x="413434" y="25517"/>
                </a:cubicBezTo>
                <a:cubicBezTo>
                  <a:pt x="444655" y="35042"/>
                  <a:pt x="595467" y="90075"/>
                  <a:pt x="616634" y="101717"/>
                </a:cubicBezTo>
                <a:cubicBezTo>
                  <a:pt x="637801" y="113359"/>
                  <a:pt x="535672" y="84784"/>
                  <a:pt x="540434" y="95367"/>
                </a:cubicBezTo>
                <a:cubicBezTo>
                  <a:pt x="545197" y="105950"/>
                  <a:pt x="645209" y="165217"/>
                  <a:pt x="645209" y="165217"/>
                </a:cubicBezTo>
                <a:cubicBezTo>
                  <a:pt x="663200" y="176329"/>
                  <a:pt x="679605" y="177388"/>
                  <a:pt x="648384" y="162042"/>
                </a:cubicBezTo>
                <a:cubicBezTo>
                  <a:pt x="617163" y="146696"/>
                  <a:pt x="495455" y="80021"/>
                  <a:pt x="457884" y="73142"/>
                </a:cubicBezTo>
                <a:cubicBezTo>
                  <a:pt x="420313" y="66263"/>
                  <a:pt x="428251" y="120238"/>
                  <a:pt x="422959" y="120767"/>
                </a:cubicBezTo>
                <a:cubicBezTo>
                  <a:pt x="417667" y="121296"/>
                  <a:pt x="454180" y="89017"/>
                  <a:pt x="426134" y="76317"/>
                </a:cubicBezTo>
                <a:cubicBezTo>
                  <a:pt x="398088" y="63617"/>
                  <a:pt x="271088" y="53563"/>
                  <a:pt x="254684" y="44567"/>
                </a:cubicBezTo>
                <a:cubicBezTo>
                  <a:pt x="238280" y="35571"/>
                  <a:pt x="328767" y="28692"/>
                  <a:pt x="327709" y="22342"/>
                </a:cubicBezTo>
                <a:cubicBezTo>
                  <a:pt x="326651" y="15992"/>
                  <a:pt x="264738" y="8584"/>
                  <a:pt x="248334" y="6467"/>
                </a:cubicBezTo>
                <a:cubicBezTo>
                  <a:pt x="231930" y="4350"/>
                  <a:pt x="220288" y="7525"/>
                  <a:pt x="229284" y="9642"/>
                </a:cubicBezTo>
                <a:cubicBezTo>
                  <a:pt x="238280" y="11759"/>
                  <a:pt x="299134" y="6467"/>
                  <a:pt x="302309" y="19167"/>
                </a:cubicBezTo>
                <a:cubicBezTo>
                  <a:pt x="305484" y="31867"/>
                  <a:pt x="254155" y="84255"/>
                  <a:pt x="248334" y="85842"/>
                </a:cubicBezTo>
                <a:cubicBezTo>
                  <a:pt x="242513" y="87430"/>
                  <a:pt x="278496" y="37159"/>
                  <a:pt x="267384" y="28692"/>
                </a:cubicBezTo>
                <a:cubicBezTo>
                  <a:pt x="256272" y="20225"/>
                  <a:pt x="191184" y="23400"/>
                  <a:pt x="181659" y="35042"/>
                </a:cubicBezTo>
                <a:cubicBezTo>
                  <a:pt x="172134" y="46684"/>
                  <a:pt x="210234" y="96955"/>
                  <a:pt x="210234" y="98542"/>
                </a:cubicBezTo>
                <a:cubicBezTo>
                  <a:pt x="210234" y="100129"/>
                  <a:pt x="207059" y="58854"/>
                  <a:pt x="181659" y="44567"/>
                </a:cubicBezTo>
                <a:cubicBezTo>
                  <a:pt x="156259" y="30280"/>
                  <a:pt x="71063" y="14934"/>
                  <a:pt x="57834" y="12817"/>
                </a:cubicBezTo>
                <a:cubicBezTo>
                  <a:pt x="44605" y="10700"/>
                  <a:pt x="109163" y="23929"/>
                  <a:pt x="102284" y="31867"/>
                </a:cubicBezTo>
                <a:cubicBezTo>
                  <a:pt x="95405" y="39805"/>
                  <a:pt x="-22599" y="65734"/>
                  <a:pt x="3859" y="60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18EB34C9-DB88-8FB3-838B-F8173CDC1D52}"/>
              </a:ext>
            </a:extLst>
          </p:cNvPr>
          <p:cNvSpPr/>
          <p:nvPr/>
        </p:nvSpPr>
        <p:spPr>
          <a:xfrm>
            <a:off x="5898257" y="6085704"/>
            <a:ext cx="1201130" cy="203271"/>
          </a:xfrm>
          <a:custGeom>
            <a:avLst/>
            <a:gdLst>
              <a:gd name="connsiteX0" fmla="*/ 4068 w 1201130"/>
              <a:gd name="connsiteY0" fmla="*/ 70621 h 203271"/>
              <a:gd name="connsiteX1" fmla="*/ 508893 w 1201130"/>
              <a:gd name="connsiteY1" fmla="*/ 3946 h 203271"/>
              <a:gd name="connsiteX2" fmla="*/ 413643 w 1201130"/>
              <a:gd name="connsiteY2" fmla="*/ 22996 h 203271"/>
              <a:gd name="connsiteX3" fmla="*/ 591443 w 1201130"/>
              <a:gd name="connsiteY3" fmla="*/ 42046 h 203271"/>
              <a:gd name="connsiteX4" fmla="*/ 483493 w 1201130"/>
              <a:gd name="connsiteY4" fmla="*/ 51571 h 203271"/>
              <a:gd name="connsiteX5" fmla="*/ 388243 w 1201130"/>
              <a:gd name="connsiteY5" fmla="*/ 61096 h 203271"/>
              <a:gd name="connsiteX6" fmla="*/ 743843 w 1201130"/>
              <a:gd name="connsiteY6" fmla="*/ 48396 h 203271"/>
              <a:gd name="connsiteX7" fmla="*/ 654943 w 1201130"/>
              <a:gd name="connsiteY7" fmla="*/ 32521 h 203271"/>
              <a:gd name="connsiteX8" fmla="*/ 731143 w 1201130"/>
              <a:gd name="connsiteY8" fmla="*/ 89671 h 203271"/>
              <a:gd name="connsiteX9" fmla="*/ 918468 w 1201130"/>
              <a:gd name="connsiteY9" fmla="*/ 57921 h 203271"/>
              <a:gd name="connsiteX10" fmla="*/ 854968 w 1201130"/>
              <a:gd name="connsiteY10" fmla="*/ 86496 h 203271"/>
              <a:gd name="connsiteX11" fmla="*/ 1099443 w 1201130"/>
              <a:gd name="connsiteY11" fmla="*/ 146821 h 203271"/>
              <a:gd name="connsiteX12" fmla="*/ 1048643 w 1201130"/>
              <a:gd name="connsiteY12" fmla="*/ 111896 h 203271"/>
              <a:gd name="connsiteX13" fmla="*/ 1185168 w 1201130"/>
              <a:gd name="connsiteY13" fmla="*/ 197621 h 203271"/>
              <a:gd name="connsiteX14" fmla="*/ 1172468 w 1201130"/>
              <a:gd name="connsiteY14" fmla="*/ 184921 h 203271"/>
              <a:gd name="connsiteX15" fmla="*/ 953393 w 1201130"/>
              <a:gd name="connsiteY15" fmla="*/ 102371 h 203271"/>
              <a:gd name="connsiteX16" fmla="*/ 737493 w 1201130"/>
              <a:gd name="connsiteY16" fmla="*/ 61096 h 203271"/>
              <a:gd name="connsiteX17" fmla="*/ 435868 w 1201130"/>
              <a:gd name="connsiteY17" fmla="*/ 89671 h 203271"/>
              <a:gd name="connsiteX18" fmla="*/ 458093 w 1201130"/>
              <a:gd name="connsiteY18" fmla="*/ 70621 h 203271"/>
              <a:gd name="connsiteX19" fmla="*/ 407293 w 1201130"/>
              <a:gd name="connsiteY19" fmla="*/ 26171 h 203271"/>
              <a:gd name="connsiteX20" fmla="*/ 204093 w 1201130"/>
              <a:gd name="connsiteY20" fmla="*/ 13471 h 203271"/>
              <a:gd name="connsiteX21" fmla="*/ 267593 w 1201130"/>
              <a:gd name="connsiteY21" fmla="*/ 3946 h 203271"/>
              <a:gd name="connsiteX22" fmla="*/ 4068 w 1201130"/>
              <a:gd name="connsiteY22" fmla="*/ 70621 h 20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01130" h="203271">
                <a:moveTo>
                  <a:pt x="4068" y="70621"/>
                </a:moveTo>
                <a:cubicBezTo>
                  <a:pt x="44285" y="70621"/>
                  <a:pt x="440631" y="11883"/>
                  <a:pt x="508893" y="3946"/>
                </a:cubicBezTo>
                <a:cubicBezTo>
                  <a:pt x="577156" y="-3992"/>
                  <a:pt x="399885" y="16646"/>
                  <a:pt x="413643" y="22996"/>
                </a:cubicBezTo>
                <a:cubicBezTo>
                  <a:pt x="427401" y="29346"/>
                  <a:pt x="579801" y="37284"/>
                  <a:pt x="591443" y="42046"/>
                </a:cubicBezTo>
                <a:cubicBezTo>
                  <a:pt x="603085" y="46808"/>
                  <a:pt x="483493" y="51571"/>
                  <a:pt x="483493" y="51571"/>
                </a:cubicBezTo>
                <a:cubicBezTo>
                  <a:pt x="449626" y="54746"/>
                  <a:pt x="344851" y="61625"/>
                  <a:pt x="388243" y="61096"/>
                </a:cubicBezTo>
                <a:cubicBezTo>
                  <a:pt x="431635" y="60567"/>
                  <a:pt x="699393" y="53158"/>
                  <a:pt x="743843" y="48396"/>
                </a:cubicBezTo>
                <a:cubicBezTo>
                  <a:pt x="788293" y="43633"/>
                  <a:pt x="657060" y="25642"/>
                  <a:pt x="654943" y="32521"/>
                </a:cubicBezTo>
                <a:cubicBezTo>
                  <a:pt x="652826" y="39400"/>
                  <a:pt x="687222" y="85438"/>
                  <a:pt x="731143" y="89671"/>
                </a:cubicBezTo>
                <a:cubicBezTo>
                  <a:pt x="775064" y="93904"/>
                  <a:pt x="897831" y="58450"/>
                  <a:pt x="918468" y="57921"/>
                </a:cubicBezTo>
                <a:cubicBezTo>
                  <a:pt x="939105" y="57392"/>
                  <a:pt x="824806" y="71679"/>
                  <a:pt x="854968" y="86496"/>
                </a:cubicBezTo>
                <a:cubicBezTo>
                  <a:pt x="885130" y="101313"/>
                  <a:pt x="1067164" y="142588"/>
                  <a:pt x="1099443" y="146821"/>
                </a:cubicBezTo>
                <a:cubicBezTo>
                  <a:pt x="1131722" y="151054"/>
                  <a:pt x="1034355" y="103429"/>
                  <a:pt x="1048643" y="111896"/>
                </a:cubicBezTo>
                <a:cubicBezTo>
                  <a:pt x="1062931" y="120363"/>
                  <a:pt x="1164531" y="185450"/>
                  <a:pt x="1185168" y="197621"/>
                </a:cubicBezTo>
                <a:cubicBezTo>
                  <a:pt x="1205805" y="209792"/>
                  <a:pt x="1211097" y="200796"/>
                  <a:pt x="1172468" y="184921"/>
                </a:cubicBezTo>
                <a:cubicBezTo>
                  <a:pt x="1133839" y="169046"/>
                  <a:pt x="1025889" y="123008"/>
                  <a:pt x="953393" y="102371"/>
                </a:cubicBezTo>
                <a:cubicBezTo>
                  <a:pt x="880897" y="81734"/>
                  <a:pt x="823747" y="63213"/>
                  <a:pt x="737493" y="61096"/>
                </a:cubicBezTo>
                <a:cubicBezTo>
                  <a:pt x="651239" y="58979"/>
                  <a:pt x="482435" y="88084"/>
                  <a:pt x="435868" y="89671"/>
                </a:cubicBezTo>
                <a:cubicBezTo>
                  <a:pt x="389301" y="91259"/>
                  <a:pt x="462856" y="81204"/>
                  <a:pt x="458093" y="70621"/>
                </a:cubicBezTo>
                <a:cubicBezTo>
                  <a:pt x="453331" y="60038"/>
                  <a:pt x="449626" y="35696"/>
                  <a:pt x="407293" y="26171"/>
                </a:cubicBezTo>
                <a:cubicBezTo>
                  <a:pt x="364960" y="16646"/>
                  <a:pt x="227376" y="17175"/>
                  <a:pt x="204093" y="13471"/>
                </a:cubicBezTo>
                <a:cubicBezTo>
                  <a:pt x="180810" y="9767"/>
                  <a:pt x="300930" y="-7696"/>
                  <a:pt x="267593" y="3946"/>
                </a:cubicBezTo>
                <a:cubicBezTo>
                  <a:pt x="234256" y="15588"/>
                  <a:pt x="-36149" y="70621"/>
                  <a:pt x="4068" y="706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53036200-7A38-5E8A-D908-A57735460ECB}"/>
              </a:ext>
            </a:extLst>
          </p:cNvPr>
          <p:cNvSpPr/>
          <p:nvPr/>
        </p:nvSpPr>
        <p:spPr>
          <a:xfrm>
            <a:off x="6927802" y="6181565"/>
            <a:ext cx="363157" cy="217228"/>
          </a:xfrm>
          <a:custGeom>
            <a:avLst/>
            <a:gdLst>
              <a:gd name="connsiteX0" fmla="*/ 48 w 363157"/>
              <a:gd name="connsiteY0" fmla="*/ 160 h 217228"/>
              <a:gd name="connsiteX1" fmla="*/ 288973 w 363157"/>
              <a:gd name="connsiteY1" fmla="*/ 162085 h 217228"/>
              <a:gd name="connsiteX2" fmla="*/ 212773 w 363157"/>
              <a:gd name="connsiteY2" fmla="*/ 73185 h 217228"/>
              <a:gd name="connsiteX3" fmla="*/ 361998 w 363157"/>
              <a:gd name="connsiteY3" fmla="*/ 216060 h 217228"/>
              <a:gd name="connsiteX4" fmla="*/ 266748 w 363157"/>
              <a:gd name="connsiteY4" fmla="*/ 133510 h 217228"/>
              <a:gd name="connsiteX5" fmla="*/ 48 w 363157"/>
              <a:gd name="connsiteY5" fmla="*/ 160 h 21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3157" h="217228">
                <a:moveTo>
                  <a:pt x="48" y="160"/>
                </a:moveTo>
                <a:cubicBezTo>
                  <a:pt x="3752" y="4922"/>
                  <a:pt x="253519" y="149914"/>
                  <a:pt x="288973" y="162085"/>
                </a:cubicBezTo>
                <a:cubicBezTo>
                  <a:pt x="324427" y="174256"/>
                  <a:pt x="200602" y="64189"/>
                  <a:pt x="212773" y="73185"/>
                </a:cubicBezTo>
                <a:cubicBezTo>
                  <a:pt x="224944" y="82181"/>
                  <a:pt x="353002" y="206006"/>
                  <a:pt x="361998" y="216060"/>
                </a:cubicBezTo>
                <a:cubicBezTo>
                  <a:pt x="370994" y="226114"/>
                  <a:pt x="326544" y="168964"/>
                  <a:pt x="266748" y="133510"/>
                </a:cubicBezTo>
                <a:cubicBezTo>
                  <a:pt x="206952" y="98056"/>
                  <a:pt x="-3656" y="-4602"/>
                  <a:pt x="48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5A7D2287-47F4-615F-0F8D-A45E420650B1}"/>
              </a:ext>
            </a:extLst>
          </p:cNvPr>
          <p:cNvSpPr/>
          <p:nvPr/>
        </p:nvSpPr>
        <p:spPr>
          <a:xfrm>
            <a:off x="5699119" y="6099149"/>
            <a:ext cx="860906" cy="216083"/>
          </a:xfrm>
          <a:custGeom>
            <a:avLst/>
            <a:gdLst>
              <a:gd name="connsiteX0" fmla="*/ 714381 w 860906"/>
              <a:gd name="connsiteY0" fmla="*/ 111151 h 216083"/>
              <a:gd name="connsiteX1" fmla="*/ 323856 w 860906"/>
              <a:gd name="connsiteY1" fmla="*/ 28601 h 216083"/>
              <a:gd name="connsiteX2" fmla="*/ 457206 w 860906"/>
              <a:gd name="connsiteY2" fmla="*/ 66701 h 216083"/>
              <a:gd name="connsiteX3" fmla="*/ 479431 w 860906"/>
              <a:gd name="connsiteY3" fmla="*/ 107976 h 216083"/>
              <a:gd name="connsiteX4" fmla="*/ 269881 w 860906"/>
              <a:gd name="connsiteY4" fmla="*/ 63526 h 216083"/>
              <a:gd name="connsiteX5" fmla="*/ 438156 w 860906"/>
              <a:gd name="connsiteY5" fmla="*/ 111151 h 216083"/>
              <a:gd name="connsiteX6" fmla="*/ 412756 w 860906"/>
              <a:gd name="connsiteY6" fmla="*/ 130201 h 216083"/>
              <a:gd name="connsiteX7" fmla="*/ 127006 w 860906"/>
              <a:gd name="connsiteY7" fmla="*/ 85751 h 216083"/>
              <a:gd name="connsiteX8" fmla="*/ 428631 w 860906"/>
              <a:gd name="connsiteY8" fmla="*/ 127026 h 216083"/>
              <a:gd name="connsiteX9" fmla="*/ 200031 w 860906"/>
              <a:gd name="connsiteY9" fmla="*/ 142901 h 216083"/>
              <a:gd name="connsiteX10" fmla="*/ 6 w 860906"/>
              <a:gd name="connsiteY10" fmla="*/ 152426 h 216083"/>
              <a:gd name="connsiteX11" fmla="*/ 206381 w 860906"/>
              <a:gd name="connsiteY11" fmla="*/ 190526 h 216083"/>
              <a:gd name="connsiteX12" fmla="*/ 501656 w 860906"/>
              <a:gd name="connsiteY12" fmla="*/ 212751 h 216083"/>
              <a:gd name="connsiteX13" fmla="*/ 241306 w 860906"/>
              <a:gd name="connsiteY13" fmla="*/ 117501 h 216083"/>
              <a:gd name="connsiteX14" fmla="*/ 530231 w 860906"/>
              <a:gd name="connsiteY14" fmla="*/ 107976 h 216083"/>
              <a:gd name="connsiteX15" fmla="*/ 400056 w 860906"/>
              <a:gd name="connsiteY15" fmla="*/ 54001 h 216083"/>
              <a:gd name="connsiteX16" fmla="*/ 860431 w 860906"/>
              <a:gd name="connsiteY16" fmla="*/ 26 h 216083"/>
              <a:gd name="connsiteX17" fmla="*/ 492131 w 860906"/>
              <a:gd name="connsiteY17" fmla="*/ 47651 h 216083"/>
              <a:gd name="connsiteX18" fmla="*/ 714381 w 860906"/>
              <a:gd name="connsiteY18" fmla="*/ 111151 h 21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0906" h="216083">
                <a:moveTo>
                  <a:pt x="714381" y="111151"/>
                </a:moveTo>
                <a:cubicBezTo>
                  <a:pt x="686335" y="107976"/>
                  <a:pt x="366718" y="36009"/>
                  <a:pt x="323856" y="28601"/>
                </a:cubicBezTo>
                <a:cubicBezTo>
                  <a:pt x="280994" y="21193"/>
                  <a:pt x="431277" y="53472"/>
                  <a:pt x="457206" y="66701"/>
                </a:cubicBezTo>
                <a:cubicBezTo>
                  <a:pt x="483135" y="79930"/>
                  <a:pt x="510652" y="108505"/>
                  <a:pt x="479431" y="107976"/>
                </a:cubicBezTo>
                <a:cubicBezTo>
                  <a:pt x="448210" y="107447"/>
                  <a:pt x="276760" y="62997"/>
                  <a:pt x="269881" y="63526"/>
                </a:cubicBezTo>
                <a:cubicBezTo>
                  <a:pt x="263002" y="64055"/>
                  <a:pt x="414343" y="100038"/>
                  <a:pt x="438156" y="111151"/>
                </a:cubicBezTo>
                <a:cubicBezTo>
                  <a:pt x="461968" y="122264"/>
                  <a:pt x="464614" y="134434"/>
                  <a:pt x="412756" y="130201"/>
                </a:cubicBezTo>
                <a:cubicBezTo>
                  <a:pt x="360898" y="125968"/>
                  <a:pt x="124360" y="86280"/>
                  <a:pt x="127006" y="85751"/>
                </a:cubicBezTo>
                <a:cubicBezTo>
                  <a:pt x="129652" y="85222"/>
                  <a:pt x="416460" y="117501"/>
                  <a:pt x="428631" y="127026"/>
                </a:cubicBezTo>
                <a:cubicBezTo>
                  <a:pt x="440802" y="136551"/>
                  <a:pt x="271468" y="138668"/>
                  <a:pt x="200031" y="142901"/>
                </a:cubicBezTo>
                <a:cubicBezTo>
                  <a:pt x="128594" y="147134"/>
                  <a:pt x="-1052" y="144489"/>
                  <a:pt x="6" y="152426"/>
                </a:cubicBezTo>
                <a:cubicBezTo>
                  <a:pt x="1064" y="160363"/>
                  <a:pt x="122773" y="180472"/>
                  <a:pt x="206381" y="190526"/>
                </a:cubicBezTo>
                <a:cubicBezTo>
                  <a:pt x="289989" y="200580"/>
                  <a:pt x="495835" y="224922"/>
                  <a:pt x="501656" y="212751"/>
                </a:cubicBezTo>
                <a:cubicBezTo>
                  <a:pt x="507477" y="200580"/>
                  <a:pt x="236543" y="134964"/>
                  <a:pt x="241306" y="117501"/>
                </a:cubicBezTo>
                <a:cubicBezTo>
                  <a:pt x="246069" y="100038"/>
                  <a:pt x="503773" y="118559"/>
                  <a:pt x="530231" y="107976"/>
                </a:cubicBezTo>
                <a:cubicBezTo>
                  <a:pt x="556689" y="97393"/>
                  <a:pt x="345023" y="71993"/>
                  <a:pt x="400056" y="54001"/>
                </a:cubicBezTo>
                <a:cubicBezTo>
                  <a:pt x="455089" y="36009"/>
                  <a:pt x="845085" y="1084"/>
                  <a:pt x="860431" y="26"/>
                </a:cubicBezTo>
                <a:cubicBezTo>
                  <a:pt x="875777" y="-1032"/>
                  <a:pt x="514356" y="30189"/>
                  <a:pt x="492131" y="47651"/>
                </a:cubicBezTo>
                <a:cubicBezTo>
                  <a:pt x="469906" y="65113"/>
                  <a:pt x="742427" y="114326"/>
                  <a:pt x="714381" y="111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7571EF43-4F81-E65A-0444-9E36432DF399}"/>
              </a:ext>
            </a:extLst>
          </p:cNvPr>
          <p:cNvSpPr/>
          <p:nvPr/>
        </p:nvSpPr>
        <p:spPr>
          <a:xfrm>
            <a:off x="5988050" y="6315075"/>
            <a:ext cx="1050964" cy="342593"/>
          </a:xfrm>
          <a:custGeom>
            <a:avLst/>
            <a:gdLst>
              <a:gd name="connsiteX0" fmla="*/ 0 w 1050964"/>
              <a:gd name="connsiteY0" fmla="*/ 0 h 342593"/>
              <a:gd name="connsiteX1" fmla="*/ 615950 w 1050964"/>
              <a:gd name="connsiteY1" fmla="*/ 133350 h 342593"/>
              <a:gd name="connsiteX2" fmla="*/ 549275 w 1050964"/>
              <a:gd name="connsiteY2" fmla="*/ 139700 h 342593"/>
              <a:gd name="connsiteX3" fmla="*/ 622300 w 1050964"/>
              <a:gd name="connsiteY3" fmla="*/ 203200 h 342593"/>
              <a:gd name="connsiteX4" fmla="*/ 714375 w 1050964"/>
              <a:gd name="connsiteY4" fmla="*/ 339725 h 342593"/>
              <a:gd name="connsiteX5" fmla="*/ 688975 w 1050964"/>
              <a:gd name="connsiteY5" fmla="*/ 295275 h 342593"/>
              <a:gd name="connsiteX6" fmla="*/ 530225 w 1050964"/>
              <a:gd name="connsiteY6" fmla="*/ 285750 h 342593"/>
              <a:gd name="connsiteX7" fmla="*/ 809625 w 1050964"/>
              <a:gd name="connsiteY7" fmla="*/ 276225 h 342593"/>
              <a:gd name="connsiteX8" fmla="*/ 765175 w 1050964"/>
              <a:gd name="connsiteY8" fmla="*/ 177800 h 342593"/>
              <a:gd name="connsiteX9" fmla="*/ 819150 w 1050964"/>
              <a:gd name="connsiteY9" fmla="*/ 263525 h 342593"/>
              <a:gd name="connsiteX10" fmla="*/ 1050925 w 1050964"/>
              <a:gd name="connsiteY10" fmla="*/ 190500 h 342593"/>
              <a:gd name="connsiteX11" fmla="*/ 800100 w 1050964"/>
              <a:gd name="connsiteY11" fmla="*/ 238125 h 342593"/>
              <a:gd name="connsiteX12" fmla="*/ 609600 w 1050964"/>
              <a:gd name="connsiteY12" fmla="*/ 209550 h 342593"/>
              <a:gd name="connsiteX13" fmla="*/ 511175 w 1050964"/>
              <a:gd name="connsiteY13" fmla="*/ 203200 h 342593"/>
              <a:gd name="connsiteX14" fmla="*/ 473075 w 1050964"/>
              <a:gd name="connsiteY14" fmla="*/ 269875 h 342593"/>
              <a:gd name="connsiteX15" fmla="*/ 571500 w 1050964"/>
              <a:gd name="connsiteY15" fmla="*/ 165100 h 342593"/>
              <a:gd name="connsiteX16" fmla="*/ 593725 w 1050964"/>
              <a:gd name="connsiteY16" fmla="*/ 155575 h 342593"/>
              <a:gd name="connsiteX17" fmla="*/ 361950 w 1050964"/>
              <a:gd name="connsiteY17" fmla="*/ 123825 h 342593"/>
              <a:gd name="connsiteX18" fmla="*/ 349250 w 1050964"/>
              <a:gd name="connsiteY18" fmla="*/ 136525 h 342593"/>
              <a:gd name="connsiteX19" fmla="*/ 441325 w 1050964"/>
              <a:gd name="connsiteY19" fmla="*/ 206375 h 342593"/>
              <a:gd name="connsiteX20" fmla="*/ 231775 w 1050964"/>
              <a:gd name="connsiteY20" fmla="*/ 76200 h 342593"/>
              <a:gd name="connsiteX21" fmla="*/ 361950 w 1050964"/>
              <a:gd name="connsiteY21" fmla="*/ 107950 h 342593"/>
              <a:gd name="connsiteX22" fmla="*/ 0 w 1050964"/>
              <a:gd name="connsiteY22" fmla="*/ 0 h 3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50964" h="342593">
                <a:moveTo>
                  <a:pt x="0" y="0"/>
                </a:moveTo>
                <a:lnTo>
                  <a:pt x="615950" y="133350"/>
                </a:lnTo>
                <a:cubicBezTo>
                  <a:pt x="707496" y="156633"/>
                  <a:pt x="548217" y="128058"/>
                  <a:pt x="549275" y="139700"/>
                </a:cubicBezTo>
                <a:cubicBezTo>
                  <a:pt x="550333" y="151342"/>
                  <a:pt x="594783" y="169862"/>
                  <a:pt x="622300" y="203200"/>
                </a:cubicBezTo>
                <a:cubicBezTo>
                  <a:pt x="649817" y="236538"/>
                  <a:pt x="703263" y="324379"/>
                  <a:pt x="714375" y="339725"/>
                </a:cubicBezTo>
                <a:cubicBezTo>
                  <a:pt x="725487" y="355071"/>
                  <a:pt x="719667" y="304271"/>
                  <a:pt x="688975" y="295275"/>
                </a:cubicBezTo>
                <a:cubicBezTo>
                  <a:pt x="658283" y="286279"/>
                  <a:pt x="510117" y="288925"/>
                  <a:pt x="530225" y="285750"/>
                </a:cubicBezTo>
                <a:cubicBezTo>
                  <a:pt x="550333" y="282575"/>
                  <a:pt x="770467" y="294217"/>
                  <a:pt x="809625" y="276225"/>
                </a:cubicBezTo>
                <a:cubicBezTo>
                  <a:pt x="848783" y="258233"/>
                  <a:pt x="763587" y="179917"/>
                  <a:pt x="765175" y="177800"/>
                </a:cubicBezTo>
                <a:cubicBezTo>
                  <a:pt x="766763" y="175683"/>
                  <a:pt x="771525" y="261408"/>
                  <a:pt x="819150" y="263525"/>
                </a:cubicBezTo>
                <a:cubicBezTo>
                  <a:pt x="866775" y="265642"/>
                  <a:pt x="1054100" y="194733"/>
                  <a:pt x="1050925" y="190500"/>
                </a:cubicBezTo>
                <a:cubicBezTo>
                  <a:pt x="1047750" y="186267"/>
                  <a:pt x="873654" y="234950"/>
                  <a:pt x="800100" y="238125"/>
                </a:cubicBezTo>
                <a:cubicBezTo>
                  <a:pt x="726546" y="241300"/>
                  <a:pt x="657754" y="215371"/>
                  <a:pt x="609600" y="209550"/>
                </a:cubicBezTo>
                <a:cubicBezTo>
                  <a:pt x="561446" y="203729"/>
                  <a:pt x="533929" y="193146"/>
                  <a:pt x="511175" y="203200"/>
                </a:cubicBezTo>
                <a:cubicBezTo>
                  <a:pt x="488421" y="213254"/>
                  <a:pt x="463021" y="276225"/>
                  <a:pt x="473075" y="269875"/>
                </a:cubicBezTo>
                <a:cubicBezTo>
                  <a:pt x="483129" y="263525"/>
                  <a:pt x="551392" y="184150"/>
                  <a:pt x="571500" y="165100"/>
                </a:cubicBezTo>
                <a:cubicBezTo>
                  <a:pt x="591608" y="146050"/>
                  <a:pt x="628650" y="162454"/>
                  <a:pt x="593725" y="155575"/>
                </a:cubicBezTo>
                <a:cubicBezTo>
                  <a:pt x="558800" y="148696"/>
                  <a:pt x="402696" y="127000"/>
                  <a:pt x="361950" y="123825"/>
                </a:cubicBezTo>
                <a:cubicBezTo>
                  <a:pt x="321204" y="120650"/>
                  <a:pt x="336021" y="122767"/>
                  <a:pt x="349250" y="136525"/>
                </a:cubicBezTo>
                <a:cubicBezTo>
                  <a:pt x="362479" y="150283"/>
                  <a:pt x="460904" y="216429"/>
                  <a:pt x="441325" y="206375"/>
                </a:cubicBezTo>
                <a:cubicBezTo>
                  <a:pt x="421746" y="196321"/>
                  <a:pt x="245004" y="92604"/>
                  <a:pt x="231775" y="76200"/>
                </a:cubicBezTo>
                <a:cubicBezTo>
                  <a:pt x="218546" y="59796"/>
                  <a:pt x="361950" y="107950"/>
                  <a:pt x="361950" y="1079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8610AD4F-4F11-7D72-DA3F-EE6FED0092B6}"/>
              </a:ext>
            </a:extLst>
          </p:cNvPr>
          <p:cNvSpPr/>
          <p:nvPr/>
        </p:nvSpPr>
        <p:spPr>
          <a:xfrm>
            <a:off x="5802578" y="6289389"/>
            <a:ext cx="1314929" cy="341143"/>
          </a:xfrm>
          <a:custGeom>
            <a:avLst/>
            <a:gdLst>
              <a:gd name="connsiteX0" fmla="*/ 14022 w 1314929"/>
              <a:gd name="connsiteY0" fmla="*/ 28861 h 341143"/>
              <a:gd name="connsiteX1" fmla="*/ 617272 w 1314929"/>
              <a:gd name="connsiteY1" fmla="*/ 263811 h 341143"/>
              <a:gd name="connsiteX2" fmla="*/ 547422 w 1314929"/>
              <a:gd name="connsiteY2" fmla="*/ 257461 h 341143"/>
              <a:gd name="connsiteX3" fmla="*/ 652197 w 1314929"/>
              <a:gd name="connsiteY3" fmla="*/ 266986 h 341143"/>
              <a:gd name="connsiteX4" fmla="*/ 979222 w 1314929"/>
              <a:gd name="connsiteY4" fmla="*/ 213011 h 341143"/>
              <a:gd name="connsiteX5" fmla="*/ 1023672 w 1314929"/>
              <a:gd name="connsiteY5" fmla="*/ 209836 h 341143"/>
              <a:gd name="connsiteX6" fmla="*/ 953822 w 1314929"/>
              <a:gd name="connsiteY6" fmla="*/ 146336 h 341143"/>
              <a:gd name="connsiteX7" fmla="*/ 1068122 w 1314929"/>
              <a:gd name="connsiteY7" fmla="*/ 197136 h 341143"/>
              <a:gd name="connsiteX8" fmla="*/ 1309422 w 1314929"/>
              <a:gd name="connsiteY8" fmla="*/ 197136 h 341143"/>
              <a:gd name="connsiteX9" fmla="*/ 807772 w 1314929"/>
              <a:gd name="connsiteY9" fmla="*/ 219361 h 341143"/>
              <a:gd name="connsiteX10" fmla="*/ 610922 w 1314929"/>
              <a:gd name="connsiteY10" fmla="*/ 333661 h 341143"/>
              <a:gd name="connsiteX11" fmla="*/ 607747 w 1314929"/>
              <a:gd name="connsiteY11" fmla="*/ 330486 h 341143"/>
              <a:gd name="connsiteX12" fmla="*/ 553772 w 1314929"/>
              <a:gd name="connsiteY12" fmla="*/ 266986 h 341143"/>
              <a:gd name="connsiteX13" fmla="*/ 410897 w 1314929"/>
              <a:gd name="connsiteY13" fmla="*/ 317786 h 341143"/>
              <a:gd name="connsiteX14" fmla="*/ 490272 w 1314929"/>
              <a:gd name="connsiteY14" fmla="*/ 263811 h 341143"/>
              <a:gd name="connsiteX15" fmla="*/ 363272 w 1314929"/>
              <a:gd name="connsiteY15" fmla="*/ 206661 h 341143"/>
              <a:gd name="connsiteX16" fmla="*/ 255322 w 1314929"/>
              <a:gd name="connsiteY16" fmla="*/ 247936 h 341143"/>
              <a:gd name="connsiteX17" fmla="*/ 261672 w 1314929"/>
              <a:gd name="connsiteY17" fmla="*/ 193961 h 341143"/>
              <a:gd name="connsiteX18" fmla="*/ 198172 w 1314929"/>
              <a:gd name="connsiteY18" fmla="*/ 197136 h 341143"/>
              <a:gd name="connsiteX19" fmla="*/ 401372 w 1314929"/>
              <a:gd name="connsiteY19" fmla="*/ 165386 h 341143"/>
              <a:gd name="connsiteX20" fmla="*/ 423597 w 1314929"/>
              <a:gd name="connsiteY20" fmla="*/ 105061 h 341143"/>
              <a:gd name="connsiteX21" fmla="*/ 442647 w 1314929"/>
              <a:gd name="connsiteY21" fmla="*/ 76486 h 341143"/>
              <a:gd name="connsiteX22" fmla="*/ 325172 w 1314929"/>
              <a:gd name="connsiteY22" fmla="*/ 136811 h 341143"/>
              <a:gd name="connsiteX23" fmla="*/ 347397 w 1314929"/>
              <a:gd name="connsiteY23" fmla="*/ 73311 h 341143"/>
              <a:gd name="connsiteX24" fmla="*/ 290247 w 1314929"/>
              <a:gd name="connsiteY24" fmla="*/ 92361 h 341143"/>
              <a:gd name="connsiteX25" fmla="*/ 328347 w 1314929"/>
              <a:gd name="connsiteY25" fmla="*/ 47911 h 341143"/>
              <a:gd name="connsiteX26" fmla="*/ 201347 w 1314929"/>
              <a:gd name="connsiteY26" fmla="*/ 76486 h 341143"/>
              <a:gd name="connsiteX27" fmla="*/ 280722 w 1314929"/>
              <a:gd name="connsiteY27" fmla="*/ 286 h 341143"/>
              <a:gd name="connsiteX28" fmla="*/ 214047 w 1314929"/>
              <a:gd name="connsiteY28" fmla="*/ 51086 h 341143"/>
              <a:gd name="connsiteX29" fmla="*/ 191822 w 1314929"/>
              <a:gd name="connsiteY29" fmla="*/ 66961 h 341143"/>
              <a:gd name="connsiteX30" fmla="*/ 14022 w 1314929"/>
              <a:gd name="connsiteY30" fmla="*/ 28861 h 34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14929" h="341143">
                <a:moveTo>
                  <a:pt x="14022" y="28861"/>
                </a:moveTo>
                <a:cubicBezTo>
                  <a:pt x="84930" y="61669"/>
                  <a:pt x="528372" y="225711"/>
                  <a:pt x="617272" y="263811"/>
                </a:cubicBezTo>
                <a:cubicBezTo>
                  <a:pt x="706172" y="301911"/>
                  <a:pt x="547422" y="257461"/>
                  <a:pt x="547422" y="257461"/>
                </a:cubicBezTo>
                <a:cubicBezTo>
                  <a:pt x="553243" y="257990"/>
                  <a:pt x="580230" y="274394"/>
                  <a:pt x="652197" y="266986"/>
                </a:cubicBezTo>
                <a:cubicBezTo>
                  <a:pt x="724164" y="259578"/>
                  <a:pt x="917310" y="222536"/>
                  <a:pt x="979222" y="213011"/>
                </a:cubicBezTo>
                <a:cubicBezTo>
                  <a:pt x="1041135" y="203486"/>
                  <a:pt x="1027905" y="220949"/>
                  <a:pt x="1023672" y="209836"/>
                </a:cubicBezTo>
                <a:cubicBezTo>
                  <a:pt x="1019439" y="198724"/>
                  <a:pt x="946414" y="148453"/>
                  <a:pt x="953822" y="146336"/>
                </a:cubicBezTo>
                <a:cubicBezTo>
                  <a:pt x="961230" y="144219"/>
                  <a:pt x="1008855" y="188669"/>
                  <a:pt x="1068122" y="197136"/>
                </a:cubicBezTo>
                <a:cubicBezTo>
                  <a:pt x="1127389" y="205603"/>
                  <a:pt x="1352814" y="193432"/>
                  <a:pt x="1309422" y="197136"/>
                </a:cubicBezTo>
                <a:cubicBezTo>
                  <a:pt x="1266030" y="200840"/>
                  <a:pt x="924189" y="196607"/>
                  <a:pt x="807772" y="219361"/>
                </a:cubicBezTo>
                <a:cubicBezTo>
                  <a:pt x="691355" y="242115"/>
                  <a:pt x="644260" y="315140"/>
                  <a:pt x="610922" y="333661"/>
                </a:cubicBezTo>
                <a:cubicBezTo>
                  <a:pt x="577585" y="352182"/>
                  <a:pt x="607747" y="330486"/>
                  <a:pt x="607747" y="330486"/>
                </a:cubicBezTo>
                <a:cubicBezTo>
                  <a:pt x="598222" y="319374"/>
                  <a:pt x="586580" y="269103"/>
                  <a:pt x="553772" y="266986"/>
                </a:cubicBezTo>
                <a:cubicBezTo>
                  <a:pt x="520964" y="264869"/>
                  <a:pt x="421480" y="318315"/>
                  <a:pt x="410897" y="317786"/>
                </a:cubicBezTo>
                <a:cubicBezTo>
                  <a:pt x="400314" y="317257"/>
                  <a:pt x="498209" y="282332"/>
                  <a:pt x="490272" y="263811"/>
                </a:cubicBezTo>
                <a:cubicBezTo>
                  <a:pt x="482335" y="245290"/>
                  <a:pt x="402430" y="209307"/>
                  <a:pt x="363272" y="206661"/>
                </a:cubicBezTo>
                <a:cubicBezTo>
                  <a:pt x="324114" y="204015"/>
                  <a:pt x="272255" y="250053"/>
                  <a:pt x="255322" y="247936"/>
                </a:cubicBezTo>
                <a:cubicBezTo>
                  <a:pt x="238389" y="245819"/>
                  <a:pt x="271197" y="202428"/>
                  <a:pt x="261672" y="193961"/>
                </a:cubicBezTo>
                <a:cubicBezTo>
                  <a:pt x="252147" y="185494"/>
                  <a:pt x="174889" y="201899"/>
                  <a:pt x="198172" y="197136"/>
                </a:cubicBezTo>
                <a:cubicBezTo>
                  <a:pt x="221455" y="192374"/>
                  <a:pt x="363801" y="180732"/>
                  <a:pt x="401372" y="165386"/>
                </a:cubicBezTo>
                <a:cubicBezTo>
                  <a:pt x="438943" y="150040"/>
                  <a:pt x="416718" y="119878"/>
                  <a:pt x="423597" y="105061"/>
                </a:cubicBezTo>
                <a:cubicBezTo>
                  <a:pt x="430476" y="90244"/>
                  <a:pt x="459051" y="71194"/>
                  <a:pt x="442647" y="76486"/>
                </a:cubicBezTo>
                <a:cubicBezTo>
                  <a:pt x="426243" y="81778"/>
                  <a:pt x="341047" y="137340"/>
                  <a:pt x="325172" y="136811"/>
                </a:cubicBezTo>
                <a:cubicBezTo>
                  <a:pt x="309297" y="136282"/>
                  <a:pt x="353218" y="80719"/>
                  <a:pt x="347397" y="73311"/>
                </a:cubicBezTo>
                <a:cubicBezTo>
                  <a:pt x="341576" y="65903"/>
                  <a:pt x="293422" y="96594"/>
                  <a:pt x="290247" y="92361"/>
                </a:cubicBezTo>
                <a:cubicBezTo>
                  <a:pt x="287072" y="88128"/>
                  <a:pt x="343164" y="50557"/>
                  <a:pt x="328347" y="47911"/>
                </a:cubicBezTo>
                <a:cubicBezTo>
                  <a:pt x="313530" y="45265"/>
                  <a:pt x="209284" y="84423"/>
                  <a:pt x="201347" y="76486"/>
                </a:cubicBezTo>
                <a:cubicBezTo>
                  <a:pt x="193410" y="68549"/>
                  <a:pt x="278605" y="4519"/>
                  <a:pt x="280722" y="286"/>
                </a:cubicBezTo>
                <a:cubicBezTo>
                  <a:pt x="282839" y="-3947"/>
                  <a:pt x="228863" y="39974"/>
                  <a:pt x="214047" y="51086"/>
                </a:cubicBezTo>
                <a:cubicBezTo>
                  <a:pt x="199231" y="62198"/>
                  <a:pt x="220926" y="69607"/>
                  <a:pt x="191822" y="66961"/>
                </a:cubicBezTo>
                <a:cubicBezTo>
                  <a:pt x="162718" y="64315"/>
                  <a:pt x="-56886" y="-3947"/>
                  <a:pt x="14022" y="28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F456D404-8804-ED94-57DD-03970F24B010}"/>
              </a:ext>
            </a:extLst>
          </p:cNvPr>
          <p:cNvSpPr/>
          <p:nvPr/>
        </p:nvSpPr>
        <p:spPr>
          <a:xfrm>
            <a:off x="6244935" y="6421073"/>
            <a:ext cx="959694" cy="182955"/>
          </a:xfrm>
          <a:custGeom>
            <a:avLst/>
            <a:gdLst>
              <a:gd name="connsiteX0" fmla="*/ 16165 w 959694"/>
              <a:gd name="connsiteY0" fmla="*/ 179752 h 182955"/>
              <a:gd name="connsiteX1" fmla="*/ 571790 w 959694"/>
              <a:gd name="connsiteY1" fmla="*/ 5127 h 182955"/>
              <a:gd name="connsiteX2" fmla="*/ 463840 w 959694"/>
              <a:gd name="connsiteY2" fmla="*/ 43227 h 182955"/>
              <a:gd name="connsiteX3" fmla="*/ 622590 w 959694"/>
              <a:gd name="connsiteY3" fmla="*/ 8302 h 182955"/>
              <a:gd name="connsiteX4" fmla="*/ 803565 w 959694"/>
              <a:gd name="connsiteY4" fmla="*/ 17827 h 182955"/>
              <a:gd name="connsiteX5" fmla="*/ 717840 w 959694"/>
              <a:gd name="connsiteY5" fmla="*/ 30527 h 182955"/>
              <a:gd name="connsiteX6" fmla="*/ 946440 w 959694"/>
              <a:gd name="connsiteY6" fmla="*/ 14652 h 182955"/>
              <a:gd name="connsiteX7" fmla="*/ 933740 w 959694"/>
              <a:gd name="connsiteY7" fmla="*/ 14652 h 182955"/>
              <a:gd name="connsiteX8" fmla="*/ 622590 w 959694"/>
              <a:gd name="connsiteY8" fmla="*/ 17827 h 182955"/>
              <a:gd name="connsiteX9" fmla="*/ 320965 w 959694"/>
              <a:gd name="connsiteY9" fmla="*/ 1952 h 182955"/>
              <a:gd name="connsiteX10" fmla="*/ 517815 w 959694"/>
              <a:gd name="connsiteY10" fmla="*/ 21002 h 182955"/>
              <a:gd name="connsiteX11" fmla="*/ 257465 w 959694"/>
              <a:gd name="connsiteY11" fmla="*/ 68627 h 182955"/>
              <a:gd name="connsiteX12" fmla="*/ 111415 w 959694"/>
              <a:gd name="connsiteY12" fmla="*/ 24177 h 182955"/>
              <a:gd name="connsiteX13" fmla="*/ 330490 w 959694"/>
              <a:gd name="connsiteY13" fmla="*/ 128952 h 182955"/>
              <a:gd name="connsiteX14" fmla="*/ 419390 w 959694"/>
              <a:gd name="connsiteY14" fmla="*/ 182927 h 182955"/>
              <a:gd name="connsiteX15" fmla="*/ 320965 w 959694"/>
              <a:gd name="connsiteY15" fmla="*/ 135302 h 182955"/>
              <a:gd name="connsiteX16" fmla="*/ 70140 w 959694"/>
              <a:gd name="connsiteY16" fmla="*/ 65452 h 182955"/>
              <a:gd name="connsiteX17" fmla="*/ 143165 w 959694"/>
              <a:gd name="connsiteY17" fmla="*/ 113077 h 182955"/>
              <a:gd name="connsiteX18" fmla="*/ 16165 w 959694"/>
              <a:gd name="connsiteY18" fmla="*/ 179752 h 18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59694" h="182955">
                <a:moveTo>
                  <a:pt x="16165" y="179752"/>
                </a:moveTo>
                <a:cubicBezTo>
                  <a:pt x="87603" y="161760"/>
                  <a:pt x="497178" y="27881"/>
                  <a:pt x="571790" y="5127"/>
                </a:cubicBezTo>
                <a:cubicBezTo>
                  <a:pt x="646402" y="-17627"/>
                  <a:pt x="455373" y="42698"/>
                  <a:pt x="463840" y="43227"/>
                </a:cubicBezTo>
                <a:cubicBezTo>
                  <a:pt x="472307" y="43756"/>
                  <a:pt x="565969" y="12535"/>
                  <a:pt x="622590" y="8302"/>
                </a:cubicBezTo>
                <a:cubicBezTo>
                  <a:pt x="679211" y="4069"/>
                  <a:pt x="787690" y="14123"/>
                  <a:pt x="803565" y="17827"/>
                </a:cubicBezTo>
                <a:cubicBezTo>
                  <a:pt x="819440" y="21531"/>
                  <a:pt x="694028" y="31056"/>
                  <a:pt x="717840" y="30527"/>
                </a:cubicBezTo>
                <a:cubicBezTo>
                  <a:pt x="741652" y="29998"/>
                  <a:pt x="946440" y="14652"/>
                  <a:pt x="946440" y="14652"/>
                </a:cubicBezTo>
                <a:cubicBezTo>
                  <a:pt x="982423" y="12006"/>
                  <a:pt x="933740" y="14652"/>
                  <a:pt x="933740" y="14652"/>
                </a:cubicBezTo>
                <a:cubicBezTo>
                  <a:pt x="879765" y="15181"/>
                  <a:pt x="724719" y="19944"/>
                  <a:pt x="622590" y="17827"/>
                </a:cubicBezTo>
                <a:cubicBezTo>
                  <a:pt x="520461" y="15710"/>
                  <a:pt x="338427" y="1423"/>
                  <a:pt x="320965" y="1952"/>
                </a:cubicBezTo>
                <a:cubicBezTo>
                  <a:pt x="303503" y="2481"/>
                  <a:pt x="528398" y="9890"/>
                  <a:pt x="517815" y="21002"/>
                </a:cubicBezTo>
                <a:cubicBezTo>
                  <a:pt x="507232" y="32114"/>
                  <a:pt x="325198" y="68098"/>
                  <a:pt x="257465" y="68627"/>
                </a:cubicBezTo>
                <a:cubicBezTo>
                  <a:pt x="189732" y="69156"/>
                  <a:pt x="99244" y="14123"/>
                  <a:pt x="111415" y="24177"/>
                </a:cubicBezTo>
                <a:cubicBezTo>
                  <a:pt x="123586" y="34231"/>
                  <a:pt x="279161" y="102494"/>
                  <a:pt x="330490" y="128952"/>
                </a:cubicBezTo>
                <a:cubicBezTo>
                  <a:pt x="381819" y="155410"/>
                  <a:pt x="420978" y="181869"/>
                  <a:pt x="419390" y="182927"/>
                </a:cubicBezTo>
                <a:cubicBezTo>
                  <a:pt x="417802" y="183985"/>
                  <a:pt x="379173" y="154881"/>
                  <a:pt x="320965" y="135302"/>
                </a:cubicBezTo>
                <a:cubicBezTo>
                  <a:pt x="262757" y="115723"/>
                  <a:pt x="99773" y="69156"/>
                  <a:pt x="70140" y="65452"/>
                </a:cubicBezTo>
                <a:cubicBezTo>
                  <a:pt x="40507" y="61748"/>
                  <a:pt x="153748" y="94027"/>
                  <a:pt x="143165" y="113077"/>
                </a:cubicBezTo>
                <a:cubicBezTo>
                  <a:pt x="132582" y="132127"/>
                  <a:pt x="-55273" y="197744"/>
                  <a:pt x="16165" y="17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82F78380-166B-3DCC-EBD6-0929A91C4713}"/>
              </a:ext>
            </a:extLst>
          </p:cNvPr>
          <p:cNvSpPr/>
          <p:nvPr/>
        </p:nvSpPr>
        <p:spPr>
          <a:xfrm>
            <a:off x="5828522" y="6300860"/>
            <a:ext cx="1272880" cy="380344"/>
          </a:xfrm>
          <a:custGeom>
            <a:avLst/>
            <a:gdLst>
              <a:gd name="connsiteX0" fmla="*/ 778 w 1272880"/>
              <a:gd name="connsiteY0" fmla="*/ 1515 h 380344"/>
              <a:gd name="connsiteX1" fmla="*/ 292878 w 1272880"/>
              <a:gd name="connsiteY1" fmla="*/ 226940 h 380344"/>
              <a:gd name="connsiteX2" fmla="*/ 223028 w 1272880"/>
              <a:gd name="connsiteY2" fmla="*/ 217415 h 380344"/>
              <a:gd name="connsiteX3" fmla="*/ 480203 w 1272880"/>
              <a:gd name="connsiteY3" fmla="*/ 331715 h 380344"/>
              <a:gd name="connsiteX4" fmla="*/ 413528 w 1272880"/>
              <a:gd name="connsiteY4" fmla="*/ 299965 h 380344"/>
              <a:gd name="connsiteX5" fmla="*/ 550053 w 1272880"/>
              <a:gd name="connsiteY5" fmla="*/ 334890 h 380344"/>
              <a:gd name="connsiteX6" fmla="*/ 699278 w 1272880"/>
              <a:gd name="connsiteY6" fmla="*/ 312665 h 380344"/>
              <a:gd name="connsiteX7" fmla="*/ 902478 w 1272880"/>
              <a:gd name="connsiteY7" fmla="*/ 379340 h 380344"/>
              <a:gd name="connsiteX8" fmla="*/ 867553 w 1272880"/>
              <a:gd name="connsiteY8" fmla="*/ 347590 h 380344"/>
              <a:gd name="connsiteX9" fmla="*/ 1159653 w 1272880"/>
              <a:gd name="connsiteY9" fmla="*/ 277740 h 380344"/>
              <a:gd name="connsiteX10" fmla="*/ 915178 w 1272880"/>
              <a:gd name="connsiteY10" fmla="*/ 144390 h 380344"/>
              <a:gd name="connsiteX11" fmla="*/ 1115203 w 1272880"/>
              <a:gd name="connsiteY11" fmla="*/ 268215 h 380344"/>
              <a:gd name="connsiteX12" fmla="*/ 1258078 w 1272880"/>
              <a:gd name="connsiteY12" fmla="*/ 207890 h 380344"/>
              <a:gd name="connsiteX13" fmla="*/ 1264428 w 1272880"/>
              <a:gd name="connsiteY13" fmla="*/ 172965 h 380344"/>
              <a:gd name="connsiteX14" fmla="*/ 1223153 w 1272880"/>
              <a:gd name="connsiteY14" fmla="*/ 230115 h 380344"/>
              <a:gd name="connsiteX15" fmla="*/ 861203 w 1272880"/>
              <a:gd name="connsiteY15" fmla="*/ 293615 h 380344"/>
              <a:gd name="connsiteX16" fmla="*/ 762778 w 1272880"/>
              <a:gd name="connsiteY16" fmla="*/ 284090 h 380344"/>
              <a:gd name="connsiteX17" fmla="*/ 753253 w 1272880"/>
              <a:gd name="connsiteY17" fmla="*/ 280915 h 380344"/>
              <a:gd name="connsiteX18" fmla="*/ 524653 w 1272880"/>
              <a:gd name="connsiteY18" fmla="*/ 331715 h 380344"/>
              <a:gd name="connsiteX19" fmla="*/ 299228 w 1272880"/>
              <a:gd name="connsiteY19" fmla="*/ 303140 h 380344"/>
              <a:gd name="connsiteX20" fmla="*/ 337328 w 1272880"/>
              <a:gd name="connsiteY20" fmla="*/ 280915 h 380344"/>
              <a:gd name="connsiteX21" fmla="*/ 270653 w 1272880"/>
              <a:gd name="connsiteY21" fmla="*/ 192015 h 380344"/>
              <a:gd name="connsiteX22" fmla="*/ 194453 w 1272880"/>
              <a:gd name="connsiteY22" fmla="*/ 176140 h 380344"/>
              <a:gd name="connsiteX23" fmla="*/ 334153 w 1272880"/>
              <a:gd name="connsiteY23" fmla="*/ 122165 h 380344"/>
              <a:gd name="connsiteX24" fmla="*/ 229378 w 1272880"/>
              <a:gd name="connsiteY24" fmla="*/ 157090 h 380344"/>
              <a:gd name="connsiteX25" fmla="*/ 207153 w 1272880"/>
              <a:gd name="connsiteY25" fmla="*/ 128515 h 380344"/>
              <a:gd name="connsiteX26" fmla="*/ 778 w 1272880"/>
              <a:gd name="connsiteY26" fmla="*/ 1515 h 38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72880" h="380344">
                <a:moveTo>
                  <a:pt x="778" y="1515"/>
                </a:moveTo>
                <a:cubicBezTo>
                  <a:pt x="15066" y="17919"/>
                  <a:pt x="255836" y="190957"/>
                  <a:pt x="292878" y="226940"/>
                </a:cubicBezTo>
                <a:cubicBezTo>
                  <a:pt x="329920" y="262923"/>
                  <a:pt x="191807" y="199953"/>
                  <a:pt x="223028" y="217415"/>
                </a:cubicBezTo>
                <a:cubicBezTo>
                  <a:pt x="254249" y="234877"/>
                  <a:pt x="448453" y="317957"/>
                  <a:pt x="480203" y="331715"/>
                </a:cubicBezTo>
                <a:cubicBezTo>
                  <a:pt x="511953" y="345473"/>
                  <a:pt x="401886" y="299436"/>
                  <a:pt x="413528" y="299965"/>
                </a:cubicBezTo>
                <a:cubicBezTo>
                  <a:pt x="425170" y="300494"/>
                  <a:pt x="502428" y="332773"/>
                  <a:pt x="550053" y="334890"/>
                </a:cubicBezTo>
                <a:cubicBezTo>
                  <a:pt x="597678" y="337007"/>
                  <a:pt x="640541" y="305257"/>
                  <a:pt x="699278" y="312665"/>
                </a:cubicBezTo>
                <a:cubicBezTo>
                  <a:pt x="758015" y="320073"/>
                  <a:pt x="874432" y="373519"/>
                  <a:pt x="902478" y="379340"/>
                </a:cubicBezTo>
                <a:cubicBezTo>
                  <a:pt x="930524" y="385161"/>
                  <a:pt x="824691" y="364523"/>
                  <a:pt x="867553" y="347590"/>
                </a:cubicBezTo>
                <a:cubicBezTo>
                  <a:pt x="910415" y="330657"/>
                  <a:pt x="1151716" y="311607"/>
                  <a:pt x="1159653" y="277740"/>
                </a:cubicBezTo>
                <a:cubicBezTo>
                  <a:pt x="1167591" y="243873"/>
                  <a:pt x="922586" y="145977"/>
                  <a:pt x="915178" y="144390"/>
                </a:cubicBezTo>
                <a:cubicBezTo>
                  <a:pt x="907770" y="142803"/>
                  <a:pt x="1058053" y="257632"/>
                  <a:pt x="1115203" y="268215"/>
                </a:cubicBezTo>
                <a:cubicBezTo>
                  <a:pt x="1172353" y="278798"/>
                  <a:pt x="1233207" y="223765"/>
                  <a:pt x="1258078" y="207890"/>
                </a:cubicBezTo>
                <a:cubicBezTo>
                  <a:pt x="1282949" y="192015"/>
                  <a:pt x="1270249" y="169261"/>
                  <a:pt x="1264428" y="172965"/>
                </a:cubicBezTo>
                <a:cubicBezTo>
                  <a:pt x="1258607" y="176669"/>
                  <a:pt x="1290357" y="210007"/>
                  <a:pt x="1223153" y="230115"/>
                </a:cubicBezTo>
                <a:cubicBezTo>
                  <a:pt x="1155949" y="250223"/>
                  <a:pt x="937932" y="284619"/>
                  <a:pt x="861203" y="293615"/>
                </a:cubicBezTo>
                <a:cubicBezTo>
                  <a:pt x="784474" y="302611"/>
                  <a:pt x="780770" y="286207"/>
                  <a:pt x="762778" y="284090"/>
                </a:cubicBezTo>
                <a:cubicBezTo>
                  <a:pt x="744786" y="281973"/>
                  <a:pt x="792940" y="272978"/>
                  <a:pt x="753253" y="280915"/>
                </a:cubicBezTo>
                <a:cubicBezTo>
                  <a:pt x="713566" y="288852"/>
                  <a:pt x="600324" y="328011"/>
                  <a:pt x="524653" y="331715"/>
                </a:cubicBezTo>
                <a:cubicBezTo>
                  <a:pt x="448982" y="335419"/>
                  <a:pt x="330449" y="311607"/>
                  <a:pt x="299228" y="303140"/>
                </a:cubicBezTo>
                <a:cubicBezTo>
                  <a:pt x="268007" y="294673"/>
                  <a:pt x="342091" y="299436"/>
                  <a:pt x="337328" y="280915"/>
                </a:cubicBezTo>
                <a:cubicBezTo>
                  <a:pt x="332565" y="262394"/>
                  <a:pt x="294465" y="209477"/>
                  <a:pt x="270653" y="192015"/>
                </a:cubicBezTo>
                <a:cubicBezTo>
                  <a:pt x="246841" y="174553"/>
                  <a:pt x="183870" y="187782"/>
                  <a:pt x="194453" y="176140"/>
                </a:cubicBezTo>
                <a:cubicBezTo>
                  <a:pt x="205036" y="164498"/>
                  <a:pt x="328332" y="125340"/>
                  <a:pt x="334153" y="122165"/>
                </a:cubicBezTo>
                <a:cubicBezTo>
                  <a:pt x="339974" y="118990"/>
                  <a:pt x="250545" y="156032"/>
                  <a:pt x="229378" y="157090"/>
                </a:cubicBezTo>
                <a:cubicBezTo>
                  <a:pt x="208211" y="158148"/>
                  <a:pt x="241020" y="150211"/>
                  <a:pt x="207153" y="128515"/>
                </a:cubicBezTo>
                <a:cubicBezTo>
                  <a:pt x="173286" y="106819"/>
                  <a:pt x="-13510" y="-14889"/>
                  <a:pt x="778" y="1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81F0B1BA-E854-08FF-71BF-A9657B2BFEC2}"/>
              </a:ext>
            </a:extLst>
          </p:cNvPr>
          <p:cNvSpPr/>
          <p:nvPr/>
        </p:nvSpPr>
        <p:spPr>
          <a:xfrm>
            <a:off x="6162361" y="6175260"/>
            <a:ext cx="607253" cy="203080"/>
          </a:xfrm>
          <a:custGeom>
            <a:avLst/>
            <a:gdLst>
              <a:gd name="connsiteX0" fmla="*/ 314 w 607253"/>
              <a:gd name="connsiteY0" fmla="*/ 115 h 203080"/>
              <a:gd name="connsiteX1" fmla="*/ 92389 w 607253"/>
              <a:gd name="connsiteY1" fmla="*/ 63615 h 203080"/>
              <a:gd name="connsiteX2" fmla="*/ 127314 w 607253"/>
              <a:gd name="connsiteY2" fmla="*/ 136640 h 203080"/>
              <a:gd name="connsiteX3" fmla="*/ 124139 w 607253"/>
              <a:gd name="connsiteY3" fmla="*/ 95365 h 203080"/>
              <a:gd name="connsiteX4" fmla="*/ 133664 w 607253"/>
              <a:gd name="connsiteY4" fmla="*/ 155690 h 203080"/>
              <a:gd name="connsiteX5" fmla="*/ 197164 w 607253"/>
              <a:gd name="connsiteY5" fmla="*/ 158865 h 203080"/>
              <a:gd name="connsiteX6" fmla="*/ 79689 w 607253"/>
              <a:gd name="connsiteY6" fmla="*/ 155690 h 203080"/>
              <a:gd name="connsiteX7" fmla="*/ 346389 w 607253"/>
              <a:gd name="connsiteY7" fmla="*/ 184265 h 203080"/>
              <a:gd name="connsiteX8" fmla="*/ 587689 w 607253"/>
              <a:gd name="connsiteY8" fmla="*/ 184265 h 203080"/>
              <a:gd name="connsiteX9" fmla="*/ 428939 w 607253"/>
              <a:gd name="connsiteY9" fmla="*/ 196965 h 203080"/>
              <a:gd name="connsiteX10" fmla="*/ 517839 w 607253"/>
              <a:gd name="connsiteY10" fmla="*/ 190615 h 203080"/>
              <a:gd name="connsiteX11" fmla="*/ 606739 w 607253"/>
              <a:gd name="connsiteY11" fmla="*/ 193790 h 203080"/>
              <a:gd name="connsiteX12" fmla="*/ 555939 w 607253"/>
              <a:gd name="connsiteY12" fmla="*/ 193790 h 203080"/>
              <a:gd name="connsiteX13" fmla="*/ 590864 w 607253"/>
              <a:gd name="connsiteY13" fmla="*/ 69965 h 203080"/>
              <a:gd name="connsiteX14" fmla="*/ 565464 w 607253"/>
              <a:gd name="connsiteY14" fmla="*/ 165215 h 203080"/>
              <a:gd name="connsiteX15" fmla="*/ 444814 w 607253"/>
              <a:gd name="connsiteY15" fmla="*/ 181090 h 203080"/>
              <a:gd name="connsiteX16" fmla="*/ 352739 w 607253"/>
              <a:gd name="connsiteY16" fmla="*/ 171565 h 203080"/>
              <a:gd name="connsiteX17" fmla="*/ 359089 w 607253"/>
              <a:gd name="connsiteY17" fmla="*/ 146165 h 203080"/>
              <a:gd name="connsiteX18" fmla="*/ 292414 w 607253"/>
              <a:gd name="connsiteY18" fmla="*/ 174740 h 203080"/>
              <a:gd name="connsiteX19" fmla="*/ 152714 w 607253"/>
              <a:gd name="connsiteY19" fmla="*/ 152515 h 203080"/>
              <a:gd name="connsiteX20" fmla="*/ 133664 w 607253"/>
              <a:gd name="connsiteY20" fmla="*/ 127115 h 203080"/>
              <a:gd name="connsiteX21" fmla="*/ 136839 w 607253"/>
              <a:gd name="connsiteY21" fmla="*/ 69965 h 203080"/>
              <a:gd name="connsiteX22" fmla="*/ 127314 w 607253"/>
              <a:gd name="connsiteY22" fmla="*/ 79490 h 203080"/>
              <a:gd name="connsiteX23" fmla="*/ 314 w 607253"/>
              <a:gd name="connsiteY23" fmla="*/ 115 h 20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7253" h="203080">
                <a:moveTo>
                  <a:pt x="314" y="115"/>
                </a:moveTo>
                <a:cubicBezTo>
                  <a:pt x="-5507" y="-2531"/>
                  <a:pt x="71222" y="40861"/>
                  <a:pt x="92389" y="63615"/>
                </a:cubicBezTo>
                <a:cubicBezTo>
                  <a:pt x="113556" y="86369"/>
                  <a:pt x="122022" y="131348"/>
                  <a:pt x="127314" y="136640"/>
                </a:cubicBezTo>
                <a:cubicBezTo>
                  <a:pt x="132606" y="141932"/>
                  <a:pt x="123081" y="92190"/>
                  <a:pt x="124139" y="95365"/>
                </a:cubicBezTo>
                <a:cubicBezTo>
                  <a:pt x="125197" y="98540"/>
                  <a:pt x="121493" y="145107"/>
                  <a:pt x="133664" y="155690"/>
                </a:cubicBezTo>
                <a:cubicBezTo>
                  <a:pt x="145835" y="166273"/>
                  <a:pt x="206160" y="158865"/>
                  <a:pt x="197164" y="158865"/>
                </a:cubicBezTo>
                <a:cubicBezTo>
                  <a:pt x="188168" y="158865"/>
                  <a:pt x="54818" y="151457"/>
                  <a:pt x="79689" y="155690"/>
                </a:cubicBezTo>
                <a:cubicBezTo>
                  <a:pt x="104560" y="159923"/>
                  <a:pt x="261722" y="179503"/>
                  <a:pt x="346389" y="184265"/>
                </a:cubicBezTo>
                <a:cubicBezTo>
                  <a:pt x="431056" y="189027"/>
                  <a:pt x="573931" y="182148"/>
                  <a:pt x="587689" y="184265"/>
                </a:cubicBezTo>
                <a:cubicBezTo>
                  <a:pt x="601447" y="186382"/>
                  <a:pt x="440581" y="195907"/>
                  <a:pt x="428939" y="196965"/>
                </a:cubicBezTo>
                <a:cubicBezTo>
                  <a:pt x="417297" y="198023"/>
                  <a:pt x="488206" y="191144"/>
                  <a:pt x="517839" y="190615"/>
                </a:cubicBezTo>
                <a:cubicBezTo>
                  <a:pt x="547472" y="190086"/>
                  <a:pt x="600389" y="193261"/>
                  <a:pt x="606739" y="193790"/>
                </a:cubicBezTo>
                <a:cubicBezTo>
                  <a:pt x="613089" y="194319"/>
                  <a:pt x="558585" y="214427"/>
                  <a:pt x="555939" y="193790"/>
                </a:cubicBezTo>
                <a:cubicBezTo>
                  <a:pt x="553293" y="173153"/>
                  <a:pt x="589277" y="74727"/>
                  <a:pt x="590864" y="69965"/>
                </a:cubicBezTo>
                <a:cubicBezTo>
                  <a:pt x="592451" y="65203"/>
                  <a:pt x="589806" y="146694"/>
                  <a:pt x="565464" y="165215"/>
                </a:cubicBezTo>
                <a:cubicBezTo>
                  <a:pt x="541122" y="183736"/>
                  <a:pt x="480268" y="180032"/>
                  <a:pt x="444814" y="181090"/>
                </a:cubicBezTo>
                <a:cubicBezTo>
                  <a:pt x="409360" y="182148"/>
                  <a:pt x="367026" y="177386"/>
                  <a:pt x="352739" y="171565"/>
                </a:cubicBezTo>
                <a:cubicBezTo>
                  <a:pt x="338452" y="165744"/>
                  <a:pt x="369143" y="145636"/>
                  <a:pt x="359089" y="146165"/>
                </a:cubicBezTo>
                <a:cubicBezTo>
                  <a:pt x="349035" y="146694"/>
                  <a:pt x="326810" y="173682"/>
                  <a:pt x="292414" y="174740"/>
                </a:cubicBezTo>
                <a:cubicBezTo>
                  <a:pt x="258018" y="175798"/>
                  <a:pt x="179172" y="160453"/>
                  <a:pt x="152714" y="152515"/>
                </a:cubicBezTo>
                <a:cubicBezTo>
                  <a:pt x="126256" y="144577"/>
                  <a:pt x="136310" y="140873"/>
                  <a:pt x="133664" y="127115"/>
                </a:cubicBezTo>
                <a:cubicBezTo>
                  <a:pt x="131018" y="113357"/>
                  <a:pt x="136839" y="69965"/>
                  <a:pt x="136839" y="69965"/>
                </a:cubicBezTo>
                <a:cubicBezTo>
                  <a:pt x="135781" y="62028"/>
                  <a:pt x="146893" y="85840"/>
                  <a:pt x="127314" y="79490"/>
                </a:cubicBezTo>
                <a:cubicBezTo>
                  <a:pt x="107735" y="73140"/>
                  <a:pt x="6135" y="2761"/>
                  <a:pt x="314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64840379-F512-2F9A-4E04-345FA6E41968}"/>
              </a:ext>
            </a:extLst>
          </p:cNvPr>
          <p:cNvSpPr/>
          <p:nvPr/>
        </p:nvSpPr>
        <p:spPr>
          <a:xfrm>
            <a:off x="5794522" y="6165408"/>
            <a:ext cx="969143" cy="221728"/>
          </a:xfrm>
          <a:custGeom>
            <a:avLst/>
            <a:gdLst>
              <a:gd name="connsiteX0" fmla="*/ 263378 w 969143"/>
              <a:gd name="connsiteY0" fmla="*/ 442 h 221728"/>
              <a:gd name="connsiteX1" fmla="*/ 450703 w 969143"/>
              <a:gd name="connsiteY1" fmla="*/ 89342 h 221728"/>
              <a:gd name="connsiteX2" fmla="*/ 511028 w 969143"/>
              <a:gd name="connsiteY2" fmla="*/ 175067 h 221728"/>
              <a:gd name="connsiteX3" fmla="*/ 472928 w 969143"/>
              <a:gd name="connsiteY3" fmla="*/ 152842 h 221728"/>
              <a:gd name="connsiteX4" fmla="*/ 949178 w 969143"/>
              <a:gd name="connsiteY4" fmla="*/ 213167 h 221728"/>
              <a:gd name="connsiteX5" fmla="*/ 819003 w 969143"/>
              <a:gd name="connsiteY5" fmla="*/ 213167 h 221728"/>
              <a:gd name="connsiteX6" fmla="*/ 269728 w 969143"/>
              <a:gd name="connsiteY6" fmla="*/ 136967 h 221728"/>
              <a:gd name="connsiteX7" fmla="*/ 314178 w 969143"/>
              <a:gd name="connsiteY7" fmla="*/ 133792 h 221728"/>
              <a:gd name="connsiteX8" fmla="*/ 218928 w 969143"/>
              <a:gd name="connsiteY8" fmla="*/ 105217 h 221728"/>
              <a:gd name="connsiteX9" fmla="*/ 6203 w 969143"/>
              <a:gd name="connsiteY9" fmla="*/ 108392 h 221728"/>
              <a:gd name="connsiteX10" fmla="*/ 63353 w 969143"/>
              <a:gd name="connsiteY10" fmla="*/ 63942 h 221728"/>
              <a:gd name="connsiteX11" fmla="*/ 130028 w 969143"/>
              <a:gd name="connsiteY11" fmla="*/ 63942 h 221728"/>
              <a:gd name="connsiteX12" fmla="*/ 25253 w 969143"/>
              <a:gd name="connsiteY12" fmla="*/ 13142 h 221728"/>
              <a:gd name="connsiteX13" fmla="*/ 234803 w 969143"/>
              <a:gd name="connsiteY13" fmla="*/ 54417 h 221728"/>
              <a:gd name="connsiteX14" fmla="*/ 288778 w 969143"/>
              <a:gd name="connsiteY14" fmla="*/ 54417 h 221728"/>
              <a:gd name="connsiteX15" fmla="*/ 263378 w 969143"/>
              <a:gd name="connsiteY15" fmla="*/ 442 h 221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69143" h="221728">
                <a:moveTo>
                  <a:pt x="263378" y="442"/>
                </a:moveTo>
                <a:cubicBezTo>
                  <a:pt x="290366" y="6263"/>
                  <a:pt x="409428" y="60238"/>
                  <a:pt x="450703" y="89342"/>
                </a:cubicBezTo>
                <a:cubicBezTo>
                  <a:pt x="491978" y="118446"/>
                  <a:pt x="507324" y="164484"/>
                  <a:pt x="511028" y="175067"/>
                </a:cubicBezTo>
                <a:cubicBezTo>
                  <a:pt x="514732" y="185650"/>
                  <a:pt x="399903" y="146492"/>
                  <a:pt x="472928" y="152842"/>
                </a:cubicBezTo>
                <a:cubicBezTo>
                  <a:pt x="545953" y="159192"/>
                  <a:pt x="891499" y="203113"/>
                  <a:pt x="949178" y="213167"/>
                </a:cubicBezTo>
                <a:cubicBezTo>
                  <a:pt x="1006857" y="223221"/>
                  <a:pt x="932245" y="225867"/>
                  <a:pt x="819003" y="213167"/>
                </a:cubicBezTo>
                <a:cubicBezTo>
                  <a:pt x="705761" y="200467"/>
                  <a:pt x="353866" y="150196"/>
                  <a:pt x="269728" y="136967"/>
                </a:cubicBezTo>
                <a:cubicBezTo>
                  <a:pt x="185590" y="123738"/>
                  <a:pt x="322645" y="139084"/>
                  <a:pt x="314178" y="133792"/>
                </a:cubicBezTo>
                <a:cubicBezTo>
                  <a:pt x="305711" y="128500"/>
                  <a:pt x="270257" y="109450"/>
                  <a:pt x="218928" y="105217"/>
                </a:cubicBezTo>
                <a:cubicBezTo>
                  <a:pt x="167599" y="100984"/>
                  <a:pt x="32132" y="115271"/>
                  <a:pt x="6203" y="108392"/>
                </a:cubicBezTo>
                <a:cubicBezTo>
                  <a:pt x="-19726" y="101513"/>
                  <a:pt x="42716" y="71350"/>
                  <a:pt x="63353" y="63942"/>
                </a:cubicBezTo>
                <a:cubicBezTo>
                  <a:pt x="83990" y="56534"/>
                  <a:pt x="136378" y="72409"/>
                  <a:pt x="130028" y="63942"/>
                </a:cubicBezTo>
                <a:cubicBezTo>
                  <a:pt x="123678" y="55475"/>
                  <a:pt x="7791" y="14729"/>
                  <a:pt x="25253" y="13142"/>
                </a:cubicBezTo>
                <a:cubicBezTo>
                  <a:pt x="42715" y="11555"/>
                  <a:pt x="190882" y="47538"/>
                  <a:pt x="234803" y="54417"/>
                </a:cubicBezTo>
                <a:cubicBezTo>
                  <a:pt x="278724" y="61296"/>
                  <a:pt x="281899" y="60767"/>
                  <a:pt x="288778" y="54417"/>
                </a:cubicBezTo>
                <a:cubicBezTo>
                  <a:pt x="295657" y="48067"/>
                  <a:pt x="236390" y="-5379"/>
                  <a:pt x="263378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86AE918D-325A-8585-BAB5-8BE57560F81D}"/>
              </a:ext>
            </a:extLst>
          </p:cNvPr>
          <p:cNvSpPr/>
          <p:nvPr/>
        </p:nvSpPr>
        <p:spPr>
          <a:xfrm>
            <a:off x="6247758" y="6194400"/>
            <a:ext cx="519925" cy="92104"/>
          </a:xfrm>
          <a:custGeom>
            <a:avLst/>
            <a:gdLst>
              <a:gd name="connsiteX0" fmla="*/ 3817 w 519925"/>
              <a:gd name="connsiteY0" fmla="*/ 25 h 92104"/>
              <a:gd name="connsiteX1" fmla="*/ 511817 w 519925"/>
              <a:gd name="connsiteY1" fmla="*/ 38125 h 92104"/>
              <a:gd name="connsiteX2" fmla="*/ 311792 w 519925"/>
              <a:gd name="connsiteY2" fmla="*/ 41300 h 92104"/>
              <a:gd name="connsiteX3" fmla="*/ 248292 w 519925"/>
              <a:gd name="connsiteY3" fmla="*/ 92100 h 92104"/>
              <a:gd name="connsiteX4" fmla="*/ 229242 w 519925"/>
              <a:gd name="connsiteY4" fmla="*/ 38125 h 92104"/>
              <a:gd name="connsiteX5" fmla="*/ 276867 w 519925"/>
              <a:gd name="connsiteY5" fmla="*/ 44475 h 92104"/>
              <a:gd name="connsiteX6" fmla="*/ 3817 w 519925"/>
              <a:gd name="connsiteY6" fmla="*/ 25 h 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9925" h="92104">
                <a:moveTo>
                  <a:pt x="3817" y="25"/>
                </a:moveTo>
                <a:cubicBezTo>
                  <a:pt x="42975" y="-1033"/>
                  <a:pt x="460488" y="31246"/>
                  <a:pt x="511817" y="38125"/>
                </a:cubicBezTo>
                <a:cubicBezTo>
                  <a:pt x="563146" y="45004"/>
                  <a:pt x="355713" y="32304"/>
                  <a:pt x="311792" y="41300"/>
                </a:cubicBezTo>
                <a:cubicBezTo>
                  <a:pt x="267871" y="50296"/>
                  <a:pt x="262050" y="92629"/>
                  <a:pt x="248292" y="92100"/>
                </a:cubicBezTo>
                <a:cubicBezTo>
                  <a:pt x="234534" y="91571"/>
                  <a:pt x="224480" y="46063"/>
                  <a:pt x="229242" y="38125"/>
                </a:cubicBezTo>
                <a:cubicBezTo>
                  <a:pt x="234005" y="30188"/>
                  <a:pt x="314967" y="51883"/>
                  <a:pt x="276867" y="44475"/>
                </a:cubicBezTo>
                <a:cubicBezTo>
                  <a:pt x="238767" y="37067"/>
                  <a:pt x="-35341" y="1083"/>
                  <a:pt x="381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58085B13-906A-4039-4381-9900972804CD}"/>
              </a:ext>
            </a:extLst>
          </p:cNvPr>
          <p:cNvSpPr/>
          <p:nvPr/>
        </p:nvSpPr>
        <p:spPr>
          <a:xfrm>
            <a:off x="6103730" y="6162299"/>
            <a:ext cx="1108708" cy="244271"/>
          </a:xfrm>
          <a:custGeom>
            <a:avLst/>
            <a:gdLst>
              <a:gd name="connsiteX0" fmla="*/ 382795 w 1108708"/>
              <a:gd name="connsiteY0" fmla="*/ 376 h 244271"/>
              <a:gd name="connsiteX1" fmla="*/ 909845 w 1108708"/>
              <a:gd name="connsiteY1" fmla="*/ 101976 h 244271"/>
              <a:gd name="connsiteX2" fmla="*/ 706645 w 1108708"/>
              <a:gd name="connsiteY2" fmla="*/ 114676 h 244271"/>
              <a:gd name="connsiteX3" fmla="*/ 957470 w 1108708"/>
              <a:gd name="connsiteY3" fmla="*/ 149601 h 244271"/>
              <a:gd name="connsiteX4" fmla="*/ 1106695 w 1108708"/>
              <a:gd name="connsiteY4" fmla="*/ 213101 h 244271"/>
              <a:gd name="connsiteX5" fmla="*/ 852695 w 1108708"/>
              <a:gd name="connsiteY5" fmla="*/ 216276 h 244271"/>
              <a:gd name="connsiteX6" fmla="*/ 938420 w 1108708"/>
              <a:gd name="connsiteY6" fmla="*/ 222626 h 244271"/>
              <a:gd name="connsiteX7" fmla="*/ 366920 w 1108708"/>
              <a:gd name="connsiteY7" fmla="*/ 241676 h 244271"/>
              <a:gd name="connsiteX8" fmla="*/ 484395 w 1108708"/>
              <a:gd name="connsiteY8" fmla="*/ 235326 h 244271"/>
              <a:gd name="connsiteX9" fmla="*/ 1795 w 1108708"/>
              <a:gd name="connsiteY9" fmla="*/ 162301 h 244271"/>
              <a:gd name="connsiteX10" fmla="*/ 687595 w 1108708"/>
              <a:gd name="connsiteY10" fmla="*/ 197226 h 244271"/>
              <a:gd name="connsiteX11" fmla="*/ 633620 w 1108708"/>
              <a:gd name="connsiteY11" fmla="*/ 149601 h 244271"/>
              <a:gd name="connsiteX12" fmla="*/ 814595 w 1108708"/>
              <a:gd name="connsiteY12" fmla="*/ 136901 h 244271"/>
              <a:gd name="connsiteX13" fmla="*/ 627270 w 1108708"/>
              <a:gd name="connsiteY13" fmla="*/ 76576 h 244271"/>
              <a:gd name="connsiteX14" fmla="*/ 363745 w 1108708"/>
              <a:gd name="connsiteY14" fmla="*/ 73401 h 244271"/>
              <a:gd name="connsiteX15" fmla="*/ 493920 w 1108708"/>
              <a:gd name="connsiteY15" fmla="*/ 67051 h 244271"/>
              <a:gd name="connsiteX16" fmla="*/ 382795 w 1108708"/>
              <a:gd name="connsiteY16" fmla="*/ 376 h 24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08708" h="244271">
                <a:moveTo>
                  <a:pt x="382795" y="376"/>
                </a:moveTo>
                <a:cubicBezTo>
                  <a:pt x="452116" y="6197"/>
                  <a:pt x="855870" y="82926"/>
                  <a:pt x="909845" y="101976"/>
                </a:cubicBezTo>
                <a:cubicBezTo>
                  <a:pt x="963820" y="121026"/>
                  <a:pt x="698708" y="106739"/>
                  <a:pt x="706645" y="114676"/>
                </a:cubicBezTo>
                <a:cubicBezTo>
                  <a:pt x="714582" y="122613"/>
                  <a:pt x="890795" y="133197"/>
                  <a:pt x="957470" y="149601"/>
                </a:cubicBezTo>
                <a:cubicBezTo>
                  <a:pt x="1024145" y="166005"/>
                  <a:pt x="1124157" y="201989"/>
                  <a:pt x="1106695" y="213101"/>
                </a:cubicBezTo>
                <a:cubicBezTo>
                  <a:pt x="1089233" y="224213"/>
                  <a:pt x="880741" y="214689"/>
                  <a:pt x="852695" y="216276"/>
                </a:cubicBezTo>
                <a:cubicBezTo>
                  <a:pt x="824649" y="217863"/>
                  <a:pt x="1019382" y="218393"/>
                  <a:pt x="938420" y="222626"/>
                </a:cubicBezTo>
                <a:cubicBezTo>
                  <a:pt x="857458" y="226859"/>
                  <a:pt x="442591" y="239559"/>
                  <a:pt x="366920" y="241676"/>
                </a:cubicBezTo>
                <a:cubicBezTo>
                  <a:pt x="291249" y="243793"/>
                  <a:pt x="545249" y="248555"/>
                  <a:pt x="484395" y="235326"/>
                </a:cubicBezTo>
                <a:cubicBezTo>
                  <a:pt x="423541" y="222097"/>
                  <a:pt x="-32072" y="168651"/>
                  <a:pt x="1795" y="162301"/>
                </a:cubicBezTo>
                <a:cubicBezTo>
                  <a:pt x="35662" y="155951"/>
                  <a:pt x="582291" y="199343"/>
                  <a:pt x="687595" y="197226"/>
                </a:cubicBezTo>
                <a:cubicBezTo>
                  <a:pt x="792899" y="195109"/>
                  <a:pt x="612453" y="159655"/>
                  <a:pt x="633620" y="149601"/>
                </a:cubicBezTo>
                <a:cubicBezTo>
                  <a:pt x="654787" y="139547"/>
                  <a:pt x="815653" y="149072"/>
                  <a:pt x="814595" y="136901"/>
                </a:cubicBezTo>
                <a:cubicBezTo>
                  <a:pt x="813537" y="124730"/>
                  <a:pt x="702412" y="87159"/>
                  <a:pt x="627270" y="76576"/>
                </a:cubicBezTo>
                <a:cubicBezTo>
                  <a:pt x="552128" y="65993"/>
                  <a:pt x="385970" y="74988"/>
                  <a:pt x="363745" y="73401"/>
                </a:cubicBezTo>
                <a:cubicBezTo>
                  <a:pt x="341520" y="71814"/>
                  <a:pt x="484924" y="76047"/>
                  <a:pt x="493920" y="67051"/>
                </a:cubicBezTo>
                <a:cubicBezTo>
                  <a:pt x="502916" y="58055"/>
                  <a:pt x="313474" y="-5445"/>
                  <a:pt x="382795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CC60B08A-79B5-84AD-075F-4643FDAA522E}"/>
              </a:ext>
            </a:extLst>
          </p:cNvPr>
          <p:cNvSpPr/>
          <p:nvPr/>
        </p:nvSpPr>
        <p:spPr>
          <a:xfrm>
            <a:off x="5911593" y="6139816"/>
            <a:ext cx="793725" cy="118139"/>
          </a:xfrm>
          <a:custGeom>
            <a:avLst/>
            <a:gdLst>
              <a:gd name="connsiteX0" fmla="*/ 3432 w 793725"/>
              <a:gd name="connsiteY0" fmla="*/ 60959 h 118139"/>
              <a:gd name="connsiteX1" fmla="*/ 457457 w 793725"/>
              <a:gd name="connsiteY1" fmla="*/ 29209 h 118139"/>
              <a:gd name="connsiteX2" fmla="*/ 403482 w 793725"/>
              <a:gd name="connsiteY2" fmla="*/ 634 h 118139"/>
              <a:gd name="connsiteX3" fmla="*/ 787657 w 793725"/>
              <a:gd name="connsiteY3" fmla="*/ 57784 h 118139"/>
              <a:gd name="connsiteX4" fmla="*/ 625732 w 793725"/>
              <a:gd name="connsiteY4" fmla="*/ 67309 h 118139"/>
              <a:gd name="connsiteX5" fmla="*/ 447932 w 793725"/>
              <a:gd name="connsiteY5" fmla="*/ 92709 h 118139"/>
              <a:gd name="connsiteX6" fmla="*/ 574932 w 793725"/>
              <a:gd name="connsiteY6" fmla="*/ 99059 h 118139"/>
              <a:gd name="connsiteX7" fmla="*/ 305057 w 793725"/>
              <a:gd name="connsiteY7" fmla="*/ 89534 h 118139"/>
              <a:gd name="connsiteX8" fmla="*/ 393957 w 793725"/>
              <a:gd name="connsiteY8" fmla="*/ 118109 h 118139"/>
              <a:gd name="connsiteX9" fmla="*/ 254257 w 793725"/>
              <a:gd name="connsiteY9" fmla="*/ 83184 h 118139"/>
              <a:gd name="connsiteX10" fmla="*/ 3432 w 793725"/>
              <a:gd name="connsiteY10" fmla="*/ 60959 h 11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3725" h="118139">
                <a:moveTo>
                  <a:pt x="3432" y="60959"/>
                </a:moveTo>
                <a:cubicBezTo>
                  <a:pt x="37299" y="51963"/>
                  <a:pt x="390782" y="39263"/>
                  <a:pt x="457457" y="29209"/>
                </a:cubicBezTo>
                <a:cubicBezTo>
                  <a:pt x="524132" y="19155"/>
                  <a:pt x="348449" y="-4129"/>
                  <a:pt x="403482" y="634"/>
                </a:cubicBezTo>
                <a:cubicBezTo>
                  <a:pt x="458515" y="5397"/>
                  <a:pt x="750615" y="46672"/>
                  <a:pt x="787657" y="57784"/>
                </a:cubicBezTo>
                <a:cubicBezTo>
                  <a:pt x="824699" y="68896"/>
                  <a:pt x="682353" y="61488"/>
                  <a:pt x="625732" y="67309"/>
                </a:cubicBezTo>
                <a:cubicBezTo>
                  <a:pt x="569111" y="73130"/>
                  <a:pt x="456399" y="87417"/>
                  <a:pt x="447932" y="92709"/>
                </a:cubicBezTo>
                <a:cubicBezTo>
                  <a:pt x="439465" y="98001"/>
                  <a:pt x="598744" y="99588"/>
                  <a:pt x="574932" y="99059"/>
                </a:cubicBezTo>
                <a:cubicBezTo>
                  <a:pt x="551120" y="98530"/>
                  <a:pt x="335220" y="86359"/>
                  <a:pt x="305057" y="89534"/>
                </a:cubicBezTo>
                <a:cubicBezTo>
                  <a:pt x="274894" y="92709"/>
                  <a:pt x="402424" y="119167"/>
                  <a:pt x="393957" y="118109"/>
                </a:cubicBezTo>
                <a:cubicBezTo>
                  <a:pt x="385490" y="117051"/>
                  <a:pt x="312465" y="90592"/>
                  <a:pt x="254257" y="83184"/>
                </a:cubicBezTo>
                <a:cubicBezTo>
                  <a:pt x="196049" y="75776"/>
                  <a:pt x="-30435" y="69955"/>
                  <a:pt x="3432" y="60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870EF0F2-FCF2-1BE1-8A30-6EE9C6C61C1F}"/>
              </a:ext>
            </a:extLst>
          </p:cNvPr>
          <p:cNvSpPr/>
          <p:nvPr/>
        </p:nvSpPr>
        <p:spPr>
          <a:xfrm>
            <a:off x="6863891" y="6219662"/>
            <a:ext cx="453087" cy="209729"/>
          </a:xfrm>
          <a:custGeom>
            <a:avLst/>
            <a:gdLst>
              <a:gd name="connsiteX0" fmla="*/ 3634 w 453087"/>
              <a:gd name="connsiteY0" fmla="*/ 163 h 209729"/>
              <a:gd name="connsiteX1" fmla="*/ 311609 w 453087"/>
              <a:gd name="connsiteY1" fmla="*/ 133513 h 209729"/>
              <a:gd name="connsiteX2" fmla="*/ 203659 w 453087"/>
              <a:gd name="connsiteY2" fmla="*/ 35088 h 209729"/>
              <a:gd name="connsiteX3" fmla="*/ 448134 w 453087"/>
              <a:gd name="connsiteY3" fmla="*/ 177963 h 209729"/>
              <a:gd name="connsiteX4" fmla="*/ 371934 w 453087"/>
              <a:gd name="connsiteY4" fmla="*/ 85888 h 209729"/>
              <a:gd name="connsiteX5" fmla="*/ 422734 w 453087"/>
              <a:gd name="connsiteY5" fmla="*/ 165263 h 209729"/>
              <a:gd name="connsiteX6" fmla="*/ 330659 w 453087"/>
              <a:gd name="connsiteY6" fmla="*/ 171613 h 209729"/>
              <a:gd name="connsiteX7" fmla="*/ 44909 w 453087"/>
              <a:gd name="connsiteY7" fmla="*/ 209713 h 209729"/>
              <a:gd name="connsiteX8" fmla="*/ 121109 w 453087"/>
              <a:gd name="connsiteY8" fmla="*/ 174788 h 209729"/>
              <a:gd name="connsiteX9" fmla="*/ 76659 w 453087"/>
              <a:gd name="connsiteY9" fmla="*/ 70013 h 209729"/>
              <a:gd name="connsiteX10" fmla="*/ 136984 w 453087"/>
              <a:gd name="connsiteY10" fmla="*/ 104938 h 209729"/>
              <a:gd name="connsiteX11" fmla="*/ 3634 w 453087"/>
              <a:gd name="connsiteY11" fmla="*/ 163 h 20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3087" h="209729">
                <a:moveTo>
                  <a:pt x="3634" y="163"/>
                </a:moveTo>
                <a:cubicBezTo>
                  <a:pt x="32738" y="4925"/>
                  <a:pt x="278272" y="127692"/>
                  <a:pt x="311609" y="133513"/>
                </a:cubicBezTo>
                <a:cubicBezTo>
                  <a:pt x="344946" y="139334"/>
                  <a:pt x="180905" y="27680"/>
                  <a:pt x="203659" y="35088"/>
                </a:cubicBezTo>
                <a:cubicBezTo>
                  <a:pt x="226413" y="42496"/>
                  <a:pt x="420088" y="169496"/>
                  <a:pt x="448134" y="177963"/>
                </a:cubicBezTo>
                <a:cubicBezTo>
                  <a:pt x="476180" y="186430"/>
                  <a:pt x="376167" y="88005"/>
                  <a:pt x="371934" y="85888"/>
                </a:cubicBezTo>
                <a:cubicBezTo>
                  <a:pt x="367701" y="83771"/>
                  <a:pt x="429613" y="150976"/>
                  <a:pt x="422734" y="165263"/>
                </a:cubicBezTo>
                <a:cubicBezTo>
                  <a:pt x="415855" y="179551"/>
                  <a:pt x="393630" y="164205"/>
                  <a:pt x="330659" y="171613"/>
                </a:cubicBezTo>
                <a:cubicBezTo>
                  <a:pt x="267688" y="179021"/>
                  <a:pt x="79834" y="209184"/>
                  <a:pt x="44909" y="209713"/>
                </a:cubicBezTo>
                <a:cubicBezTo>
                  <a:pt x="9984" y="210242"/>
                  <a:pt x="115817" y="198071"/>
                  <a:pt x="121109" y="174788"/>
                </a:cubicBezTo>
                <a:cubicBezTo>
                  <a:pt x="126401" y="151505"/>
                  <a:pt x="74013" y="81655"/>
                  <a:pt x="76659" y="70013"/>
                </a:cubicBezTo>
                <a:cubicBezTo>
                  <a:pt x="79305" y="58371"/>
                  <a:pt x="144392" y="113934"/>
                  <a:pt x="136984" y="104938"/>
                </a:cubicBezTo>
                <a:cubicBezTo>
                  <a:pt x="129576" y="95942"/>
                  <a:pt x="-25470" y="-4599"/>
                  <a:pt x="3634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7E9C16DB-168E-3771-1423-06A50AA54B60}"/>
              </a:ext>
            </a:extLst>
          </p:cNvPr>
          <p:cNvSpPr/>
          <p:nvPr/>
        </p:nvSpPr>
        <p:spPr>
          <a:xfrm>
            <a:off x="7695543" y="4952708"/>
            <a:ext cx="76770" cy="609290"/>
          </a:xfrm>
          <a:custGeom>
            <a:avLst/>
            <a:gdLst>
              <a:gd name="connsiteX0" fmla="*/ 22882 w 76770"/>
              <a:gd name="connsiteY0" fmla="*/ 292 h 609290"/>
              <a:gd name="connsiteX1" fmla="*/ 57807 w 76770"/>
              <a:gd name="connsiteY1" fmla="*/ 371767 h 609290"/>
              <a:gd name="connsiteX2" fmla="*/ 67332 w 76770"/>
              <a:gd name="connsiteY2" fmla="*/ 295567 h 609290"/>
              <a:gd name="connsiteX3" fmla="*/ 657 w 76770"/>
              <a:gd name="connsiteY3" fmla="*/ 606717 h 609290"/>
              <a:gd name="connsiteX4" fmla="*/ 35582 w 76770"/>
              <a:gd name="connsiteY4" fmla="*/ 432092 h 609290"/>
              <a:gd name="connsiteX5" fmla="*/ 73682 w 76770"/>
              <a:gd name="connsiteY5" fmla="*/ 225717 h 609290"/>
              <a:gd name="connsiteX6" fmla="*/ 70507 w 76770"/>
              <a:gd name="connsiteY6" fmla="*/ 308267 h 609290"/>
              <a:gd name="connsiteX7" fmla="*/ 22882 w 76770"/>
              <a:gd name="connsiteY7" fmla="*/ 292 h 60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770" h="609290">
                <a:moveTo>
                  <a:pt x="22882" y="292"/>
                </a:moveTo>
                <a:cubicBezTo>
                  <a:pt x="20765" y="10875"/>
                  <a:pt x="50399" y="322555"/>
                  <a:pt x="57807" y="371767"/>
                </a:cubicBezTo>
                <a:cubicBezTo>
                  <a:pt x="65215" y="420979"/>
                  <a:pt x="76857" y="256409"/>
                  <a:pt x="67332" y="295567"/>
                </a:cubicBezTo>
                <a:cubicBezTo>
                  <a:pt x="57807" y="334725"/>
                  <a:pt x="5949" y="583963"/>
                  <a:pt x="657" y="606717"/>
                </a:cubicBezTo>
                <a:cubicBezTo>
                  <a:pt x="-4635" y="629471"/>
                  <a:pt x="23411" y="495592"/>
                  <a:pt x="35582" y="432092"/>
                </a:cubicBezTo>
                <a:cubicBezTo>
                  <a:pt x="47753" y="368592"/>
                  <a:pt x="67861" y="246354"/>
                  <a:pt x="73682" y="225717"/>
                </a:cubicBezTo>
                <a:cubicBezTo>
                  <a:pt x="79503" y="205080"/>
                  <a:pt x="76328" y="347425"/>
                  <a:pt x="70507" y="308267"/>
                </a:cubicBezTo>
                <a:cubicBezTo>
                  <a:pt x="64686" y="269109"/>
                  <a:pt x="24999" y="-10291"/>
                  <a:pt x="22882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D74AF34D-8DCF-6455-F95E-35AF456CBDEB}"/>
              </a:ext>
            </a:extLst>
          </p:cNvPr>
          <p:cNvSpPr/>
          <p:nvPr/>
        </p:nvSpPr>
        <p:spPr>
          <a:xfrm>
            <a:off x="7287952" y="6028444"/>
            <a:ext cx="255947" cy="450949"/>
          </a:xfrm>
          <a:custGeom>
            <a:avLst/>
            <a:gdLst>
              <a:gd name="connsiteX0" fmla="*/ 255848 w 255947"/>
              <a:gd name="connsiteY0" fmla="*/ 29456 h 450949"/>
              <a:gd name="connsiteX1" fmla="*/ 11373 w 255947"/>
              <a:gd name="connsiteY1" fmla="*/ 435856 h 450949"/>
              <a:gd name="connsiteX2" fmla="*/ 55823 w 255947"/>
              <a:gd name="connsiteY2" fmla="*/ 340606 h 450949"/>
              <a:gd name="connsiteX3" fmla="*/ 192348 w 255947"/>
              <a:gd name="connsiteY3" fmla="*/ 118356 h 450949"/>
              <a:gd name="connsiteX4" fmla="*/ 62173 w 255947"/>
              <a:gd name="connsiteY4" fmla="*/ 235831 h 450949"/>
              <a:gd name="connsiteX5" fmla="*/ 198698 w 255947"/>
              <a:gd name="connsiteY5" fmla="*/ 881 h 450949"/>
              <a:gd name="connsiteX6" fmla="*/ 43123 w 255947"/>
              <a:gd name="connsiteY6" fmla="*/ 337431 h 450949"/>
              <a:gd name="connsiteX7" fmla="*/ 255848 w 255947"/>
              <a:gd name="connsiteY7" fmla="*/ 29456 h 45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947" h="450949">
                <a:moveTo>
                  <a:pt x="255848" y="29456"/>
                </a:moveTo>
                <a:cubicBezTo>
                  <a:pt x="250556" y="45860"/>
                  <a:pt x="44710" y="383998"/>
                  <a:pt x="11373" y="435856"/>
                </a:cubicBezTo>
                <a:cubicBezTo>
                  <a:pt x="-21965" y="487714"/>
                  <a:pt x="25660" y="393523"/>
                  <a:pt x="55823" y="340606"/>
                </a:cubicBezTo>
                <a:cubicBezTo>
                  <a:pt x="85985" y="287689"/>
                  <a:pt x="191290" y="135818"/>
                  <a:pt x="192348" y="118356"/>
                </a:cubicBezTo>
                <a:cubicBezTo>
                  <a:pt x="193406" y="100894"/>
                  <a:pt x="61115" y="255410"/>
                  <a:pt x="62173" y="235831"/>
                </a:cubicBezTo>
                <a:cubicBezTo>
                  <a:pt x="63231" y="216252"/>
                  <a:pt x="201873" y="-16052"/>
                  <a:pt x="198698" y="881"/>
                </a:cubicBezTo>
                <a:cubicBezTo>
                  <a:pt x="195523" y="17814"/>
                  <a:pt x="33069" y="334256"/>
                  <a:pt x="43123" y="337431"/>
                </a:cubicBezTo>
                <a:cubicBezTo>
                  <a:pt x="53177" y="340606"/>
                  <a:pt x="261140" y="13052"/>
                  <a:pt x="255848" y="294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D2CB2A13-6A87-4519-EC2E-828D1B571BE1}"/>
              </a:ext>
            </a:extLst>
          </p:cNvPr>
          <p:cNvSpPr/>
          <p:nvPr/>
        </p:nvSpPr>
        <p:spPr>
          <a:xfrm>
            <a:off x="6946813" y="6629128"/>
            <a:ext cx="276824" cy="483170"/>
          </a:xfrm>
          <a:custGeom>
            <a:avLst/>
            <a:gdLst>
              <a:gd name="connsiteX0" fmla="*/ 276312 w 276824"/>
              <a:gd name="connsiteY0" fmla="*/ 272 h 483170"/>
              <a:gd name="connsiteX1" fmla="*/ 260437 w 276824"/>
              <a:gd name="connsiteY1" fmla="*/ 232047 h 483170"/>
              <a:gd name="connsiteX2" fmla="*/ 257262 w 276824"/>
              <a:gd name="connsiteY2" fmla="*/ 193947 h 483170"/>
              <a:gd name="connsiteX3" fmla="*/ 181062 w 276824"/>
              <a:gd name="connsiteY3" fmla="*/ 343172 h 483170"/>
              <a:gd name="connsiteX4" fmla="*/ 215987 w 276824"/>
              <a:gd name="connsiteY4" fmla="*/ 247922 h 483170"/>
              <a:gd name="connsiteX5" fmla="*/ 87 w 276824"/>
              <a:gd name="connsiteY5" fmla="*/ 482872 h 483170"/>
              <a:gd name="connsiteX6" fmla="*/ 244562 w 276824"/>
              <a:gd name="connsiteY6" fmla="*/ 190772 h 483170"/>
              <a:gd name="connsiteX7" fmla="*/ 276312 w 276824"/>
              <a:gd name="connsiteY7" fmla="*/ 272 h 483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824" h="483170">
                <a:moveTo>
                  <a:pt x="276312" y="272"/>
                </a:moveTo>
                <a:cubicBezTo>
                  <a:pt x="278958" y="7151"/>
                  <a:pt x="263612" y="199768"/>
                  <a:pt x="260437" y="232047"/>
                </a:cubicBezTo>
                <a:cubicBezTo>
                  <a:pt x="257262" y="264326"/>
                  <a:pt x="270491" y="175426"/>
                  <a:pt x="257262" y="193947"/>
                </a:cubicBezTo>
                <a:cubicBezTo>
                  <a:pt x="244033" y="212468"/>
                  <a:pt x="187941" y="334176"/>
                  <a:pt x="181062" y="343172"/>
                </a:cubicBezTo>
                <a:cubicBezTo>
                  <a:pt x="174183" y="352168"/>
                  <a:pt x="246149" y="224639"/>
                  <a:pt x="215987" y="247922"/>
                </a:cubicBezTo>
                <a:cubicBezTo>
                  <a:pt x="185825" y="271205"/>
                  <a:pt x="-4676" y="492397"/>
                  <a:pt x="87" y="482872"/>
                </a:cubicBezTo>
                <a:cubicBezTo>
                  <a:pt x="4850" y="473347"/>
                  <a:pt x="200112" y="263268"/>
                  <a:pt x="244562" y="190772"/>
                </a:cubicBezTo>
                <a:cubicBezTo>
                  <a:pt x="289012" y="118276"/>
                  <a:pt x="273666" y="-6607"/>
                  <a:pt x="276312" y="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EBA93F86-1FB5-8B62-944A-6A5688374BFA}"/>
              </a:ext>
            </a:extLst>
          </p:cNvPr>
          <p:cNvSpPr/>
          <p:nvPr/>
        </p:nvSpPr>
        <p:spPr>
          <a:xfrm>
            <a:off x="6371891" y="7038938"/>
            <a:ext cx="504277" cy="384457"/>
          </a:xfrm>
          <a:custGeom>
            <a:avLst/>
            <a:gdLst>
              <a:gd name="connsiteX0" fmla="*/ 451184 w 504277"/>
              <a:gd name="connsiteY0" fmla="*/ 37 h 384457"/>
              <a:gd name="connsiteX1" fmla="*/ 495634 w 504277"/>
              <a:gd name="connsiteY1" fmla="*/ 155612 h 384457"/>
              <a:gd name="connsiteX2" fmla="*/ 498809 w 504277"/>
              <a:gd name="connsiteY2" fmla="*/ 127037 h 384457"/>
              <a:gd name="connsiteX3" fmla="*/ 473409 w 504277"/>
              <a:gd name="connsiteY3" fmla="*/ 247687 h 384457"/>
              <a:gd name="connsiteX4" fmla="*/ 501984 w 504277"/>
              <a:gd name="connsiteY4" fmla="*/ 184187 h 384457"/>
              <a:gd name="connsiteX5" fmla="*/ 400384 w 504277"/>
              <a:gd name="connsiteY5" fmla="*/ 320712 h 384457"/>
              <a:gd name="connsiteX6" fmla="*/ 435309 w 504277"/>
              <a:gd name="connsiteY6" fmla="*/ 269912 h 384457"/>
              <a:gd name="connsiteX7" fmla="*/ 286084 w 504277"/>
              <a:gd name="connsiteY7" fmla="*/ 346112 h 384457"/>
              <a:gd name="connsiteX8" fmla="*/ 359109 w 504277"/>
              <a:gd name="connsiteY8" fmla="*/ 330237 h 384457"/>
              <a:gd name="connsiteX9" fmla="*/ 334 w 504277"/>
              <a:gd name="connsiteY9" fmla="*/ 384212 h 384457"/>
              <a:gd name="connsiteX10" fmla="*/ 432134 w 504277"/>
              <a:gd name="connsiteY10" fmla="*/ 304837 h 384457"/>
              <a:gd name="connsiteX11" fmla="*/ 413084 w 504277"/>
              <a:gd name="connsiteY11" fmla="*/ 292137 h 384457"/>
              <a:gd name="connsiteX12" fmla="*/ 397209 w 504277"/>
              <a:gd name="connsiteY12" fmla="*/ 139737 h 384457"/>
              <a:gd name="connsiteX13" fmla="*/ 403559 w 504277"/>
              <a:gd name="connsiteY13" fmla="*/ 250862 h 384457"/>
              <a:gd name="connsiteX14" fmla="*/ 432134 w 504277"/>
              <a:gd name="connsiteY14" fmla="*/ 212762 h 384457"/>
              <a:gd name="connsiteX15" fmla="*/ 394034 w 504277"/>
              <a:gd name="connsiteY15" fmla="*/ 263562 h 384457"/>
              <a:gd name="connsiteX16" fmla="*/ 498809 w 504277"/>
              <a:gd name="connsiteY16" fmla="*/ 171487 h 384457"/>
              <a:gd name="connsiteX17" fmla="*/ 451184 w 504277"/>
              <a:gd name="connsiteY17" fmla="*/ 37 h 38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4277" h="384457">
                <a:moveTo>
                  <a:pt x="451184" y="37"/>
                </a:moveTo>
                <a:cubicBezTo>
                  <a:pt x="450655" y="-2609"/>
                  <a:pt x="487697" y="134445"/>
                  <a:pt x="495634" y="155612"/>
                </a:cubicBezTo>
                <a:cubicBezTo>
                  <a:pt x="503572" y="176779"/>
                  <a:pt x="502513" y="111691"/>
                  <a:pt x="498809" y="127037"/>
                </a:cubicBezTo>
                <a:cubicBezTo>
                  <a:pt x="495105" y="142383"/>
                  <a:pt x="472880" y="238162"/>
                  <a:pt x="473409" y="247687"/>
                </a:cubicBezTo>
                <a:cubicBezTo>
                  <a:pt x="473938" y="257212"/>
                  <a:pt x="514155" y="172016"/>
                  <a:pt x="501984" y="184187"/>
                </a:cubicBezTo>
                <a:cubicBezTo>
                  <a:pt x="489813" y="196358"/>
                  <a:pt x="411496" y="306425"/>
                  <a:pt x="400384" y="320712"/>
                </a:cubicBezTo>
                <a:cubicBezTo>
                  <a:pt x="389271" y="335000"/>
                  <a:pt x="454359" y="265679"/>
                  <a:pt x="435309" y="269912"/>
                </a:cubicBezTo>
                <a:cubicBezTo>
                  <a:pt x="416259" y="274145"/>
                  <a:pt x="298784" y="336058"/>
                  <a:pt x="286084" y="346112"/>
                </a:cubicBezTo>
                <a:cubicBezTo>
                  <a:pt x="273384" y="356166"/>
                  <a:pt x="406734" y="323887"/>
                  <a:pt x="359109" y="330237"/>
                </a:cubicBezTo>
                <a:cubicBezTo>
                  <a:pt x="311484" y="336587"/>
                  <a:pt x="-11837" y="388445"/>
                  <a:pt x="334" y="384212"/>
                </a:cubicBezTo>
                <a:cubicBezTo>
                  <a:pt x="12505" y="379979"/>
                  <a:pt x="432134" y="304837"/>
                  <a:pt x="432134" y="304837"/>
                </a:cubicBezTo>
                <a:cubicBezTo>
                  <a:pt x="500926" y="289491"/>
                  <a:pt x="418905" y="319654"/>
                  <a:pt x="413084" y="292137"/>
                </a:cubicBezTo>
                <a:cubicBezTo>
                  <a:pt x="407263" y="264620"/>
                  <a:pt x="398796" y="146616"/>
                  <a:pt x="397209" y="139737"/>
                </a:cubicBezTo>
                <a:cubicBezTo>
                  <a:pt x="395622" y="132858"/>
                  <a:pt x="397738" y="238691"/>
                  <a:pt x="403559" y="250862"/>
                </a:cubicBezTo>
                <a:cubicBezTo>
                  <a:pt x="409380" y="263033"/>
                  <a:pt x="432134" y="212762"/>
                  <a:pt x="432134" y="212762"/>
                </a:cubicBezTo>
                <a:cubicBezTo>
                  <a:pt x="430546" y="214879"/>
                  <a:pt x="382922" y="270441"/>
                  <a:pt x="394034" y="263562"/>
                </a:cubicBezTo>
                <a:cubicBezTo>
                  <a:pt x="405146" y="256683"/>
                  <a:pt x="491930" y="210116"/>
                  <a:pt x="498809" y="171487"/>
                </a:cubicBezTo>
                <a:cubicBezTo>
                  <a:pt x="505688" y="132858"/>
                  <a:pt x="451713" y="2683"/>
                  <a:pt x="4511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97D2CE50-9A04-3219-DBF4-46A3A8D62986}"/>
              </a:ext>
            </a:extLst>
          </p:cNvPr>
          <p:cNvSpPr/>
          <p:nvPr/>
        </p:nvSpPr>
        <p:spPr>
          <a:xfrm>
            <a:off x="5987715" y="6881571"/>
            <a:ext cx="565784" cy="505742"/>
          </a:xfrm>
          <a:custGeom>
            <a:avLst/>
            <a:gdLst>
              <a:gd name="connsiteX0" fmla="*/ 38435 w 565784"/>
              <a:gd name="connsiteY0" fmla="*/ 1829 h 505742"/>
              <a:gd name="connsiteX1" fmla="*/ 241635 w 565784"/>
              <a:gd name="connsiteY1" fmla="*/ 386004 h 505742"/>
              <a:gd name="connsiteX2" fmla="*/ 228935 w 565784"/>
              <a:gd name="connsiteY2" fmla="*/ 303454 h 505742"/>
              <a:gd name="connsiteX3" fmla="*/ 346410 w 565784"/>
              <a:gd name="connsiteY3" fmla="*/ 503479 h 505742"/>
              <a:gd name="connsiteX4" fmla="*/ 340060 w 565784"/>
              <a:gd name="connsiteY4" fmla="*/ 405054 h 505742"/>
              <a:gd name="connsiteX5" fmla="*/ 374985 w 565784"/>
              <a:gd name="connsiteY5" fmla="*/ 306629 h 505742"/>
              <a:gd name="connsiteX6" fmla="*/ 359110 w 565784"/>
              <a:gd name="connsiteY6" fmla="*/ 366954 h 505742"/>
              <a:gd name="connsiteX7" fmla="*/ 565485 w 565784"/>
              <a:gd name="connsiteY7" fmla="*/ 405054 h 505742"/>
              <a:gd name="connsiteX8" fmla="*/ 403560 w 565784"/>
              <a:gd name="connsiteY8" fmla="*/ 370129 h 505742"/>
              <a:gd name="connsiteX9" fmla="*/ 343235 w 565784"/>
              <a:gd name="connsiteY9" fmla="*/ 379654 h 505742"/>
              <a:gd name="connsiteX10" fmla="*/ 301960 w 565784"/>
              <a:gd name="connsiteY10" fmla="*/ 430454 h 505742"/>
              <a:gd name="connsiteX11" fmla="*/ 184485 w 565784"/>
              <a:gd name="connsiteY11" fmla="*/ 300279 h 505742"/>
              <a:gd name="connsiteX12" fmla="*/ 335 w 565784"/>
              <a:gd name="connsiteY12" fmla="*/ 154229 h 505742"/>
              <a:gd name="connsiteX13" fmla="*/ 136860 w 565784"/>
              <a:gd name="connsiteY13" fmla="*/ 236779 h 505742"/>
              <a:gd name="connsiteX14" fmla="*/ 38435 w 565784"/>
              <a:gd name="connsiteY14" fmla="*/ 1829 h 50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5784" h="505742">
                <a:moveTo>
                  <a:pt x="38435" y="1829"/>
                </a:moveTo>
                <a:cubicBezTo>
                  <a:pt x="55897" y="26700"/>
                  <a:pt x="209885" y="335733"/>
                  <a:pt x="241635" y="386004"/>
                </a:cubicBezTo>
                <a:cubicBezTo>
                  <a:pt x="273385" y="436275"/>
                  <a:pt x="211473" y="283875"/>
                  <a:pt x="228935" y="303454"/>
                </a:cubicBezTo>
                <a:cubicBezTo>
                  <a:pt x="246397" y="323033"/>
                  <a:pt x="327889" y="486546"/>
                  <a:pt x="346410" y="503479"/>
                </a:cubicBezTo>
                <a:cubicBezTo>
                  <a:pt x="364931" y="520412"/>
                  <a:pt x="335297" y="437862"/>
                  <a:pt x="340060" y="405054"/>
                </a:cubicBezTo>
                <a:cubicBezTo>
                  <a:pt x="344823" y="372246"/>
                  <a:pt x="371810" y="312979"/>
                  <a:pt x="374985" y="306629"/>
                </a:cubicBezTo>
                <a:cubicBezTo>
                  <a:pt x="378160" y="300279"/>
                  <a:pt x="327360" y="350550"/>
                  <a:pt x="359110" y="366954"/>
                </a:cubicBezTo>
                <a:cubicBezTo>
                  <a:pt x="390860" y="383358"/>
                  <a:pt x="558077" y="404525"/>
                  <a:pt x="565485" y="405054"/>
                </a:cubicBezTo>
                <a:cubicBezTo>
                  <a:pt x="572893" y="405583"/>
                  <a:pt x="440602" y="374362"/>
                  <a:pt x="403560" y="370129"/>
                </a:cubicBezTo>
                <a:cubicBezTo>
                  <a:pt x="366518" y="365896"/>
                  <a:pt x="360168" y="369600"/>
                  <a:pt x="343235" y="379654"/>
                </a:cubicBezTo>
                <a:cubicBezTo>
                  <a:pt x="326302" y="389708"/>
                  <a:pt x="328418" y="443683"/>
                  <a:pt x="301960" y="430454"/>
                </a:cubicBezTo>
                <a:cubicBezTo>
                  <a:pt x="275502" y="417225"/>
                  <a:pt x="234756" y="346316"/>
                  <a:pt x="184485" y="300279"/>
                </a:cubicBezTo>
                <a:cubicBezTo>
                  <a:pt x="134214" y="254242"/>
                  <a:pt x="8272" y="164812"/>
                  <a:pt x="335" y="154229"/>
                </a:cubicBezTo>
                <a:cubicBezTo>
                  <a:pt x="-7602" y="143646"/>
                  <a:pt x="127864" y="260062"/>
                  <a:pt x="136860" y="236779"/>
                </a:cubicBezTo>
                <a:cubicBezTo>
                  <a:pt x="145856" y="213496"/>
                  <a:pt x="20973" y="-23042"/>
                  <a:pt x="38435" y="1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1668A589-0B81-9BB7-79CF-283B0DAE3A10}"/>
              </a:ext>
            </a:extLst>
          </p:cNvPr>
          <p:cNvSpPr/>
          <p:nvPr/>
        </p:nvSpPr>
        <p:spPr>
          <a:xfrm>
            <a:off x="5737220" y="6546388"/>
            <a:ext cx="292072" cy="449776"/>
          </a:xfrm>
          <a:custGeom>
            <a:avLst/>
            <a:gdLst>
              <a:gd name="connsiteX0" fmla="*/ 5 w 292072"/>
              <a:gd name="connsiteY0" fmla="*/ 462 h 449776"/>
              <a:gd name="connsiteX1" fmla="*/ 158755 w 292072"/>
              <a:gd name="connsiteY1" fmla="*/ 267162 h 449776"/>
              <a:gd name="connsiteX2" fmla="*/ 152405 w 292072"/>
              <a:gd name="connsiteY2" fmla="*/ 216362 h 449776"/>
              <a:gd name="connsiteX3" fmla="*/ 288930 w 292072"/>
              <a:gd name="connsiteY3" fmla="*/ 444962 h 449776"/>
              <a:gd name="connsiteX4" fmla="*/ 234955 w 292072"/>
              <a:gd name="connsiteY4" fmla="*/ 352887 h 449776"/>
              <a:gd name="connsiteX5" fmla="*/ 85730 w 292072"/>
              <a:gd name="connsiteY5" fmla="*/ 130637 h 449776"/>
              <a:gd name="connsiteX6" fmla="*/ 152405 w 292072"/>
              <a:gd name="connsiteY6" fmla="*/ 200487 h 449776"/>
              <a:gd name="connsiteX7" fmla="*/ 5 w 292072"/>
              <a:gd name="connsiteY7" fmla="*/ 462 h 44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072" h="449776">
                <a:moveTo>
                  <a:pt x="5" y="462"/>
                </a:moveTo>
                <a:cubicBezTo>
                  <a:pt x="1063" y="11574"/>
                  <a:pt x="133355" y="231179"/>
                  <a:pt x="158755" y="267162"/>
                </a:cubicBezTo>
                <a:cubicBezTo>
                  <a:pt x="184155" y="303145"/>
                  <a:pt x="130709" y="186729"/>
                  <a:pt x="152405" y="216362"/>
                </a:cubicBezTo>
                <a:cubicBezTo>
                  <a:pt x="174101" y="245995"/>
                  <a:pt x="275172" y="422208"/>
                  <a:pt x="288930" y="444962"/>
                </a:cubicBezTo>
                <a:cubicBezTo>
                  <a:pt x="302688" y="467716"/>
                  <a:pt x="268822" y="405274"/>
                  <a:pt x="234955" y="352887"/>
                </a:cubicBezTo>
                <a:cubicBezTo>
                  <a:pt x="201088" y="300500"/>
                  <a:pt x="99488" y="156037"/>
                  <a:pt x="85730" y="130637"/>
                </a:cubicBezTo>
                <a:cubicBezTo>
                  <a:pt x="71972" y="105237"/>
                  <a:pt x="163518" y="219008"/>
                  <a:pt x="152405" y="200487"/>
                </a:cubicBezTo>
                <a:cubicBezTo>
                  <a:pt x="141293" y="181966"/>
                  <a:pt x="-1053" y="-10650"/>
                  <a:pt x="5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192BFA86-CD28-6988-5B32-C0CB60867C45}"/>
              </a:ext>
            </a:extLst>
          </p:cNvPr>
          <p:cNvSpPr/>
          <p:nvPr/>
        </p:nvSpPr>
        <p:spPr>
          <a:xfrm>
            <a:off x="5407025" y="6092748"/>
            <a:ext cx="101474" cy="254188"/>
          </a:xfrm>
          <a:custGeom>
            <a:avLst/>
            <a:gdLst>
              <a:gd name="connsiteX0" fmla="*/ 0 w 101474"/>
              <a:gd name="connsiteY0" fmla="*/ 77 h 254188"/>
              <a:gd name="connsiteX1" fmla="*/ 92075 w 101474"/>
              <a:gd name="connsiteY1" fmla="*/ 149302 h 254188"/>
              <a:gd name="connsiteX2" fmla="*/ 98425 w 101474"/>
              <a:gd name="connsiteY2" fmla="*/ 254077 h 254188"/>
              <a:gd name="connsiteX3" fmla="*/ 92075 w 101474"/>
              <a:gd name="connsiteY3" fmla="*/ 130252 h 254188"/>
              <a:gd name="connsiteX4" fmla="*/ 0 w 101474"/>
              <a:gd name="connsiteY4" fmla="*/ 77 h 2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74" h="254188">
                <a:moveTo>
                  <a:pt x="0" y="77"/>
                </a:moveTo>
                <a:cubicBezTo>
                  <a:pt x="0" y="3252"/>
                  <a:pt x="75671" y="106969"/>
                  <a:pt x="92075" y="149302"/>
                </a:cubicBezTo>
                <a:cubicBezTo>
                  <a:pt x="108479" y="191635"/>
                  <a:pt x="98425" y="257252"/>
                  <a:pt x="98425" y="254077"/>
                </a:cubicBezTo>
                <a:cubicBezTo>
                  <a:pt x="98425" y="250902"/>
                  <a:pt x="106892" y="168881"/>
                  <a:pt x="92075" y="130252"/>
                </a:cubicBezTo>
                <a:cubicBezTo>
                  <a:pt x="77258" y="91623"/>
                  <a:pt x="0" y="-3098"/>
                  <a:pt x="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E378A97E-725B-998E-0F26-9A5CAC5C227B}"/>
              </a:ext>
            </a:extLst>
          </p:cNvPr>
          <p:cNvSpPr/>
          <p:nvPr/>
        </p:nvSpPr>
        <p:spPr>
          <a:xfrm>
            <a:off x="5215479" y="5228505"/>
            <a:ext cx="174818" cy="700558"/>
          </a:xfrm>
          <a:custGeom>
            <a:avLst/>
            <a:gdLst>
              <a:gd name="connsiteX0" fmla="*/ 121696 w 174818"/>
              <a:gd name="connsiteY0" fmla="*/ 720 h 700558"/>
              <a:gd name="connsiteX1" fmla="*/ 70896 w 174818"/>
              <a:gd name="connsiteY1" fmla="*/ 308695 h 700558"/>
              <a:gd name="connsiteX2" fmla="*/ 86771 w 174818"/>
              <a:gd name="connsiteY2" fmla="*/ 496020 h 700558"/>
              <a:gd name="connsiteX3" fmla="*/ 51846 w 174818"/>
              <a:gd name="connsiteY3" fmla="*/ 429345 h 700558"/>
              <a:gd name="connsiteX4" fmla="*/ 172496 w 174818"/>
              <a:gd name="connsiteY4" fmla="*/ 696045 h 700558"/>
              <a:gd name="connsiteX5" fmla="*/ 134396 w 174818"/>
              <a:gd name="connsiteY5" fmla="*/ 603970 h 700558"/>
              <a:gd name="connsiteX6" fmla="*/ 1046 w 174818"/>
              <a:gd name="connsiteY6" fmla="*/ 286470 h 700558"/>
              <a:gd name="connsiteX7" fmla="*/ 70896 w 174818"/>
              <a:gd name="connsiteY7" fmla="*/ 422995 h 700558"/>
              <a:gd name="connsiteX8" fmla="*/ 45496 w 174818"/>
              <a:gd name="connsiteY8" fmla="*/ 324570 h 700558"/>
              <a:gd name="connsiteX9" fmla="*/ 105821 w 174818"/>
              <a:gd name="connsiteY9" fmla="*/ 111845 h 700558"/>
              <a:gd name="connsiteX10" fmla="*/ 48671 w 174818"/>
              <a:gd name="connsiteY10" fmla="*/ 219795 h 700558"/>
              <a:gd name="connsiteX11" fmla="*/ 121696 w 174818"/>
              <a:gd name="connsiteY11" fmla="*/ 720 h 70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18" h="700558">
                <a:moveTo>
                  <a:pt x="121696" y="720"/>
                </a:moveTo>
                <a:cubicBezTo>
                  <a:pt x="125400" y="15537"/>
                  <a:pt x="76717" y="226145"/>
                  <a:pt x="70896" y="308695"/>
                </a:cubicBezTo>
                <a:cubicBezTo>
                  <a:pt x="65075" y="391245"/>
                  <a:pt x="89946" y="475912"/>
                  <a:pt x="86771" y="496020"/>
                </a:cubicBezTo>
                <a:cubicBezTo>
                  <a:pt x="83596" y="516128"/>
                  <a:pt x="37559" y="396008"/>
                  <a:pt x="51846" y="429345"/>
                </a:cubicBezTo>
                <a:cubicBezTo>
                  <a:pt x="66133" y="462682"/>
                  <a:pt x="158738" y="666941"/>
                  <a:pt x="172496" y="696045"/>
                </a:cubicBezTo>
                <a:cubicBezTo>
                  <a:pt x="186254" y="725149"/>
                  <a:pt x="134396" y="603970"/>
                  <a:pt x="134396" y="603970"/>
                </a:cubicBezTo>
                <a:cubicBezTo>
                  <a:pt x="105821" y="535708"/>
                  <a:pt x="11629" y="316633"/>
                  <a:pt x="1046" y="286470"/>
                </a:cubicBezTo>
                <a:cubicBezTo>
                  <a:pt x="-9537" y="256308"/>
                  <a:pt x="63488" y="416645"/>
                  <a:pt x="70896" y="422995"/>
                </a:cubicBezTo>
                <a:cubicBezTo>
                  <a:pt x="78304" y="429345"/>
                  <a:pt x="39675" y="376428"/>
                  <a:pt x="45496" y="324570"/>
                </a:cubicBezTo>
                <a:cubicBezTo>
                  <a:pt x="51317" y="272712"/>
                  <a:pt x="105292" y="129307"/>
                  <a:pt x="105821" y="111845"/>
                </a:cubicBezTo>
                <a:cubicBezTo>
                  <a:pt x="106350" y="94383"/>
                  <a:pt x="45496" y="235141"/>
                  <a:pt x="48671" y="219795"/>
                </a:cubicBezTo>
                <a:cubicBezTo>
                  <a:pt x="51846" y="204449"/>
                  <a:pt x="117992" y="-14097"/>
                  <a:pt x="121696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D2594E9D-1029-027D-4C80-46E3104F0567}"/>
              </a:ext>
            </a:extLst>
          </p:cNvPr>
          <p:cNvSpPr/>
          <p:nvPr/>
        </p:nvSpPr>
        <p:spPr>
          <a:xfrm>
            <a:off x="5376913" y="4802690"/>
            <a:ext cx="65055" cy="231440"/>
          </a:xfrm>
          <a:custGeom>
            <a:avLst/>
            <a:gdLst>
              <a:gd name="connsiteX0" fmla="*/ 65037 w 65055"/>
              <a:gd name="connsiteY0" fmla="*/ 1085 h 231440"/>
              <a:gd name="connsiteX1" fmla="*/ 4712 w 65055"/>
              <a:gd name="connsiteY1" fmla="*/ 163010 h 231440"/>
              <a:gd name="connsiteX2" fmla="*/ 4712 w 65055"/>
              <a:gd name="connsiteY2" fmla="*/ 229685 h 231440"/>
              <a:gd name="connsiteX3" fmla="*/ 11062 w 65055"/>
              <a:gd name="connsiteY3" fmla="*/ 99510 h 231440"/>
              <a:gd name="connsiteX4" fmla="*/ 65037 w 65055"/>
              <a:gd name="connsiteY4" fmla="*/ 1085 h 23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55" h="231440">
                <a:moveTo>
                  <a:pt x="65037" y="1085"/>
                </a:moveTo>
                <a:cubicBezTo>
                  <a:pt x="63979" y="11668"/>
                  <a:pt x="14766" y="124910"/>
                  <a:pt x="4712" y="163010"/>
                </a:cubicBezTo>
                <a:cubicBezTo>
                  <a:pt x="-5342" y="201110"/>
                  <a:pt x="3654" y="240268"/>
                  <a:pt x="4712" y="229685"/>
                </a:cubicBezTo>
                <a:cubicBezTo>
                  <a:pt x="5770" y="219102"/>
                  <a:pt x="479" y="139198"/>
                  <a:pt x="11062" y="99510"/>
                </a:cubicBezTo>
                <a:cubicBezTo>
                  <a:pt x="21645" y="59823"/>
                  <a:pt x="66095" y="-9498"/>
                  <a:pt x="65037" y="1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F7074520-7EA0-44D5-F194-1476E263E7F7}"/>
              </a:ext>
            </a:extLst>
          </p:cNvPr>
          <p:cNvSpPr/>
          <p:nvPr/>
        </p:nvSpPr>
        <p:spPr>
          <a:xfrm>
            <a:off x="6018045" y="2839699"/>
            <a:ext cx="143127" cy="403989"/>
          </a:xfrm>
          <a:custGeom>
            <a:avLst/>
            <a:gdLst>
              <a:gd name="connsiteX0" fmla="*/ 143058 w 143127"/>
              <a:gd name="connsiteY0" fmla="*/ 1155 h 403989"/>
              <a:gd name="connsiteX1" fmla="*/ 9893 w 143127"/>
              <a:gd name="connsiteY1" fmla="*/ 391773 h 403989"/>
              <a:gd name="connsiteX2" fmla="*/ 27648 w 143127"/>
              <a:gd name="connsiteY2" fmla="*/ 276363 h 403989"/>
              <a:gd name="connsiteX3" fmla="*/ 143058 w 143127"/>
              <a:gd name="connsiteY3" fmla="*/ 1155 h 403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27" h="403989">
                <a:moveTo>
                  <a:pt x="143058" y="1155"/>
                </a:moveTo>
                <a:cubicBezTo>
                  <a:pt x="140099" y="20390"/>
                  <a:pt x="29128" y="345905"/>
                  <a:pt x="9893" y="391773"/>
                </a:cubicBezTo>
                <a:cubicBezTo>
                  <a:pt x="-9342" y="437641"/>
                  <a:pt x="1015" y="344425"/>
                  <a:pt x="27648" y="276363"/>
                </a:cubicBezTo>
                <a:cubicBezTo>
                  <a:pt x="54281" y="208301"/>
                  <a:pt x="146017" y="-18080"/>
                  <a:pt x="143058" y="1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CE668D13-5D9E-5F46-1E3A-909CEFC05CC6}"/>
              </a:ext>
            </a:extLst>
          </p:cNvPr>
          <p:cNvSpPr/>
          <p:nvPr/>
        </p:nvSpPr>
        <p:spPr>
          <a:xfrm>
            <a:off x="7084370" y="2609857"/>
            <a:ext cx="194727" cy="330115"/>
          </a:xfrm>
          <a:custGeom>
            <a:avLst/>
            <a:gdLst>
              <a:gd name="connsiteX0" fmla="*/ 11 w 194727"/>
              <a:gd name="connsiteY0" fmla="*/ 178 h 330115"/>
              <a:gd name="connsiteX1" fmla="*/ 177564 w 194727"/>
              <a:gd name="connsiteY1" fmla="*/ 310896 h 330115"/>
              <a:gd name="connsiteX2" fmla="*/ 168686 w 194727"/>
              <a:gd name="connsiteY2" fmla="*/ 266508 h 330115"/>
              <a:gd name="connsiteX3" fmla="*/ 11 w 194727"/>
              <a:gd name="connsiteY3" fmla="*/ 178 h 3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727" h="330115">
                <a:moveTo>
                  <a:pt x="11" y="178"/>
                </a:moveTo>
                <a:cubicBezTo>
                  <a:pt x="1491" y="7576"/>
                  <a:pt x="177564" y="310896"/>
                  <a:pt x="177564" y="310896"/>
                </a:cubicBezTo>
                <a:cubicBezTo>
                  <a:pt x="205677" y="355284"/>
                  <a:pt x="196799" y="315335"/>
                  <a:pt x="168686" y="266508"/>
                </a:cubicBezTo>
                <a:cubicBezTo>
                  <a:pt x="140573" y="217681"/>
                  <a:pt x="-1469" y="-7220"/>
                  <a:pt x="11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48794385-F719-F596-81A6-217F4C1C21E2}"/>
              </a:ext>
            </a:extLst>
          </p:cNvPr>
          <p:cNvSpPr/>
          <p:nvPr/>
        </p:nvSpPr>
        <p:spPr>
          <a:xfrm>
            <a:off x="5157926" y="4854275"/>
            <a:ext cx="62641" cy="623321"/>
          </a:xfrm>
          <a:custGeom>
            <a:avLst/>
            <a:gdLst>
              <a:gd name="connsiteX0" fmla="*/ 62144 w 62641"/>
              <a:gd name="connsiteY0" fmla="*/ 1810 h 623321"/>
              <a:gd name="connsiteX1" fmla="*/ 35511 w 62641"/>
              <a:gd name="connsiteY1" fmla="*/ 436816 h 623321"/>
              <a:gd name="connsiteX2" fmla="*/ 35511 w 62641"/>
              <a:gd name="connsiteY2" fmla="*/ 623247 h 623321"/>
              <a:gd name="connsiteX3" fmla="*/ 0 w 62641"/>
              <a:gd name="connsiteY3" fmla="*/ 419061 h 623321"/>
              <a:gd name="connsiteX4" fmla="*/ 35511 w 62641"/>
              <a:gd name="connsiteY4" fmla="*/ 427939 h 623321"/>
              <a:gd name="connsiteX5" fmla="*/ 8878 w 62641"/>
              <a:gd name="connsiteY5" fmla="*/ 285896 h 623321"/>
              <a:gd name="connsiteX6" fmla="*/ 62144 w 62641"/>
              <a:gd name="connsiteY6" fmla="*/ 1810 h 62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641" h="623321">
                <a:moveTo>
                  <a:pt x="62144" y="1810"/>
                </a:moveTo>
                <a:cubicBezTo>
                  <a:pt x="66583" y="26963"/>
                  <a:pt x="39950" y="333243"/>
                  <a:pt x="35511" y="436816"/>
                </a:cubicBezTo>
                <a:cubicBezTo>
                  <a:pt x="31072" y="540389"/>
                  <a:pt x="41429" y="626206"/>
                  <a:pt x="35511" y="623247"/>
                </a:cubicBezTo>
                <a:cubicBezTo>
                  <a:pt x="29593" y="620288"/>
                  <a:pt x="0" y="451612"/>
                  <a:pt x="0" y="419061"/>
                </a:cubicBezTo>
                <a:cubicBezTo>
                  <a:pt x="0" y="386510"/>
                  <a:pt x="34031" y="450133"/>
                  <a:pt x="35511" y="427939"/>
                </a:cubicBezTo>
                <a:cubicBezTo>
                  <a:pt x="36991" y="405745"/>
                  <a:pt x="0" y="350999"/>
                  <a:pt x="8878" y="285896"/>
                </a:cubicBezTo>
                <a:cubicBezTo>
                  <a:pt x="17756" y="220793"/>
                  <a:pt x="57705" y="-23343"/>
                  <a:pt x="62144" y="1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30E099DE-BC7B-A845-53BB-DD967149FD10}"/>
              </a:ext>
            </a:extLst>
          </p:cNvPr>
          <p:cNvSpPr/>
          <p:nvPr/>
        </p:nvSpPr>
        <p:spPr>
          <a:xfrm>
            <a:off x="5033290" y="5690305"/>
            <a:ext cx="267520" cy="525980"/>
          </a:xfrm>
          <a:custGeom>
            <a:avLst/>
            <a:gdLst>
              <a:gd name="connsiteX0" fmla="*/ 349 w 267520"/>
              <a:gd name="connsiteY0" fmla="*/ 281 h 525980"/>
              <a:gd name="connsiteX1" fmla="*/ 195658 w 267520"/>
              <a:gd name="connsiteY1" fmla="*/ 355388 h 525980"/>
              <a:gd name="connsiteX2" fmla="*/ 248924 w 267520"/>
              <a:gd name="connsiteY2" fmla="*/ 524064 h 525980"/>
              <a:gd name="connsiteX3" fmla="*/ 248924 w 267520"/>
              <a:gd name="connsiteY3" fmla="*/ 417532 h 525980"/>
              <a:gd name="connsiteX4" fmla="*/ 349 w 267520"/>
              <a:gd name="connsiteY4" fmla="*/ 281 h 5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520" h="525980">
                <a:moveTo>
                  <a:pt x="349" y="281"/>
                </a:moveTo>
                <a:cubicBezTo>
                  <a:pt x="-8529" y="-10076"/>
                  <a:pt x="154229" y="268091"/>
                  <a:pt x="195658" y="355388"/>
                </a:cubicBezTo>
                <a:cubicBezTo>
                  <a:pt x="237087" y="442685"/>
                  <a:pt x="240046" y="513707"/>
                  <a:pt x="248924" y="524064"/>
                </a:cubicBezTo>
                <a:cubicBezTo>
                  <a:pt x="257802" y="534421"/>
                  <a:pt x="285914" y="503350"/>
                  <a:pt x="248924" y="417532"/>
                </a:cubicBezTo>
                <a:cubicBezTo>
                  <a:pt x="211934" y="331715"/>
                  <a:pt x="9227" y="10638"/>
                  <a:pt x="349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0727B11A-68A9-97E6-63E6-967F96716F5A}"/>
              </a:ext>
            </a:extLst>
          </p:cNvPr>
          <p:cNvSpPr/>
          <p:nvPr/>
        </p:nvSpPr>
        <p:spPr>
          <a:xfrm>
            <a:off x="7891866" y="4864470"/>
            <a:ext cx="62672" cy="409778"/>
          </a:xfrm>
          <a:custGeom>
            <a:avLst/>
            <a:gdLst>
              <a:gd name="connsiteX0" fmla="*/ 18138 w 62672"/>
              <a:gd name="connsiteY0" fmla="*/ 493 h 409778"/>
              <a:gd name="connsiteX1" fmla="*/ 62526 w 62672"/>
              <a:gd name="connsiteY1" fmla="*/ 213557 h 409778"/>
              <a:gd name="connsiteX2" fmla="*/ 383 w 62672"/>
              <a:gd name="connsiteY2" fmla="*/ 408866 h 409778"/>
              <a:gd name="connsiteX3" fmla="*/ 35893 w 62672"/>
              <a:gd name="connsiteY3" fmla="*/ 275701 h 409778"/>
              <a:gd name="connsiteX4" fmla="*/ 18138 w 62672"/>
              <a:gd name="connsiteY4" fmla="*/ 493 h 40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72" h="409778">
                <a:moveTo>
                  <a:pt x="18138" y="493"/>
                </a:moveTo>
                <a:cubicBezTo>
                  <a:pt x="22577" y="-9864"/>
                  <a:pt x="65485" y="145495"/>
                  <a:pt x="62526" y="213557"/>
                </a:cubicBezTo>
                <a:cubicBezTo>
                  <a:pt x="59567" y="281619"/>
                  <a:pt x="4822" y="398509"/>
                  <a:pt x="383" y="408866"/>
                </a:cubicBezTo>
                <a:cubicBezTo>
                  <a:pt x="-4056" y="419223"/>
                  <a:pt x="31454" y="339324"/>
                  <a:pt x="35893" y="275701"/>
                </a:cubicBezTo>
                <a:cubicBezTo>
                  <a:pt x="40332" y="212078"/>
                  <a:pt x="13699" y="10850"/>
                  <a:pt x="18138" y="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2E2AA1D0-C6BF-5B14-2086-EDF9FFF0F7E7}"/>
              </a:ext>
            </a:extLst>
          </p:cNvPr>
          <p:cNvSpPr/>
          <p:nvPr/>
        </p:nvSpPr>
        <p:spPr>
          <a:xfrm>
            <a:off x="4988263" y="5831591"/>
            <a:ext cx="152169" cy="534418"/>
          </a:xfrm>
          <a:custGeom>
            <a:avLst/>
            <a:gdLst>
              <a:gd name="connsiteX0" fmla="*/ 987 w 152169"/>
              <a:gd name="connsiteY0" fmla="*/ 18793 h 534418"/>
              <a:gd name="connsiteX1" fmla="*/ 63131 w 152169"/>
              <a:gd name="connsiteY1" fmla="*/ 311757 h 534418"/>
              <a:gd name="connsiteX2" fmla="*/ 151908 w 152169"/>
              <a:gd name="connsiteY2" fmla="*/ 533698 h 534418"/>
              <a:gd name="connsiteX3" fmla="*/ 89764 w 152169"/>
              <a:gd name="connsiteY3" fmla="*/ 382778 h 534418"/>
              <a:gd name="connsiteX4" fmla="*/ 72009 w 152169"/>
              <a:gd name="connsiteY4" fmla="*/ 382778 h 534418"/>
              <a:gd name="connsiteX5" fmla="*/ 27620 w 152169"/>
              <a:gd name="connsiteY5" fmla="*/ 63182 h 534418"/>
              <a:gd name="connsiteX6" fmla="*/ 987 w 152169"/>
              <a:gd name="connsiteY6" fmla="*/ 18793 h 53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69" h="534418">
                <a:moveTo>
                  <a:pt x="987" y="18793"/>
                </a:moveTo>
                <a:cubicBezTo>
                  <a:pt x="6906" y="60222"/>
                  <a:pt x="37978" y="225940"/>
                  <a:pt x="63131" y="311757"/>
                </a:cubicBezTo>
                <a:cubicBezTo>
                  <a:pt x="88285" y="397575"/>
                  <a:pt x="147469" y="521861"/>
                  <a:pt x="151908" y="533698"/>
                </a:cubicBezTo>
                <a:cubicBezTo>
                  <a:pt x="156347" y="545535"/>
                  <a:pt x="103081" y="407931"/>
                  <a:pt x="89764" y="382778"/>
                </a:cubicBezTo>
                <a:cubicBezTo>
                  <a:pt x="76447" y="357625"/>
                  <a:pt x="82366" y="436044"/>
                  <a:pt x="72009" y="382778"/>
                </a:cubicBezTo>
                <a:cubicBezTo>
                  <a:pt x="61652" y="329512"/>
                  <a:pt x="37977" y="116448"/>
                  <a:pt x="27620" y="63182"/>
                </a:cubicBezTo>
                <a:cubicBezTo>
                  <a:pt x="17263" y="9916"/>
                  <a:pt x="-4932" y="-22636"/>
                  <a:pt x="987" y="18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9C270FD5-0E68-B83E-C02B-EBD0D9603905}"/>
              </a:ext>
            </a:extLst>
          </p:cNvPr>
          <p:cNvSpPr/>
          <p:nvPr/>
        </p:nvSpPr>
        <p:spPr>
          <a:xfrm>
            <a:off x="7664759" y="5743669"/>
            <a:ext cx="55484" cy="267512"/>
          </a:xfrm>
          <a:custGeom>
            <a:avLst/>
            <a:gdLst>
              <a:gd name="connsiteX0" fmla="*/ 49936 w 55484"/>
              <a:gd name="connsiteY0" fmla="*/ 183 h 267512"/>
              <a:gd name="connsiteX1" fmla="*/ 49936 w 55484"/>
              <a:gd name="connsiteY1" fmla="*/ 177737 h 267512"/>
              <a:gd name="connsiteX2" fmla="*/ 5548 w 55484"/>
              <a:gd name="connsiteY2" fmla="*/ 266514 h 267512"/>
              <a:gd name="connsiteX3" fmla="*/ 5548 w 55484"/>
              <a:gd name="connsiteY3" fmla="*/ 213248 h 267512"/>
              <a:gd name="connsiteX4" fmla="*/ 49936 w 55484"/>
              <a:gd name="connsiteY4" fmla="*/ 183 h 26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484" h="267512">
                <a:moveTo>
                  <a:pt x="49936" y="183"/>
                </a:moveTo>
                <a:cubicBezTo>
                  <a:pt x="57334" y="-5735"/>
                  <a:pt x="57334" y="133349"/>
                  <a:pt x="49936" y="177737"/>
                </a:cubicBezTo>
                <a:cubicBezTo>
                  <a:pt x="42538" y="222126"/>
                  <a:pt x="5548" y="266514"/>
                  <a:pt x="5548" y="266514"/>
                </a:cubicBezTo>
                <a:cubicBezTo>
                  <a:pt x="-1850" y="272432"/>
                  <a:pt x="-1850" y="251718"/>
                  <a:pt x="5548" y="213248"/>
                </a:cubicBezTo>
                <a:cubicBezTo>
                  <a:pt x="12946" y="174778"/>
                  <a:pt x="42538" y="6101"/>
                  <a:pt x="4993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5273E828-C54A-8A9E-17B1-CD2644EA8811}"/>
              </a:ext>
            </a:extLst>
          </p:cNvPr>
          <p:cNvSpPr/>
          <p:nvPr/>
        </p:nvSpPr>
        <p:spPr>
          <a:xfrm>
            <a:off x="7457243" y="2867130"/>
            <a:ext cx="82190" cy="518820"/>
          </a:xfrm>
          <a:custGeom>
            <a:avLst/>
            <a:gdLst>
              <a:gd name="connsiteX0" fmla="*/ 0 w 82190"/>
              <a:gd name="connsiteY0" fmla="*/ 357 h 518820"/>
              <a:gd name="connsiteX1" fmla="*/ 79899 w 82190"/>
              <a:gd name="connsiteY1" fmla="*/ 426486 h 518820"/>
              <a:gd name="connsiteX2" fmla="*/ 62143 w 82190"/>
              <a:gd name="connsiteY2" fmla="*/ 515262 h 518820"/>
              <a:gd name="connsiteX3" fmla="*/ 79899 w 82190"/>
              <a:gd name="connsiteY3" fmla="*/ 355464 h 518820"/>
              <a:gd name="connsiteX4" fmla="*/ 0 w 82190"/>
              <a:gd name="connsiteY4" fmla="*/ 357 h 51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190" h="518820">
                <a:moveTo>
                  <a:pt x="0" y="357"/>
                </a:moveTo>
                <a:cubicBezTo>
                  <a:pt x="0" y="12194"/>
                  <a:pt x="69542" y="340669"/>
                  <a:pt x="79899" y="426486"/>
                </a:cubicBezTo>
                <a:cubicBezTo>
                  <a:pt x="90256" y="512304"/>
                  <a:pt x="62143" y="527099"/>
                  <a:pt x="62143" y="515262"/>
                </a:cubicBezTo>
                <a:cubicBezTo>
                  <a:pt x="62143" y="503425"/>
                  <a:pt x="85817" y="436843"/>
                  <a:pt x="79899" y="355464"/>
                </a:cubicBezTo>
                <a:cubicBezTo>
                  <a:pt x="73981" y="274085"/>
                  <a:pt x="0" y="-11480"/>
                  <a:pt x="0" y="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484E33C2-0428-B450-C1E8-E6190B170B92}"/>
              </a:ext>
            </a:extLst>
          </p:cNvPr>
          <p:cNvSpPr/>
          <p:nvPr/>
        </p:nvSpPr>
        <p:spPr>
          <a:xfrm>
            <a:off x="4998098" y="6365240"/>
            <a:ext cx="556455" cy="598734"/>
          </a:xfrm>
          <a:custGeom>
            <a:avLst/>
            <a:gdLst>
              <a:gd name="connsiteX0" fmla="*/ 30 w 556455"/>
              <a:gd name="connsiteY0" fmla="*/ 49 h 598734"/>
              <a:gd name="connsiteX1" fmla="*/ 248605 w 556455"/>
              <a:gd name="connsiteY1" fmla="*/ 364034 h 598734"/>
              <a:gd name="connsiteX2" fmla="*/ 230850 w 556455"/>
              <a:gd name="connsiteY2" fmla="*/ 319645 h 598734"/>
              <a:gd name="connsiteX3" fmla="*/ 550446 w 556455"/>
              <a:gd name="connsiteY3" fmla="*/ 594853 h 598734"/>
              <a:gd name="connsiteX4" fmla="*/ 426158 w 556455"/>
              <a:gd name="connsiteY4" fmla="*/ 470566 h 598734"/>
              <a:gd name="connsiteX5" fmla="*/ 257483 w 556455"/>
              <a:gd name="connsiteY5" fmla="*/ 319645 h 598734"/>
              <a:gd name="connsiteX6" fmla="*/ 266360 w 556455"/>
              <a:gd name="connsiteY6" fmla="*/ 337401 h 598734"/>
              <a:gd name="connsiteX7" fmla="*/ 30 w 556455"/>
              <a:gd name="connsiteY7" fmla="*/ 49 h 59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455" h="598734">
                <a:moveTo>
                  <a:pt x="30" y="49"/>
                </a:moveTo>
                <a:cubicBezTo>
                  <a:pt x="-2929" y="4488"/>
                  <a:pt x="210135" y="310768"/>
                  <a:pt x="248605" y="364034"/>
                </a:cubicBezTo>
                <a:cubicBezTo>
                  <a:pt x="287075" y="417300"/>
                  <a:pt x="180543" y="281175"/>
                  <a:pt x="230850" y="319645"/>
                </a:cubicBezTo>
                <a:cubicBezTo>
                  <a:pt x="281157" y="358115"/>
                  <a:pt x="517895" y="569700"/>
                  <a:pt x="550446" y="594853"/>
                </a:cubicBezTo>
                <a:cubicBezTo>
                  <a:pt x="582997" y="620007"/>
                  <a:pt x="474985" y="516434"/>
                  <a:pt x="426158" y="470566"/>
                </a:cubicBezTo>
                <a:cubicBezTo>
                  <a:pt x="377331" y="424698"/>
                  <a:pt x="257483" y="319645"/>
                  <a:pt x="257483" y="319645"/>
                </a:cubicBezTo>
                <a:cubicBezTo>
                  <a:pt x="230850" y="297451"/>
                  <a:pt x="304830" y="386228"/>
                  <a:pt x="266360" y="337401"/>
                </a:cubicBezTo>
                <a:cubicBezTo>
                  <a:pt x="227890" y="288574"/>
                  <a:pt x="2989" y="-4390"/>
                  <a:pt x="30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3E999FD2-5E05-99E5-C097-B97C94A466A7}"/>
              </a:ext>
            </a:extLst>
          </p:cNvPr>
          <p:cNvSpPr/>
          <p:nvPr/>
        </p:nvSpPr>
        <p:spPr>
          <a:xfrm>
            <a:off x="4882682" y="4962591"/>
            <a:ext cx="63526" cy="556855"/>
          </a:xfrm>
          <a:custGeom>
            <a:avLst/>
            <a:gdLst>
              <a:gd name="connsiteX0" fmla="*/ 62180 w 63526"/>
              <a:gd name="connsiteY0" fmla="*/ 26 h 556855"/>
              <a:gd name="connsiteX1" fmla="*/ 35547 w 63526"/>
              <a:gd name="connsiteY1" fmla="*/ 337378 h 556855"/>
              <a:gd name="connsiteX2" fmla="*/ 62180 w 63526"/>
              <a:gd name="connsiteY2" fmla="*/ 550442 h 556855"/>
              <a:gd name="connsiteX3" fmla="*/ 53302 w 63526"/>
              <a:gd name="connsiteY3" fmla="*/ 488298 h 556855"/>
              <a:gd name="connsiteX4" fmla="*/ 36 w 63526"/>
              <a:gd name="connsiteY4" fmla="*/ 355133 h 556855"/>
              <a:gd name="connsiteX5" fmla="*/ 62180 w 63526"/>
              <a:gd name="connsiteY5" fmla="*/ 26 h 55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26" h="556855">
                <a:moveTo>
                  <a:pt x="62180" y="26"/>
                </a:moveTo>
                <a:cubicBezTo>
                  <a:pt x="68098" y="-2933"/>
                  <a:pt x="35547" y="245642"/>
                  <a:pt x="35547" y="337378"/>
                </a:cubicBezTo>
                <a:cubicBezTo>
                  <a:pt x="35547" y="429114"/>
                  <a:pt x="59221" y="525289"/>
                  <a:pt x="62180" y="550442"/>
                </a:cubicBezTo>
                <a:cubicBezTo>
                  <a:pt x="65139" y="575595"/>
                  <a:pt x="63659" y="520850"/>
                  <a:pt x="53302" y="488298"/>
                </a:cubicBezTo>
                <a:cubicBezTo>
                  <a:pt x="42945" y="455747"/>
                  <a:pt x="-1444" y="432073"/>
                  <a:pt x="36" y="355133"/>
                </a:cubicBezTo>
                <a:cubicBezTo>
                  <a:pt x="1516" y="278193"/>
                  <a:pt x="56262" y="2985"/>
                  <a:pt x="6218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1171AB6B-1A79-4579-1342-D4BCA2A9EBE2}"/>
              </a:ext>
            </a:extLst>
          </p:cNvPr>
          <p:cNvSpPr/>
          <p:nvPr/>
        </p:nvSpPr>
        <p:spPr>
          <a:xfrm>
            <a:off x="7963270" y="5042247"/>
            <a:ext cx="67404" cy="285908"/>
          </a:xfrm>
          <a:custGeom>
            <a:avLst/>
            <a:gdLst>
              <a:gd name="connsiteX0" fmla="*/ 62144 w 67404"/>
              <a:gd name="connsiteY0" fmla="*/ 270 h 285908"/>
              <a:gd name="connsiteX1" fmla="*/ 62144 w 67404"/>
              <a:gd name="connsiteY1" fmla="*/ 186701 h 285908"/>
              <a:gd name="connsiteX2" fmla="*/ 0 w 67404"/>
              <a:gd name="connsiteY2" fmla="*/ 284355 h 285908"/>
              <a:gd name="connsiteX3" fmla="*/ 62144 w 67404"/>
              <a:gd name="connsiteY3" fmla="*/ 231089 h 285908"/>
              <a:gd name="connsiteX4" fmla="*/ 62144 w 67404"/>
              <a:gd name="connsiteY4" fmla="*/ 270 h 28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404" h="285908">
                <a:moveTo>
                  <a:pt x="62144" y="270"/>
                </a:moveTo>
                <a:cubicBezTo>
                  <a:pt x="62144" y="-7128"/>
                  <a:pt x="72501" y="139354"/>
                  <a:pt x="62144" y="186701"/>
                </a:cubicBezTo>
                <a:cubicBezTo>
                  <a:pt x="51787" y="234048"/>
                  <a:pt x="0" y="276957"/>
                  <a:pt x="0" y="284355"/>
                </a:cubicBezTo>
                <a:cubicBezTo>
                  <a:pt x="0" y="291753"/>
                  <a:pt x="50307" y="272518"/>
                  <a:pt x="62144" y="231089"/>
                </a:cubicBezTo>
                <a:cubicBezTo>
                  <a:pt x="73981" y="189660"/>
                  <a:pt x="62144" y="7668"/>
                  <a:pt x="62144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9E634696-DCB3-4FC9-DD7A-546DA704BA13}"/>
              </a:ext>
            </a:extLst>
          </p:cNvPr>
          <p:cNvSpPr/>
          <p:nvPr/>
        </p:nvSpPr>
        <p:spPr>
          <a:xfrm>
            <a:off x="7411513" y="6337496"/>
            <a:ext cx="161812" cy="285247"/>
          </a:xfrm>
          <a:custGeom>
            <a:avLst/>
            <a:gdLst>
              <a:gd name="connsiteX0" fmla="*/ 161139 w 161812"/>
              <a:gd name="connsiteY0" fmla="*/ 1160 h 285247"/>
              <a:gd name="connsiteX1" fmla="*/ 10219 w 161812"/>
              <a:gd name="connsiteY1" fmla="*/ 276368 h 285247"/>
              <a:gd name="connsiteX2" fmla="*/ 19097 w 161812"/>
              <a:gd name="connsiteY2" fmla="*/ 214224 h 285247"/>
              <a:gd name="connsiteX3" fmla="*/ 63485 w 161812"/>
              <a:gd name="connsiteY3" fmla="*/ 178714 h 285247"/>
              <a:gd name="connsiteX4" fmla="*/ 161139 w 161812"/>
              <a:gd name="connsiteY4" fmla="*/ 1160 h 28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2" h="285247">
                <a:moveTo>
                  <a:pt x="161139" y="1160"/>
                </a:moveTo>
                <a:cubicBezTo>
                  <a:pt x="152261" y="17436"/>
                  <a:pt x="33893" y="240858"/>
                  <a:pt x="10219" y="276368"/>
                </a:cubicBezTo>
                <a:cubicBezTo>
                  <a:pt x="-13455" y="311878"/>
                  <a:pt x="10219" y="230500"/>
                  <a:pt x="19097" y="214224"/>
                </a:cubicBezTo>
                <a:cubicBezTo>
                  <a:pt x="27975" y="197948"/>
                  <a:pt x="38332" y="212745"/>
                  <a:pt x="63485" y="178714"/>
                </a:cubicBezTo>
                <a:cubicBezTo>
                  <a:pt x="88638" y="144683"/>
                  <a:pt x="170017" y="-15116"/>
                  <a:pt x="161139" y="1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175B7FBF-443E-950C-8383-18A1C4EFD4E0}"/>
              </a:ext>
            </a:extLst>
          </p:cNvPr>
          <p:cNvSpPr/>
          <p:nvPr/>
        </p:nvSpPr>
        <p:spPr>
          <a:xfrm>
            <a:off x="4842024" y="5417890"/>
            <a:ext cx="135525" cy="909657"/>
          </a:xfrm>
          <a:custGeom>
            <a:avLst/>
            <a:gdLst>
              <a:gd name="connsiteX0" fmla="*/ 0 w 135525"/>
              <a:gd name="connsiteY0" fmla="*/ 1004 h 909657"/>
              <a:gd name="connsiteX1" fmla="*/ 67506 w 135525"/>
              <a:gd name="connsiteY1" fmla="*/ 669927 h 909657"/>
              <a:gd name="connsiteX2" fmla="*/ 85917 w 135525"/>
              <a:gd name="connsiteY2" fmla="*/ 547189 h 909657"/>
              <a:gd name="connsiteX3" fmla="*/ 135012 w 135525"/>
              <a:gd name="connsiteY3" fmla="*/ 909267 h 909657"/>
              <a:gd name="connsiteX4" fmla="*/ 110465 w 135525"/>
              <a:gd name="connsiteY4" fmla="*/ 608558 h 909657"/>
              <a:gd name="connsiteX5" fmla="*/ 92054 w 135525"/>
              <a:gd name="connsiteY5" fmla="*/ 203522 h 909657"/>
              <a:gd name="connsiteX6" fmla="*/ 92054 w 135525"/>
              <a:gd name="connsiteY6" fmla="*/ 534915 h 909657"/>
              <a:gd name="connsiteX7" fmla="*/ 67506 w 135525"/>
              <a:gd name="connsiteY7" fmla="*/ 455136 h 909657"/>
              <a:gd name="connsiteX8" fmla="*/ 67506 w 135525"/>
              <a:gd name="connsiteY8" fmla="*/ 516505 h 909657"/>
              <a:gd name="connsiteX9" fmla="*/ 0 w 135525"/>
              <a:gd name="connsiteY9" fmla="*/ 1004 h 90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525" h="909657">
                <a:moveTo>
                  <a:pt x="0" y="1004"/>
                </a:moveTo>
                <a:cubicBezTo>
                  <a:pt x="0" y="26574"/>
                  <a:pt x="53187" y="578896"/>
                  <a:pt x="67506" y="669927"/>
                </a:cubicBezTo>
                <a:cubicBezTo>
                  <a:pt x="81826" y="760958"/>
                  <a:pt x="74666" y="507299"/>
                  <a:pt x="85917" y="547189"/>
                </a:cubicBezTo>
                <a:cubicBezTo>
                  <a:pt x="97168" y="587079"/>
                  <a:pt x="130921" y="899039"/>
                  <a:pt x="135012" y="909267"/>
                </a:cubicBezTo>
                <a:cubicBezTo>
                  <a:pt x="139103" y="919495"/>
                  <a:pt x="117625" y="726182"/>
                  <a:pt x="110465" y="608558"/>
                </a:cubicBezTo>
                <a:cubicBezTo>
                  <a:pt x="103305" y="490934"/>
                  <a:pt x="95122" y="215796"/>
                  <a:pt x="92054" y="203522"/>
                </a:cubicBezTo>
                <a:cubicBezTo>
                  <a:pt x="88986" y="191248"/>
                  <a:pt x="96145" y="492979"/>
                  <a:pt x="92054" y="534915"/>
                </a:cubicBezTo>
                <a:cubicBezTo>
                  <a:pt x="87963" y="576851"/>
                  <a:pt x="71597" y="458204"/>
                  <a:pt x="67506" y="455136"/>
                </a:cubicBezTo>
                <a:cubicBezTo>
                  <a:pt x="63415" y="452068"/>
                  <a:pt x="76711" y="587079"/>
                  <a:pt x="67506" y="516505"/>
                </a:cubicBezTo>
                <a:cubicBezTo>
                  <a:pt x="58301" y="445931"/>
                  <a:pt x="0" y="-24566"/>
                  <a:pt x="0" y="1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B18FFAE2-EE4B-C4F9-2AB7-50DA898D65F3}"/>
              </a:ext>
            </a:extLst>
          </p:cNvPr>
          <p:cNvSpPr/>
          <p:nvPr/>
        </p:nvSpPr>
        <p:spPr>
          <a:xfrm>
            <a:off x="7971713" y="4866504"/>
            <a:ext cx="83514" cy="257662"/>
          </a:xfrm>
          <a:custGeom>
            <a:avLst/>
            <a:gdLst>
              <a:gd name="connsiteX0" fmla="*/ 137 w 83514"/>
              <a:gd name="connsiteY0" fmla="*/ 68 h 257662"/>
              <a:gd name="connsiteX1" fmla="*/ 79917 w 83514"/>
              <a:gd name="connsiteY1" fmla="*/ 239407 h 257662"/>
              <a:gd name="connsiteX2" fmla="*/ 61506 w 83514"/>
              <a:gd name="connsiteY2" fmla="*/ 214860 h 257662"/>
              <a:gd name="connsiteX3" fmla="*/ 137 w 83514"/>
              <a:gd name="connsiteY3" fmla="*/ 68 h 25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14" h="257662">
                <a:moveTo>
                  <a:pt x="137" y="68"/>
                </a:moveTo>
                <a:cubicBezTo>
                  <a:pt x="3206" y="4159"/>
                  <a:pt x="79917" y="239407"/>
                  <a:pt x="79917" y="239407"/>
                </a:cubicBezTo>
                <a:cubicBezTo>
                  <a:pt x="90145" y="275206"/>
                  <a:pt x="76848" y="253727"/>
                  <a:pt x="61506" y="214860"/>
                </a:cubicBezTo>
                <a:cubicBezTo>
                  <a:pt x="46164" y="175993"/>
                  <a:pt x="-2932" y="-4023"/>
                  <a:pt x="137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DE738E5B-B052-1884-2BC4-E33BC111435D}"/>
              </a:ext>
            </a:extLst>
          </p:cNvPr>
          <p:cNvSpPr/>
          <p:nvPr/>
        </p:nvSpPr>
        <p:spPr>
          <a:xfrm>
            <a:off x="7795218" y="5498607"/>
            <a:ext cx="83896" cy="456259"/>
          </a:xfrm>
          <a:custGeom>
            <a:avLst/>
            <a:gdLst>
              <a:gd name="connsiteX0" fmla="*/ 78441 w 83896"/>
              <a:gd name="connsiteY0" fmla="*/ 67 h 456259"/>
              <a:gd name="connsiteX1" fmla="*/ 78441 w 83896"/>
              <a:gd name="connsiteY1" fmla="*/ 178037 h 456259"/>
              <a:gd name="connsiteX2" fmla="*/ 78441 w 83896"/>
              <a:gd name="connsiteY2" fmla="*/ 159627 h 456259"/>
              <a:gd name="connsiteX3" fmla="*/ 4798 w 83896"/>
              <a:gd name="connsiteY3" fmla="*/ 448061 h 456259"/>
              <a:gd name="connsiteX4" fmla="*/ 10935 w 83896"/>
              <a:gd name="connsiteY4" fmla="*/ 362145 h 456259"/>
              <a:gd name="connsiteX5" fmla="*/ 41620 w 83896"/>
              <a:gd name="connsiteY5" fmla="*/ 202585 h 456259"/>
              <a:gd name="connsiteX6" fmla="*/ 41620 w 83896"/>
              <a:gd name="connsiteY6" fmla="*/ 306912 h 456259"/>
              <a:gd name="connsiteX7" fmla="*/ 60030 w 83896"/>
              <a:gd name="connsiteY7" fmla="*/ 202585 h 456259"/>
              <a:gd name="connsiteX8" fmla="*/ 78441 w 83896"/>
              <a:gd name="connsiteY8" fmla="*/ 67 h 4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96" h="456259">
                <a:moveTo>
                  <a:pt x="78441" y="67"/>
                </a:moveTo>
                <a:cubicBezTo>
                  <a:pt x="81509" y="-4024"/>
                  <a:pt x="78441" y="178037"/>
                  <a:pt x="78441" y="178037"/>
                </a:cubicBezTo>
                <a:cubicBezTo>
                  <a:pt x="78441" y="204630"/>
                  <a:pt x="90715" y="114623"/>
                  <a:pt x="78441" y="159627"/>
                </a:cubicBezTo>
                <a:cubicBezTo>
                  <a:pt x="66167" y="204631"/>
                  <a:pt x="16049" y="414308"/>
                  <a:pt x="4798" y="448061"/>
                </a:cubicBezTo>
                <a:cubicBezTo>
                  <a:pt x="-6453" y="481814"/>
                  <a:pt x="4798" y="403058"/>
                  <a:pt x="10935" y="362145"/>
                </a:cubicBezTo>
                <a:cubicBezTo>
                  <a:pt x="17072" y="321232"/>
                  <a:pt x="36506" y="211790"/>
                  <a:pt x="41620" y="202585"/>
                </a:cubicBezTo>
                <a:cubicBezTo>
                  <a:pt x="46734" y="193380"/>
                  <a:pt x="38552" y="306912"/>
                  <a:pt x="41620" y="306912"/>
                </a:cubicBezTo>
                <a:cubicBezTo>
                  <a:pt x="44688" y="306912"/>
                  <a:pt x="53893" y="251680"/>
                  <a:pt x="60030" y="202585"/>
                </a:cubicBezTo>
                <a:cubicBezTo>
                  <a:pt x="66167" y="153490"/>
                  <a:pt x="75373" y="4158"/>
                  <a:pt x="7844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484C70C1-A476-C60B-C84C-3E404A225A94}"/>
              </a:ext>
            </a:extLst>
          </p:cNvPr>
          <p:cNvSpPr/>
          <p:nvPr/>
        </p:nvSpPr>
        <p:spPr>
          <a:xfrm>
            <a:off x="5399187" y="6399485"/>
            <a:ext cx="213336" cy="334557"/>
          </a:xfrm>
          <a:custGeom>
            <a:avLst/>
            <a:gdLst>
              <a:gd name="connsiteX0" fmla="*/ 1296 w 213336"/>
              <a:gd name="connsiteY0" fmla="*/ 1315 h 334557"/>
              <a:gd name="connsiteX1" fmla="*/ 209951 w 213336"/>
              <a:gd name="connsiteY1" fmla="*/ 326571 h 334557"/>
              <a:gd name="connsiteX2" fmla="*/ 124034 w 213336"/>
              <a:gd name="connsiteY2" fmla="*/ 216107 h 334557"/>
              <a:gd name="connsiteX3" fmla="*/ 1296 w 213336"/>
              <a:gd name="connsiteY3" fmla="*/ 1315 h 33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36" h="334557">
                <a:moveTo>
                  <a:pt x="1296" y="1315"/>
                </a:moveTo>
                <a:cubicBezTo>
                  <a:pt x="15615" y="19726"/>
                  <a:pt x="189495" y="290772"/>
                  <a:pt x="209951" y="326571"/>
                </a:cubicBezTo>
                <a:cubicBezTo>
                  <a:pt x="230407" y="362370"/>
                  <a:pt x="152673" y="269293"/>
                  <a:pt x="124034" y="216107"/>
                </a:cubicBezTo>
                <a:cubicBezTo>
                  <a:pt x="95395" y="162921"/>
                  <a:pt x="-13023" y="-17096"/>
                  <a:pt x="1296" y="1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D5D9FA56-847A-422E-4E86-F6EB6431FB21}"/>
              </a:ext>
            </a:extLst>
          </p:cNvPr>
          <p:cNvSpPr/>
          <p:nvPr/>
        </p:nvSpPr>
        <p:spPr>
          <a:xfrm>
            <a:off x="5829743" y="6921967"/>
            <a:ext cx="236429" cy="418244"/>
          </a:xfrm>
          <a:custGeom>
            <a:avLst/>
            <a:gdLst>
              <a:gd name="connsiteX0" fmla="*/ 324 w 236429"/>
              <a:gd name="connsiteY0" fmla="*/ 471 h 418244"/>
              <a:gd name="connsiteX1" fmla="*/ 172158 w 236429"/>
              <a:gd name="connsiteY1" fmla="*/ 295042 h 418244"/>
              <a:gd name="connsiteX2" fmla="*/ 129199 w 236429"/>
              <a:gd name="connsiteY2" fmla="*/ 245947 h 418244"/>
              <a:gd name="connsiteX3" fmla="*/ 233527 w 236429"/>
              <a:gd name="connsiteY3" fmla="*/ 411644 h 418244"/>
              <a:gd name="connsiteX4" fmla="*/ 190568 w 236429"/>
              <a:gd name="connsiteY4" fmla="*/ 368685 h 418244"/>
              <a:gd name="connsiteX5" fmla="*/ 18735 w 236429"/>
              <a:gd name="connsiteY5" fmla="*/ 215263 h 418244"/>
              <a:gd name="connsiteX6" fmla="*/ 141473 w 236429"/>
              <a:gd name="connsiteY6" fmla="*/ 301179 h 418244"/>
              <a:gd name="connsiteX7" fmla="*/ 129199 w 236429"/>
              <a:gd name="connsiteY7" fmla="*/ 227536 h 418244"/>
              <a:gd name="connsiteX8" fmla="*/ 324 w 236429"/>
              <a:gd name="connsiteY8" fmla="*/ 471 h 41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429" h="418244">
                <a:moveTo>
                  <a:pt x="324" y="471"/>
                </a:moveTo>
                <a:cubicBezTo>
                  <a:pt x="7484" y="11722"/>
                  <a:pt x="150679" y="254129"/>
                  <a:pt x="172158" y="295042"/>
                </a:cubicBezTo>
                <a:cubicBezTo>
                  <a:pt x="193637" y="335955"/>
                  <a:pt x="118971" y="226513"/>
                  <a:pt x="129199" y="245947"/>
                </a:cubicBezTo>
                <a:cubicBezTo>
                  <a:pt x="139427" y="265381"/>
                  <a:pt x="223299" y="391188"/>
                  <a:pt x="233527" y="411644"/>
                </a:cubicBezTo>
                <a:cubicBezTo>
                  <a:pt x="243755" y="432100"/>
                  <a:pt x="226367" y="401415"/>
                  <a:pt x="190568" y="368685"/>
                </a:cubicBezTo>
                <a:cubicBezTo>
                  <a:pt x="154769" y="335955"/>
                  <a:pt x="26918" y="226514"/>
                  <a:pt x="18735" y="215263"/>
                </a:cubicBezTo>
                <a:cubicBezTo>
                  <a:pt x="10552" y="204012"/>
                  <a:pt x="123062" y="299134"/>
                  <a:pt x="141473" y="301179"/>
                </a:cubicBezTo>
                <a:cubicBezTo>
                  <a:pt x="159884" y="303225"/>
                  <a:pt x="151701" y="272540"/>
                  <a:pt x="129199" y="227536"/>
                </a:cubicBezTo>
                <a:cubicBezTo>
                  <a:pt x="106697" y="182532"/>
                  <a:pt x="-6836" y="-10780"/>
                  <a:pt x="324" y="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8CF0693E-6E99-0E01-E054-DDFC3267B5F3}"/>
              </a:ext>
            </a:extLst>
          </p:cNvPr>
          <p:cNvSpPr/>
          <p:nvPr/>
        </p:nvSpPr>
        <p:spPr>
          <a:xfrm>
            <a:off x="6473915" y="6879396"/>
            <a:ext cx="80322" cy="197207"/>
          </a:xfrm>
          <a:custGeom>
            <a:avLst/>
            <a:gdLst>
              <a:gd name="connsiteX0" fmla="*/ 80308 w 80322"/>
              <a:gd name="connsiteY0" fmla="*/ 83 h 197207"/>
              <a:gd name="connsiteX1" fmla="*/ 6665 w 80322"/>
              <a:gd name="connsiteY1" fmla="*/ 110548 h 197207"/>
              <a:gd name="connsiteX2" fmla="*/ 18939 w 80322"/>
              <a:gd name="connsiteY2" fmla="*/ 196464 h 197207"/>
              <a:gd name="connsiteX3" fmla="*/ 528 w 80322"/>
              <a:gd name="connsiteY3" fmla="*/ 61452 h 197207"/>
              <a:gd name="connsiteX4" fmla="*/ 12802 w 80322"/>
              <a:gd name="connsiteY4" fmla="*/ 92137 h 197207"/>
              <a:gd name="connsiteX5" fmla="*/ 80308 w 80322"/>
              <a:gd name="connsiteY5" fmla="*/ 83 h 1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2" h="197207">
                <a:moveTo>
                  <a:pt x="80308" y="83"/>
                </a:moveTo>
                <a:cubicBezTo>
                  <a:pt x="79285" y="3151"/>
                  <a:pt x="16893" y="77818"/>
                  <a:pt x="6665" y="110548"/>
                </a:cubicBezTo>
                <a:cubicBezTo>
                  <a:pt x="-3563" y="143278"/>
                  <a:pt x="19962" y="204647"/>
                  <a:pt x="18939" y="196464"/>
                </a:cubicBezTo>
                <a:cubicBezTo>
                  <a:pt x="17916" y="188281"/>
                  <a:pt x="528" y="61452"/>
                  <a:pt x="528" y="61452"/>
                </a:cubicBezTo>
                <a:cubicBezTo>
                  <a:pt x="-495" y="44064"/>
                  <a:pt x="-1517" y="104411"/>
                  <a:pt x="12802" y="92137"/>
                </a:cubicBezTo>
                <a:cubicBezTo>
                  <a:pt x="27121" y="79863"/>
                  <a:pt x="81331" y="-2985"/>
                  <a:pt x="80308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39CEC099-993A-AADE-7C9B-41F7E198AF6C}"/>
              </a:ext>
            </a:extLst>
          </p:cNvPr>
          <p:cNvSpPr/>
          <p:nvPr/>
        </p:nvSpPr>
        <p:spPr>
          <a:xfrm>
            <a:off x="6585405" y="6946960"/>
            <a:ext cx="134947" cy="270783"/>
          </a:xfrm>
          <a:custGeom>
            <a:avLst/>
            <a:gdLst>
              <a:gd name="connsiteX0" fmla="*/ 134514 w 134947"/>
              <a:gd name="connsiteY0" fmla="*/ 25 h 270783"/>
              <a:gd name="connsiteX1" fmla="*/ 48598 w 134947"/>
              <a:gd name="connsiteY1" fmla="*/ 165722 h 270783"/>
              <a:gd name="connsiteX2" fmla="*/ 79282 w 134947"/>
              <a:gd name="connsiteY2" fmla="*/ 270049 h 270783"/>
              <a:gd name="connsiteX3" fmla="*/ 54735 w 134947"/>
              <a:gd name="connsiteY3" fmla="*/ 208680 h 270783"/>
              <a:gd name="connsiteX4" fmla="*/ 24050 w 134947"/>
              <a:gd name="connsiteY4" fmla="*/ 141174 h 270783"/>
              <a:gd name="connsiteX5" fmla="*/ 5639 w 134947"/>
              <a:gd name="connsiteY5" fmla="*/ 177996 h 270783"/>
              <a:gd name="connsiteX6" fmla="*/ 134514 w 134947"/>
              <a:gd name="connsiteY6" fmla="*/ 25 h 27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947" h="270783">
                <a:moveTo>
                  <a:pt x="134514" y="25"/>
                </a:moveTo>
                <a:cubicBezTo>
                  <a:pt x="141674" y="-2021"/>
                  <a:pt x="57803" y="120718"/>
                  <a:pt x="48598" y="165722"/>
                </a:cubicBezTo>
                <a:cubicBezTo>
                  <a:pt x="39393" y="210726"/>
                  <a:pt x="78259" y="262889"/>
                  <a:pt x="79282" y="270049"/>
                </a:cubicBezTo>
                <a:cubicBezTo>
                  <a:pt x="80305" y="277209"/>
                  <a:pt x="63940" y="230159"/>
                  <a:pt x="54735" y="208680"/>
                </a:cubicBezTo>
                <a:cubicBezTo>
                  <a:pt x="45530" y="187201"/>
                  <a:pt x="24050" y="141174"/>
                  <a:pt x="24050" y="141174"/>
                </a:cubicBezTo>
                <a:cubicBezTo>
                  <a:pt x="15867" y="136060"/>
                  <a:pt x="-11749" y="201521"/>
                  <a:pt x="5639" y="177996"/>
                </a:cubicBezTo>
                <a:cubicBezTo>
                  <a:pt x="23027" y="154471"/>
                  <a:pt x="127354" y="2071"/>
                  <a:pt x="13451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04B0576E-84D2-1F77-D848-49B75CBBD71A}"/>
              </a:ext>
            </a:extLst>
          </p:cNvPr>
          <p:cNvSpPr/>
          <p:nvPr/>
        </p:nvSpPr>
        <p:spPr>
          <a:xfrm>
            <a:off x="6259651" y="6811973"/>
            <a:ext cx="558096" cy="95019"/>
          </a:xfrm>
          <a:custGeom>
            <a:avLst/>
            <a:gdLst>
              <a:gd name="connsiteX0" fmla="*/ 0 w 558096"/>
              <a:gd name="connsiteY0" fmla="*/ 0 h 95019"/>
              <a:gd name="connsiteX1" fmla="*/ 515501 w 558096"/>
              <a:gd name="connsiteY1" fmla="*/ 92054 h 95019"/>
              <a:gd name="connsiteX2" fmla="*/ 472542 w 558096"/>
              <a:gd name="connsiteY2" fmla="*/ 67506 h 95019"/>
              <a:gd name="connsiteX3" fmla="*/ 0 w 558096"/>
              <a:gd name="connsiteY3" fmla="*/ 0 h 9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96" h="95019">
                <a:moveTo>
                  <a:pt x="0" y="0"/>
                </a:moveTo>
                <a:cubicBezTo>
                  <a:pt x="7160" y="4091"/>
                  <a:pt x="436744" y="80803"/>
                  <a:pt x="515501" y="92054"/>
                </a:cubicBezTo>
                <a:cubicBezTo>
                  <a:pt x="594258" y="103305"/>
                  <a:pt x="554368" y="79780"/>
                  <a:pt x="472542" y="6750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9931F491-22C9-BBB8-0078-A6E910E45916}"/>
              </a:ext>
            </a:extLst>
          </p:cNvPr>
          <p:cNvSpPr/>
          <p:nvPr/>
        </p:nvSpPr>
        <p:spPr>
          <a:xfrm>
            <a:off x="5774682" y="6382251"/>
            <a:ext cx="187793" cy="286890"/>
          </a:xfrm>
          <a:custGeom>
            <a:avLst/>
            <a:gdLst>
              <a:gd name="connsiteX0" fmla="*/ 153 w 187793"/>
              <a:gd name="connsiteY0" fmla="*/ 138 h 286890"/>
              <a:gd name="connsiteX1" fmla="*/ 178123 w 187793"/>
              <a:gd name="connsiteY1" fmla="*/ 270162 h 286890"/>
              <a:gd name="connsiteX2" fmla="*/ 147439 w 187793"/>
              <a:gd name="connsiteY2" fmla="*/ 233341 h 286890"/>
              <a:gd name="connsiteX3" fmla="*/ 153 w 187793"/>
              <a:gd name="connsiteY3" fmla="*/ 138 h 28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793" h="286890">
                <a:moveTo>
                  <a:pt x="153" y="138"/>
                </a:moveTo>
                <a:cubicBezTo>
                  <a:pt x="5267" y="6275"/>
                  <a:pt x="178123" y="270162"/>
                  <a:pt x="178123" y="270162"/>
                </a:cubicBezTo>
                <a:cubicBezTo>
                  <a:pt x="202671" y="309029"/>
                  <a:pt x="176078" y="273231"/>
                  <a:pt x="147439" y="233341"/>
                </a:cubicBezTo>
                <a:cubicBezTo>
                  <a:pt x="118800" y="193451"/>
                  <a:pt x="-4961" y="-5999"/>
                  <a:pt x="153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F82E9513-77AB-4A6D-FCE8-0A7B7701429B}"/>
              </a:ext>
            </a:extLst>
          </p:cNvPr>
          <p:cNvSpPr/>
          <p:nvPr/>
        </p:nvSpPr>
        <p:spPr>
          <a:xfrm>
            <a:off x="5730323" y="6013924"/>
            <a:ext cx="75196" cy="127896"/>
          </a:xfrm>
          <a:custGeom>
            <a:avLst/>
            <a:gdLst>
              <a:gd name="connsiteX0" fmla="*/ 75196 w 75196"/>
              <a:gd name="connsiteY0" fmla="*/ 250 h 127896"/>
              <a:gd name="connsiteX1" fmla="*/ 7690 w 75196"/>
              <a:gd name="connsiteY1" fmla="*/ 122989 h 127896"/>
              <a:gd name="connsiteX2" fmla="*/ 7690 w 75196"/>
              <a:gd name="connsiteY2" fmla="*/ 92304 h 127896"/>
              <a:gd name="connsiteX3" fmla="*/ 75196 w 75196"/>
              <a:gd name="connsiteY3" fmla="*/ 250 h 12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96" h="127896">
                <a:moveTo>
                  <a:pt x="75196" y="250"/>
                </a:moveTo>
                <a:cubicBezTo>
                  <a:pt x="75196" y="5364"/>
                  <a:pt x="7690" y="122989"/>
                  <a:pt x="7690" y="122989"/>
                </a:cubicBezTo>
                <a:cubicBezTo>
                  <a:pt x="-3561" y="138331"/>
                  <a:pt x="-1515" y="114806"/>
                  <a:pt x="7690" y="92304"/>
                </a:cubicBezTo>
                <a:cubicBezTo>
                  <a:pt x="16895" y="69802"/>
                  <a:pt x="75196" y="-4864"/>
                  <a:pt x="75196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199B4EC8-56E4-DE92-7AB0-E1AFEC5622EF}"/>
              </a:ext>
            </a:extLst>
          </p:cNvPr>
          <p:cNvSpPr/>
          <p:nvPr/>
        </p:nvSpPr>
        <p:spPr>
          <a:xfrm>
            <a:off x="7406892" y="6165108"/>
            <a:ext cx="270122" cy="348078"/>
          </a:xfrm>
          <a:custGeom>
            <a:avLst/>
            <a:gdLst>
              <a:gd name="connsiteX0" fmla="*/ 268988 w 270122"/>
              <a:gd name="connsiteY0" fmla="*/ 2012 h 348078"/>
              <a:gd name="connsiteX1" fmla="*/ 14988 w 270122"/>
              <a:gd name="connsiteY1" fmla="*/ 327132 h 348078"/>
              <a:gd name="connsiteX2" fmla="*/ 45468 w 270122"/>
              <a:gd name="connsiteY2" fmla="*/ 281412 h 348078"/>
              <a:gd name="connsiteX3" fmla="*/ 177548 w 270122"/>
              <a:gd name="connsiteY3" fmla="*/ 2012 h 348078"/>
              <a:gd name="connsiteX4" fmla="*/ 111508 w 270122"/>
              <a:gd name="connsiteY4" fmla="*/ 179812 h 348078"/>
              <a:gd name="connsiteX5" fmla="*/ 268988 w 270122"/>
              <a:gd name="connsiteY5" fmla="*/ 2012 h 34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0122" h="348078">
                <a:moveTo>
                  <a:pt x="268988" y="2012"/>
                </a:moveTo>
                <a:cubicBezTo>
                  <a:pt x="252901" y="26565"/>
                  <a:pt x="52241" y="280565"/>
                  <a:pt x="14988" y="327132"/>
                </a:cubicBezTo>
                <a:cubicBezTo>
                  <a:pt x="-22265" y="373699"/>
                  <a:pt x="18375" y="335599"/>
                  <a:pt x="45468" y="281412"/>
                </a:cubicBezTo>
                <a:cubicBezTo>
                  <a:pt x="72561" y="227225"/>
                  <a:pt x="166541" y="18945"/>
                  <a:pt x="177548" y="2012"/>
                </a:cubicBezTo>
                <a:cubicBezTo>
                  <a:pt x="188555" y="-14921"/>
                  <a:pt x="97961" y="173885"/>
                  <a:pt x="111508" y="179812"/>
                </a:cubicBezTo>
                <a:cubicBezTo>
                  <a:pt x="125055" y="185739"/>
                  <a:pt x="285075" y="-22541"/>
                  <a:pt x="268988" y="2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F3D4D136-7B12-BE73-DD76-D451775D28C8}"/>
              </a:ext>
            </a:extLst>
          </p:cNvPr>
          <p:cNvSpPr/>
          <p:nvPr/>
        </p:nvSpPr>
        <p:spPr>
          <a:xfrm>
            <a:off x="7017559" y="6713937"/>
            <a:ext cx="334378" cy="433313"/>
          </a:xfrm>
          <a:custGeom>
            <a:avLst/>
            <a:gdLst>
              <a:gd name="connsiteX0" fmla="*/ 333201 w 334378"/>
              <a:gd name="connsiteY0" fmla="*/ 1823 h 433313"/>
              <a:gd name="connsiteX1" fmla="*/ 8081 w 334378"/>
              <a:gd name="connsiteY1" fmla="*/ 423463 h 433313"/>
              <a:gd name="connsiteX2" fmla="*/ 114761 w 334378"/>
              <a:gd name="connsiteY2" fmla="*/ 276143 h 433313"/>
              <a:gd name="connsiteX3" fmla="*/ 333201 w 334378"/>
              <a:gd name="connsiteY3" fmla="*/ 1823 h 433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378" h="433313">
                <a:moveTo>
                  <a:pt x="333201" y="1823"/>
                </a:moveTo>
                <a:cubicBezTo>
                  <a:pt x="315421" y="26376"/>
                  <a:pt x="44488" y="377743"/>
                  <a:pt x="8081" y="423463"/>
                </a:cubicBezTo>
                <a:cubicBezTo>
                  <a:pt x="-28326" y="469183"/>
                  <a:pt x="67348" y="344723"/>
                  <a:pt x="114761" y="276143"/>
                </a:cubicBezTo>
                <a:cubicBezTo>
                  <a:pt x="162174" y="207563"/>
                  <a:pt x="350981" y="-22730"/>
                  <a:pt x="333201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AB7CB532-A7CD-F9F0-57B0-0730B3699309}"/>
              </a:ext>
            </a:extLst>
          </p:cNvPr>
          <p:cNvSpPr/>
          <p:nvPr/>
        </p:nvSpPr>
        <p:spPr>
          <a:xfrm>
            <a:off x="4893446" y="826566"/>
            <a:ext cx="1254850" cy="737037"/>
          </a:xfrm>
          <a:custGeom>
            <a:avLst/>
            <a:gdLst>
              <a:gd name="connsiteX0" fmla="*/ 1252711 w 1254850"/>
              <a:gd name="connsiteY0" fmla="*/ 307753 h 737037"/>
              <a:gd name="connsiteX1" fmla="*/ 974919 w 1254850"/>
              <a:gd name="connsiteY1" fmla="*/ 180431 h 737037"/>
              <a:gd name="connsiteX2" fmla="*/ 488782 w 1254850"/>
              <a:gd name="connsiteY2" fmla="*/ 365626 h 737037"/>
              <a:gd name="connsiteX3" fmla="*/ 546655 w 1254850"/>
              <a:gd name="connsiteY3" fmla="*/ 296178 h 737037"/>
              <a:gd name="connsiteX4" fmla="*/ 14220 w 1254850"/>
              <a:gd name="connsiteY4" fmla="*/ 724442 h 737037"/>
              <a:gd name="connsiteX5" fmla="*/ 141541 w 1254850"/>
              <a:gd name="connsiteY5" fmla="*/ 631844 h 737037"/>
              <a:gd name="connsiteX6" fmla="*/ 998068 w 1254850"/>
              <a:gd name="connsiteY6" fmla="*/ 18386 h 737037"/>
              <a:gd name="connsiteX7" fmla="*/ 847597 w 1254850"/>
              <a:gd name="connsiteY7" fmla="*/ 157282 h 737037"/>
              <a:gd name="connsiteX8" fmla="*/ 1090665 w 1254850"/>
              <a:gd name="connsiteY8" fmla="*/ 122558 h 737037"/>
              <a:gd name="connsiteX9" fmla="*/ 1252711 w 1254850"/>
              <a:gd name="connsiteY9" fmla="*/ 307753 h 73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4850" h="737037">
                <a:moveTo>
                  <a:pt x="1252711" y="307753"/>
                </a:moveTo>
                <a:cubicBezTo>
                  <a:pt x="1233420" y="317399"/>
                  <a:pt x="1102241" y="170785"/>
                  <a:pt x="974919" y="180431"/>
                </a:cubicBezTo>
                <a:cubicBezTo>
                  <a:pt x="847597" y="190077"/>
                  <a:pt x="488782" y="365626"/>
                  <a:pt x="488782" y="365626"/>
                </a:cubicBezTo>
                <a:cubicBezTo>
                  <a:pt x="417405" y="384917"/>
                  <a:pt x="625749" y="236375"/>
                  <a:pt x="546655" y="296178"/>
                </a:cubicBezTo>
                <a:cubicBezTo>
                  <a:pt x="467561" y="355981"/>
                  <a:pt x="81739" y="668498"/>
                  <a:pt x="14220" y="724442"/>
                </a:cubicBezTo>
                <a:cubicBezTo>
                  <a:pt x="-53299" y="780386"/>
                  <a:pt x="141541" y="631844"/>
                  <a:pt x="141541" y="631844"/>
                </a:cubicBezTo>
                <a:lnTo>
                  <a:pt x="998068" y="18386"/>
                </a:lnTo>
                <a:cubicBezTo>
                  <a:pt x="1115744" y="-60708"/>
                  <a:pt x="832164" y="139920"/>
                  <a:pt x="847597" y="157282"/>
                </a:cubicBezTo>
                <a:cubicBezTo>
                  <a:pt x="863030" y="174644"/>
                  <a:pt x="1025075" y="93621"/>
                  <a:pt x="1090665" y="122558"/>
                </a:cubicBezTo>
                <a:cubicBezTo>
                  <a:pt x="1156255" y="151495"/>
                  <a:pt x="1272002" y="298107"/>
                  <a:pt x="1252711" y="307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D2212609-71C2-FAFF-1BF5-8781ACD2E7C5}"/>
              </a:ext>
            </a:extLst>
          </p:cNvPr>
          <p:cNvSpPr/>
          <p:nvPr/>
        </p:nvSpPr>
        <p:spPr>
          <a:xfrm>
            <a:off x="6342375" y="837568"/>
            <a:ext cx="1639580" cy="876162"/>
          </a:xfrm>
          <a:custGeom>
            <a:avLst/>
            <a:gdLst>
              <a:gd name="connsiteX0" fmla="*/ 552 w 1639580"/>
              <a:gd name="connsiteY0" fmla="*/ 301429 h 876162"/>
              <a:gd name="connsiteX1" fmla="*/ 359367 w 1639580"/>
              <a:gd name="connsiteY1" fmla="*/ 116234 h 876162"/>
              <a:gd name="connsiteX2" fmla="*/ 810779 w 1639580"/>
              <a:gd name="connsiteY2" fmla="*/ 347727 h 876162"/>
              <a:gd name="connsiteX3" fmla="*/ 787630 w 1639580"/>
              <a:gd name="connsiteY3" fmla="*/ 185682 h 876162"/>
              <a:gd name="connsiteX4" fmla="*/ 1609433 w 1639580"/>
              <a:gd name="connsiteY4" fmla="*/ 857013 h 876162"/>
              <a:gd name="connsiteX5" fmla="*/ 1389514 w 1639580"/>
              <a:gd name="connsiteY5" fmla="*/ 648669 h 876162"/>
              <a:gd name="connsiteX6" fmla="*/ 706607 w 1639580"/>
              <a:gd name="connsiteY6" fmla="*/ 185682 h 876162"/>
              <a:gd name="connsiteX7" fmla="*/ 382516 w 1639580"/>
              <a:gd name="connsiteY7" fmla="*/ 487 h 876162"/>
              <a:gd name="connsiteX8" fmla="*/ 671883 w 1639580"/>
              <a:gd name="connsiteY8" fmla="*/ 231980 h 876162"/>
              <a:gd name="connsiteX9" fmla="*/ 324643 w 1639580"/>
              <a:gd name="connsiteY9" fmla="*/ 231980 h 876162"/>
              <a:gd name="connsiteX10" fmla="*/ 440390 w 1639580"/>
              <a:gd name="connsiteY10" fmla="*/ 139383 h 876162"/>
              <a:gd name="connsiteX11" fmla="*/ 552 w 1639580"/>
              <a:gd name="connsiteY11" fmla="*/ 301429 h 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580" h="876162">
                <a:moveTo>
                  <a:pt x="552" y="301429"/>
                </a:moveTo>
                <a:cubicBezTo>
                  <a:pt x="-12952" y="297571"/>
                  <a:pt x="224329" y="108518"/>
                  <a:pt x="359367" y="116234"/>
                </a:cubicBezTo>
                <a:cubicBezTo>
                  <a:pt x="494405" y="123950"/>
                  <a:pt x="739402" y="336152"/>
                  <a:pt x="810779" y="347727"/>
                </a:cubicBezTo>
                <a:cubicBezTo>
                  <a:pt x="882156" y="359302"/>
                  <a:pt x="654521" y="100801"/>
                  <a:pt x="787630" y="185682"/>
                </a:cubicBezTo>
                <a:cubicBezTo>
                  <a:pt x="920739" y="270563"/>
                  <a:pt x="1509119" y="779849"/>
                  <a:pt x="1609433" y="857013"/>
                </a:cubicBezTo>
                <a:cubicBezTo>
                  <a:pt x="1709747" y="934177"/>
                  <a:pt x="1539985" y="760557"/>
                  <a:pt x="1389514" y="648669"/>
                </a:cubicBezTo>
                <a:cubicBezTo>
                  <a:pt x="1239043" y="536781"/>
                  <a:pt x="874440" y="293712"/>
                  <a:pt x="706607" y="185682"/>
                </a:cubicBezTo>
                <a:cubicBezTo>
                  <a:pt x="538774" y="77652"/>
                  <a:pt x="388303" y="-7229"/>
                  <a:pt x="382516" y="487"/>
                </a:cubicBezTo>
                <a:cubicBezTo>
                  <a:pt x="376729" y="8203"/>
                  <a:pt x="681528" y="193398"/>
                  <a:pt x="671883" y="231980"/>
                </a:cubicBezTo>
                <a:cubicBezTo>
                  <a:pt x="662238" y="270562"/>
                  <a:pt x="363225" y="247413"/>
                  <a:pt x="324643" y="231980"/>
                </a:cubicBezTo>
                <a:cubicBezTo>
                  <a:pt x="286061" y="216547"/>
                  <a:pt x="500192" y="131667"/>
                  <a:pt x="440390" y="139383"/>
                </a:cubicBezTo>
                <a:cubicBezTo>
                  <a:pt x="380588" y="147099"/>
                  <a:pt x="14056" y="305287"/>
                  <a:pt x="552" y="301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81A4E77E-6342-F6FF-D6FB-188E3E2218BB}"/>
              </a:ext>
            </a:extLst>
          </p:cNvPr>
          <p:cNvSpPr/>
          <p:nvPr/>
        </p:nvSpPr>
        <p:spPr>
          <a:xfrm>
            <a:off x="6411054" y="1050730"/>
            <a:ext cx="1873624" cy="1270608"/>
          </a:xfrm>
          <a:custGeom>
            <a:avLst/>
            <a:gdLst>
              <a:gd name="connsiteX0" fmla="*/ 1321 w 1873624"/>
              <a:gd name="connsiteY0" fmla="*/ 511852 h 1270608"/>
              <a:gd name="connsiteX1" fmla="*/ 568480 w 1873624"/>
              <a:gd name="connsiteY1" fmla="*/ 291933 h 1270608"/>
              <a:gd name="connsiteX2" fmla="*/ 1286111 w 1873624"/>
              <a:gd name="connsiteY2" fmla="*/ 685473 h 1270608"/>
              <a:gd name="connsiteX3" fmla="*/ 1274536 w 1873624"/>
              <a:gd name="connsiteY3" fmla="*/ 535002 h 1270608"/>
              <a:gd name="connsiteX4" fmla="*/ 1818546 w 1873624"/>
              <a:gd name="connsiteY4" fmla="*/ 1217908 h 1270608"/>
              <a:gd name="connsiteX5" fmla="*/ 1749098 w 1873624"/>
              <a:gd name="connsiteY5" fmla="*/ 1113736 h 1270608"/>
              <a:gd name="connsiteX6" fmla="*/ 880997 w 1873624"/>
              <a:gd name="connsiteY6" fmla="*/ 234060 h 1270608"/>
              <a:gd name="connsiteX7" fmla="*/ 1077766 w 1873624"/>
              <a:gd name="connsiteY7" fmla="*/ 558151 h 1270608"/>
              <a:gd name="connsiteX8" fmla="*/ 695802 w 1873624"/>
              <a:gd name="connsiteY8" fmla="*/ 338232 h 1270608"/>
              <a:gd name="connsiteX9" fmla="*/ 255964 w 1873624"/>
              <a:gd name="connsiteY9" fmla="*/ 2566 h 1270608"/>
              <a:gd name="connsiteX10" fmla="*/ 406435 w 1873624"/>
              <a:gd name="connsiteY10" fmla="*/ 199336 h 1270608"/>
              <a:gd name="connsiteX11" fmla="*/ 1321 w 1873624"/>
              <a:gd name="connsiteY11" fmla="*/ 511852 h 127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73624" h="1270608">
                <a:moveTo>
                  <a:pt x="1321" y="511852"/>
                </a:moveTo>
                <a:cubicBezTo>
                  <a:pt x="28328" y="527285"/>
                  <a:pt x="354348" y="262996"/>
                  <a:pt x="568480" y="291933"/>
                </a:cubicBezTo>
                <a:cubicBezTo>
                  <a:pt x="782612" y="320870"/>
                  <a:pt x="1168435" y="644962"/>
                  <a:pt x="1286111" y="685473"/>
                </a:cubicBezTo>
                <a:cubicBezTo>
                  <a:pt x="1403787" y="725985"/>
                  <a:pt x="1185797" y="446263"/>
                  <a:pt x="1274536" y="535002"/>
                </a:cubicBezTo>
                <a:cubicBezTo>
                  <a:pt x="1363275" y="623741"/>
                  <a:pt x="1739452" y="1121452"/>
                  <a:pt x="1818546" y="1217908"/>
                </a:cubicBezTo>
                <a:cubicBezTo>
                  <a:pt x="1897640" y="1314364"/>
                  <a:pt x="1905356" y="1277711"/>
                  <a:pt x="1749098" y="1113736"/>
                </a:cubicBezTo>
                <a:cubicBezTo>
                  <a:pt x="1592840" y="949761"/>
                  <a:pt x="992886" y="326657"/>
                  <a:pt x="880997" y="234060"/>
                </a:cubicBezTo>
                <a:cubicBezTo>
                  <a:pt x="769108" y="141463"/>
                  <a:pt x="1108632" y="540789"/>
                  <a:pt x="1077766" y="558151"/>
                </a:cubicBezTo>
                <a:cubicBezTo>
                  <a:pt x="1046900" y="575513"/>
                  <a:pt x="832769" y="430829"/>
                  <a:pt x="695802" y="338232"/>
                </a:cubicBezTo>
                <a:cubicBezTo>
                  <a:pt x="558835" y="245635"/>
                  <a:pt x="304192" y="25715"/>
                  <a:pt x="255964" y="2566"/>
                </a:cubicBezTo>
                <a:cubicBezTo>
                  <a:pt x="207736" y="-20583"/>
                  <a:pt x="443088" y="118313"/>
                  <a:pt x="406435" y="199336"/>
                </a:cubicBezTo>
                <a:cubicBezTo>
                  <a:pt x="369782" y="280359"/>
                  <a:pt x="-25686" y="496419"/>
                  <a:pt x="1321" y="5118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23A8DD4C-D74C-3EA6-2FE6-C046C6AE81E1}"/>
              </a:ext>
            </a:extLst>
          </p:cNvPr>
          <p:cNvSpPr/>
          <p:nvPr/>
        </p:nvSpPr>
        <p:spPr>
          <a:xfrm>
            <a:off x="5050853" y="1833122"/>
            <a:ext cx="1604597" cy="890160"/>
          </a:xfrm>
          <a:custGeom>
            <a:avLst/>
            <a:gdLst>
              <a:gd name="connsiteX0" fmla="*/ 1604590 w 1604597"/>
              <a:gd name="connsiteY0" fmla="*/ 458665 h 890160"/>
              <a:gd name="connsiteX1" fmla="*/ 1130028 w 1604597"/>
              <a:gd name="connsiteY1" fmla="*/ 238746 h 890160"/>
              <a:gd name="connsiteX2" fmla="*/ 423972 w 1604597"/>
              <a:gd name="connsiteY2" fmla="*/ 551263 h 890160"/>
              <a:gd name="connsiteX3" fmla="*/ 632317 w 1604597"/>
              <a:gd name="connsiteY3" fmla="*/ 389217 h 890160"/>
              <a:gd name="connsiteX4" fmla="*/ 7284 w 1604597"/>
              <a:gd name="connsiteY4" fmla="*/ 886929 h 890160"/>
              <a:gd name="connsiteX5" fmla="*/ 354524 w 1604597"/>
              <a:gd name="connsiteY5" fmla="*/ 574412 h 890160"/>
              <a:gd name="connsiteX6" fmla="*/ 1280499 w 1604597"/>
              <a:gd name="connsiteY6" fmla="*/ 7253 h 890160"/>
              <a:gd name="connsiteX7" fmla="*/ 1002706 w 1604597"/>
              <a:gd name="connsiteY7" fmla="*/ 250321 h 890160"/>
              <a:gd name="connsiteX8" fmla="*/ 1141603 w 1604597"/>
              <a:gd name="connsiteY8" fmla="*/ 204022 h 890160"/>
              <a:gd name="connsiteX9" fmla="*/ 1604590 w 1604597"/>
              <a:gd name="connsiteY9" fmla="*/ 458665 h 89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04597" h="890160">
                <a:moveTo>
                  <a:pt x="1604590" y="458665"/>
                </a:moveTo>
                <a:cubicBezTo>
                  <a:pt x="1602661" y="464452"/>
                  <a:pt x="1326798" y="223313"/>
                  <a:pt x="1130028" y="238746"/>
                </a:cubicBezTo>
                <a:cubicBezTo>
                  <a:pt x="933258" y="254179"/>
                  <a:pt x="506924" y="526185"/>
                  <a:pt x="423972" y="551263"/>
                </a:cubicBezTo>
                <a:cubicBezTo>
                  <a:pt x="341020" y="576341"/>
                  <a:pt x="632317" y="389217"/>
                  <a:pt x="632317" y="389217"/>
                </a:cubicBezTo>
                <a:cubicBezTo>
                  <a:pt x="562869" y="445161"/>
                  <a:pt x="53583" y="856063"/>
                  <a:pt x="7284" y="886929"/>
                </a:cubicBezTo>
                <a:cubicBezTo>
                  <a:pt x="-39015" y="917795"/>
                  <a:pt x="142321" y="721025"/>
                  <a:pt x="354524" y="574412"/>
                </a:cubicBezTo>
                <a:cubicBezTo>
                  <a:pt x="566726" y="427799"/>
                  <a:pt x="1172469" y="61268"/>
                  <a:pt x="1280499" y="7253"/>
                </a:cubicBezTo>
                <a:cubicBezTo>
                  <a:pt x="1388529" y="-46762"/>
                  <a:pt x="1025855" y="217526"/>
                  <a:pt x="1002706" y="250321"/>
                </a:cubicBezTo>
                <a:cubicBezTo>
                  <a:pt x="979557" y="283116"/>
                  <a:pt x="1049006" y="167369"/>
                  <a:pt x="1141603" y="204022"/>
                </a:cubicBezTo>
                <a:cubicBezTo>
                  <a:pt x="1234200" y="240675"/>
                  <a:pt x="1606519" y="452878"/>
                  <a:pt x="1604590" y="458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C41367F5-C596-ECED-EA38-5AD832457EAA}"/>
              </a:ext>
            </a:extLst>
          </p:cNvPr>
          <p:cNvSpPr/>
          <p:nvPr/>
        </p:nvSpPr>
        <p:spPr>
          <a:xfrm>
            <a:off x="5159542" y="2102105"/>
            <a:ext cx="1391890" cy="2368141"/>
          </a:xfrm>
          <a:custGeom>
            <a:avLst/>
            <a:gdLst>
              <a:gd name="connsiteX0" fmla="*/ 1391729 w 1391890"/>
              <a:gd name="connsiteY0" fmla="*/ 305429 h 2368141"/>
              <a:gd name="connsiteX1" fmla="*/ 1090787 w 1391890"/>
              <a:gd name="connsiteY1" fmla="*/ 282280 h 2368141"/>
              <a:gd name="connsiteX2" fmla="*/ 465754 w 1391890"/>
              <a:gd name="connsiteY2" fmla="*/ 536923 h 2368141"/>
              <a:gd name="connsiteX3" fmla="*/ 523628 w 1391890"/>
              <a:gd name="connsiteY3" fmla="*/ 467475 h 2368141"/>
              <a:gd name="connsiteX4" fmla="*/ 292134 w 1391890"/>
              <a:gd name="connsiteY4" fmla="*/ 965186 h 2368141"/>
              <a:gd name="connsiteX5" fmla="*/ 350007 w 1391890"/>
              <a:gd name="connsiteY5" fmla="*/ 733692 h 2368141"/>
              <a:gd name="connsiteX6" fmla="*/ 25916 w 1391890"/>
              <a:gd name="connsiteY6" fmla="*/ 2249976 h 2368141"/>
              <a:gd name="connsiteX7" fmla="*/ 49066 w 1391890"/>
              <a:gd name="connsiteY7" fmla="*/ 2099505 h 2368141"/>
              <a:gd name="connsiteX8" fmla="*/ 280559 w 1391890"/>
              <a:gd name="connsiteY8" fmla="*/ 756842 h 2368141"/>
              <a:gd name="connsiteX9" fmla="*/ 141663 w 1391890"/>
              <a:gd name="connsiteY9" fmla="*/ 1069358 h 2368141"/>
              <a:gd name="connsiteX10" fmla="*/ 847719 w 1391890"/>
              <a:gd name="connsiteY10" fmla="*/ 16062 h 2368141"/>
              <a:gd name="connsiteX11" fmla="*/ 569926 w 1391890"/>
              <a:gd name="connsiteY11" fmla="*/ 421176 h 2368141"/>
              <a:gd name="connsiteX12" fmla="*/ 859293 w 1391890"/>
              <a:gd name="connsiteY12" fmla="*/ 270705 h 2368141"/>
              <a:gd name="connsiteX13" fmla="*/ 639374 w 1391890"/>
              <a:gd name="connsiteY13" fmla="*/ 328579 h 2368141"/>
              <a:gd name="connsiteX14" fmla="*/ 1125511 w 1391890"/>
              <a:gd name="connsiteY14" fmla="*/ 235981 h 2368141"/>
              <a:gd name="connsiteX15" fmla="*/ 1391729 w 1391890"/>
              <a:gd name="connsiteY15" fmla="*/ 305429 h 236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91890" h="2368141">
                <a:moveTo>
                  <a:pt x="1391729" y="305429"/>
                </a:moveTo>
                <a:cubicBezTo>
                  <a:pt x="1385942" y="313145"/>
                  <a:pt x="1245116" y="243698"/>
                  <a:pt x="1090787" y="282280"/>
                </a:cubicBezTo>
                <a:cubicBezTo>
                  <a:pt x="936458" y="320862"/>
                  <a:pt x="465754" y="536923"/>
                  <a:pt x="465754" y="536923"/>
                </a:cubicBezTo>
                <a:cubicBezTo>
                  <a:pt x="371228" y="567789"/>
                  <a:pt x="552565" y="396098"/>
                  <a:pt x="523628" y="467475"/>
                </a:cubicBezTo>
                <a:cubicBezTo>
                  <a:pt x="494691" y="538852"/>
                  <a:pt x="321071" y="920817"/>
                  <a:pt x="292134" y="965186"/>
                </a:cubicBezTo>
                <a:cubicBezTo>
                  <a:pt x="263197" y="1009555"/>
                  <a:pt x="394377" y="519560"/>
                  <a:pt x="350007" y="733692"/>
                </a:cubicBezTo>
                <a:cubicBezTo>
                  <a:pt x="305637" y="947824"/>
                  <a:pt x="76073" y="2022341"/>
                  <a:pt x="25916" y="2249976"/>
                </a:cubicBezTo>
                <a:cubicBezTo>
                  <a:pt x="-24241" y="2477612"/>
                  <a:pt x="6626" y="2348361"/>
                  <a:pt x="49066" y="2099505"/>
                </a:cubicBezTo>
                <a:cubicBezTo>
                  <a:pt x="91506" y="1850649"/>
                  <a:pt x="265126" y="928533"/>
                  <a:pt x="280559" y="756842"/>
                </a:cubicBezTo>
                <a:cubicBezTo>
                  <a:pt x="295992" y="585151"/>
                  <a:pt x="47136" y="1192821"/>
                  <a:pt x="141663" y="1069358"/>
                </a:cubicBezTo>
                <a:cubicBezTo>
                  <a:pt x="236190" y="945895"/>
                  <a:pt x="776342" y="124092"/>
                  <a:pt x="847719" y="16062"/>
                </a:cubicBezTo>
                <a:cubicBezTo>
                  <a:pt x="919096" y="-91968"/>
                  <a:pt x="567997" y="378736"/>
                  <a:pt x="569926" y="421176"/>
                </a:cubicBezTo>
                <a:cubicBezTo>
                  <a:pt x="571855" y="463616"/>
                  <a:pt x="847718" y="286138"/>
                  <a:pt x="859293" y="270705"/>
                </a:cubicBezTo>
                <a:cubicBezTo>
                  <a:pt x="870868" y="255272"/>
                  <a:pt x="595004" y="334366"/>
                  <a:pt x="639374" y="328579"/>
                </a:cubicBezTo>
                <a:cubicBezTo>
                  <a:pt x="683744" y="322792"/>
                  <a:pt x="1003977" y="239839"/>
                  <a:pt x="1125511" y="235981"/>
                </a:cubicBezTo>
                <a:cubicBezTo>
                  <a:pt x="1247045" y="232123"/>
                  <a:pt x="1397516" y="297713"/>
                  <a:pt x="1391729" y="305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BFD4F417-6020-7ECE-DBAA-86AA8CCB23DA}"/>
              </a:ext>
            </a:extLst>
          </p:cNvPr>
          <p:cNvSpPr/>
          <p:nvPr/>
        </p:nvSpPr>
        <p:spPr>
          <a:xfrm>
            <a:off x="3806983" y="1766479"/>
            <a:ext cx="1139050" cy="1361275"/>
          </a:xfrm>
          <a:custGeom>
            <a:avLst/>
            <a:gdLst>
              <a:gd name="connsiteX0" fmla="*/ 1135407 w 1139050"/>
              <a:gd name="connsiteY0" fmla="*/ 4448 h 1361275"/>
              <a:gd name="connsiteX1" fmla="*/ 174708 w 1139050"/>
              <a:gd name="connsiteY1" fmla="*/ 884124 h 1361275"/>
              <a:gd name="connsiteX2" fmla="*/ 487225 w 1139050"/>
              <a:gd name="connsiteY2" fmla="*/ 687354 h 1361275"/>
              <a:gd name="connsiteX3" fmla="*/ 1088 w 1139050"/>
              <a:gd name="connsiteY3" fmla="*/ 1358686 h 1361275"/>
              <a:gd name="connsiteX4" fmla="*/ 649270 w 1139050"/>
              <a:gd name="connsiteY4" fmla="*/ 397987 h 1361275"/>
              <a:gd name="connsiteX5" fmla="*/ 510374 w 1139050"/>
              <a:gd name="connsiteY5" fmla="*/ 536883 h 1361275"/>
              <a:gd name="connsiteX6" fmla="*/ 1135407 w 1139050"/>
              <a:gd name="connsiteY6" fmla="*/ 4448 h 136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9050" h="1361275">
                <a:moveTo>
                  <a:pt x="1135407" y="4448"/>
                </a:moveTo>
                <a:cubicBezTo>
                  <a:pt x="1079463" y="62322"/>
                  <a:pt x="282738" y="770306"/>
                  <a:pt x="174708" y="884124"/>
                </a:cubicBezTo>
                <a:cubicBezTo>
                  <a:pt x="66678" y="997942"/>
                  <a:pt x="516162" y="608260"/>
                  <a:pt x="487225" y="687354"/>
                </a:cubicBezTo>
                <a:cubicBezTo>
                  <a:pt x="458288" y="766448"/>
                  <a:pt x="-25920" y="1406914"/>
                  <a:pt x="1088" y="1358686"/>
                </a:cubicBezTo>
                <a:cubicBezTo>
                  <a:pt x="28095" y="1310458"/>
                  <a:pt x="564389" y="534954"/>
                  <a:pt x="649270" y="397987"/>
                </a:cubicBezTo>
                <a:cubicBezTo>
                  <a:pt x="734151" y="261020"/>
                  <a:pt x="435139" y="602473"/>
                  <a:pt x="510374" y="536883"/>
                </a:cubicBezTo>
                <a:cubicBezTo>
                  <a:pt x="585609" y="471293"/>
                  <a:pt x="1191351" y="-53426"/>
                  <a:pt x="1135407" y="4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D30C134F-9450-D9F7-7294-EA90B29AD0D8}"/>
              </a:ext>
            </a:extLst>
          </p:cNvPr>
          <p:cNvSpPr/>
          <p:nvPr/>
        </p:nvSpPr>
        <p:spPr>
          <a:xfrm>
            <a:off x="8169025" y="2092971"/>
            <a:ext cx="595155" cy="2174991"/>
          </a:xfrm>
          <a:custGeom>
            <a:avLst/>
            <a:gdLst>
              <a:gd name="connsiteX0" fmla="*/ 2702 w 595155"/>
              <a:gd name="connsiteY0" fmla="*/ 2047 h 2174991"/>
              <a:gd name="connsiteX1" fmla="*/ 430965 w 595155"/>
              <a:gd name="connsiteY1" fmla="*/ 1564629 h 2174991"/>
              <a:gd name="connsiteX2" fmla="*/ 407816 w 595155"/>
              <a:gd name="connsiteY2" fmla="*/ 1344710 h 2174991"/>
              <a:gd name="connsiteX3" fmla="*/ 593010 w 595155"/>
              <a:gd name="connsiteY3" fmla="*/ 2154938 h 2174991"/>
              <a:gd name="connsiteX4" fmla="*/ 488838 w 595155"/>
              <a:gd name="connsiteY4" fmla="*/ 1853996 h 2174991"/>
              <a:gd name="connsiteX5" fmla="*/ 199471 w 595155"/>
              <a:gd name="connsiteY5" fmla="*/ 1043768 h 2174991"/>
              <a:gd name="connsiteX6" fmla="*/ 245770 w 595155"/>
              <a:gd name="connsiteY6" fmla="*/ 1228963 h 2174991"/>
              <a:gd name="connsiteX7" fmla="*/ 2702 w 595155"/>
              <a:gd name="connsiteY7" fmla="*/ 2047 h 217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5155" h="2174991">
                <a:moveTo>
                  <a:pt x="2702" y="2047"/>
                </a:moveTo>
                <a:cubicBezTo>
                  <a:pt x="33568" y="57991"/>
                  <a:pt x="363446" y="1340852"/>
                  <a:pt x="430965" y="1564629"/>
                </a:cubicBezTo>
                <a:cubicBezTo>
                  <a:pt x="498484" y="1788406"/>
                  <a:pt x="380809" y="1246325"/>
                  <a:pt x="407816" y="1344710"/>
                </a:cubicBezTo>
                <a:cubicBezTo>
                  <a:pt x="434824" y="1443095"/>
                  <a:pt x="579506" y="2070057"/>
                  <a:pt x="593010" y="2154938"/>
                </a:cubicBezTo>
                <a:cubicBezTo>
                  <a:pt x="606514" y="2239819"/>
                  <a:pt x="554428" y="2039191"/>
                  <a:pt x="488838" y="1853996"/>
                </a:cubicBezTo>
                <a:cubicBezTo>
                  <a:pt x="423248" y="1668801"/>
                  <a:pt x="239982" y="1147940"/>
                  <a:pt x="199471" y="1043768"/>
                </a:cubicBezTo>
                <a:cubicBezTo>
                  <a:pt x="158960" y="939596"/>
                  <a:pt x="276636" y="1404512"/>
                  <a:pt x="245770" y="1228963"/>
                </a:cubicBezTo>
                <a:cubicBezTo>
                  <a:pt x="214904" y="1053414"/>
                  <a:pt x="-28164" y="-53897"/>
                  <a:pt x="2702" y="20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5E9D008E-D332-1CAF-41D1-9E21C14F5E4A}"/>
              </a:ext>
            </a:extLst>
          </p:cNvPr>
          <p:cNvSpPr/>
          <p:nvPr/>
        </p:nvSpPr>
        <p:spPr>
          <a:xfrm>
            <a:off x="6757516" y="1701471"/>
            <a:ext cx="727814" cy="634058"/>
          </a:xfrm>
          <a:custGeom>
            <a:avLst/>
            <a:gdLst>
              <a:gd name="connsiteX0" fmla="*/ 119802 w 727814"/>
              <a:gd name="connsiteY0" fmla="*/ 633898 h 634058"/>
              <a:gd name="connsiteX1" fmla="*/ 42529 w 727814"/>
              <a:gd name="connsiteY1" fmla="*/ 436422 h 634058"/>
              <a:gd name="connsiteX2" fmla="*/ 72580 w 727814"/>
              <a:gd name="connsiteY2" fmla="*/ 307633 h 634058"/>
              <a:gd name="connsiteX3" fmla="*/ 98338 w 727814"/>
              <a:gd name="connsiteY3" fmla="*/ 277583 h 634058"/>
              <a:gd name="connsiteX4" fmla="*/ 8185 w 727814"/>
              <a:gd name="connsiteY4" fmla="*/ 350563 h 634058"/>
              <a:gd name="connsiteX5" fmla="*/ 338743 w 727814"/>
              <a:gd name="connsiteY5" fmla="*/ 92985 h 634058"/>
              <a:gd name="connsiteX6" fmla="*/ 175611 w 727814"/>
              <a:gd name="connsiteY6" fmla="*/ 114450 h 634058"/>
              <a:gd name="connsiteX7" fmla="*/ 300107 w 727814"/>
              <a:gd name="connsiteY7" fmla="*/ 62935 h 634058"/>
              <a:gd name="connsiteX8" fmla="*/ 712230 w 727814"/>
              <a:gd name="connsiteY8" fmla="*/ 260411 h 634058"/>
              <a:gd name="connsiteX9" fmla="*/ 647836 w 727814"/>
              <a:gd name="connsiteY9" fmla="*/ 221774 h 634058"/>
              <a:gd name="connsiteX10" fmla="*/ 312985 w 727814"/>
              <a:gd name="connsiteY10" fmla="*/ 2833 h 634058"/>
              <a:gd name="connsiteX11" fmla="*/ 373087 w 727814"/>
              <a:gd name="connsiteY11" fmla="*/ 105864 h 634058"/>
              <a:gd name="connsiteX12" fmla="*/ 81166 w 727814"/>
              <a:gd name="connsiteY12" fmla="*/ 230360 h 634058"/>
              <a:gd name="connsiteX13" fmla="*/ 81166 w 727814"/>
              <a:gd name="connsiteY13" fmla="*/ 230360 h 634058"/>
              <a:gd name="connsiteX14" fmla="*/ 115509 w 727814"/>
              <a:gd name="connsiteY14" fmla="*/ 273290 h 634058"/>
              <a:gd name="connsiteX15" fmla="*/ 12478 w 727814"/>
              <a:gd name="connsiteY15" fmla="*/ 402078 h 634058"/>
              <a:gd name="connsiteX16" fmla="*/ 119802 w 727814"/>
              <a:gd name="connsiteY16" fmla="*/ 633898 h 63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814" h="634058">
                <a:moveTo>
                  <a:pt x="119802" y="633898"/>
                </a:moveTo>
                <a:cubicBezTo>
                  <a:pt x="124810" y="639622"/>
                  <a:pt x="50399" y="490799"/>
                  <a:pt x="42529" y="436422"/>
                </a:cubicBezTo>
                <a:cubicBezTo>
                  <a:pt x="34659" y="382045"/>
                  <a:pt x="63278" y="334106"/>
                  <a:pt x="72580" y="307633"/>
                </a:cubicBezTo>
                <a:cubicBezTo>
                  <a:pt x="81881" y="281160"/>
                  <a:pt x="109070" y="270428"/>
                  <a:pt x="98338" y="277583"/>
                </a:cubicBezTo>
                <a:cubicBezTo>
                  <a:pt x="87606" y="284738"/>
                  <a:pt x="-31882" y="381329"/>
                  <a:pt x="8185" y="350563"/>
                </a:cubicBezTo>
                <a:cubicBezTo>
                  <a:pt x="48252" y="319797"/>
                  <a:pt x="310839" y="132337"/>
                  <a:pt x="338743" y="92985"/>
                </a:cubicBezTo>
                <a:cubicBezTo>
                  <a:pt x="366647" y="53633"/>
                  <a:pt x="182050" y="119458"/>
                  <a:pt x="175611" y="114450"/>
                </a:cubicBezTo>
                <a:cubicBezTo>
                  <a:pt x="169172" y="109442"/>
                  <a:pt x="210671" y="38608"/>
                  <a:pt x="300107" y="62935"/>
                </a:cubicBezTo>
                <a:cubicBezTo>
                  <a:pt x="389543" y="87262"/>
                  <a:pt x="654275" y="233938"/>
                  <a:pt x="712230" y="260411"/>
                </a:cubicBezTo>
                <a:cubicBezTo>
                  <a:pt x="770185" y="286884"/>
                  <a:pt x="647836" y="221774"/>
                  <a:pt x="647836" y="221774"/>
                </a:cubicBezTo>
                <a:cubicBezTo>
                  <a:pt x="581295" y="178844"/>
                  <a:pt x="358777" y="22151"/>
                  <a:pt x="312985" y="2833"/>
                </a:cubicBezTo>
                <a:cubicBezTo>
                  <a:pt x="267193" y="-16485"/>
                  <a:pt x="411724" y="67943"/>
                  <a:pt x="373087" y="105864"/>
                </a:cubicBezTo>
                <a:cubicBezTo>
                  <a:pt x="334451" y="143785"/>
                  <a:pt x="81166" y="230360"/>
                  <a:pt x="81166" y="230360"/>
                </a:cubicBezTo>
                <a:lnTo>
                  <a:pt x="81166" y="230360"/>
                </a:lnTo>
                <a:cubicBezTo>
                  <a:pt x="86890" y="237515"/>
                  <a:pt x="126957" y="244670"/>
                  <a:pt x="115509" y="273290"/>
                </a:cubicBezTo>
                <a:cubicBezTo>
                  <a:pt x="104061" y="301910"/>
                  <a:pt x="11763" y="346270"/>
                  <a:pt x="12478" y="402078"/>
                </a:cubicBezTo>
                <a:cubicBezTo>
                  <a:pt x="13193" y="457886"/>
                  <a:pt x="114794" y="628174"/>
                  <a:pt x="119802" y="633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AF62D3A7-8C02-C4D4-7DDD-DC70CFE0C2E1}"/>
              </a:ext>
            </a:extLst>
          </p:cNvPr>
          <p:cNvSpPr/>
          <p:nvPr/>
        </p:nvSpPr>
        <p:spPr>
          <a:xfrm>
            <a:off x="6988091" y="1853004"/>
            <a:ext cx="1142770" cy="670845"/>
          </a:xfrm>
          <a:custGeom>
            <a:avLst/>
            <a:gdLst>
              <a:gd name="connsiteX0" fmla="*/ 844 w 1142770"/>
              <a:gd name="connsiteY0" fmla="*/ 542466 h 670845"/>
              <a:gd name="connsiteX1" fmla="*/ 275594 w 1142770"/>
              <a:gd name="connsiteY1" fmla="*/ 336404 h 670845"/>
              <a:gd name="connsiteX2" fmla="*/ 692010 w 1142770"/>
              <a:gd name="connsiteY2" fmla="*/ 246252 h 670845"/>
              <a:gd name="connsiteX3" fmla="*/ 756405 w 1142770"/>
              <a:gd name="connsiteY3" fmla="*/ 272010 h 670845"/>
              <a:gd name="connsiteX4" fmla="*/ 666253 w 1142770"/>
              <a:gd name="connsiteY4" fmla="*/ 83120 h 670845"/>
              <a:gd name="connsiteX5" fmla="*/ 1121306 w 1142770"/>
              <a:gd name="connsiteY5" fmla="*/ 645497 h 670845"/>
              <a:gd name="connsiteX6" fmla="*/ 1074084 w 1142770"/>
              <a:gd name="connsiteY6" fmla="*/ 581103 h 670845"/>
              <a:gd name="connsiteX7" fmla="*/ 644788 w 1142770"/>
              <a:gd name="connsiteY7" fmla="*/ 10140 h 670845"/>
              <a:gd name="connsiteX8" fmla="*/ 734940 w 1142770"/>
              <a:gd name="connsiteY8" fmla="*/ 216202 h 670845"/>
              <a:gd name="connsiteX9" fmla="*/ 679132 w 1142770"/>
              <a:gd name="connsiteY9" fmla="*/ 224788 h 670845"/>
              <a:gd name="connsiteX10" fmla="*/ 215492 w 1142770"/>
              <a:gd name="connsiteY10" fmla="*/ 233373 h 670845"/>
              <a:gd name="connsiteX11" fmla="*/ 408675 w 1142770"/>
              <a:gd name="connsiteY11" fmla="*/ 254838 h 670845"/>
              <a:gd name="connsiteX12" fmla="*/ 254129 w 1142770"/>
              <a:gd name="connsiteY12" fmla="*/ 349283 h 670845"/>
              <a:gd name="connsiteX13" fmla="*/ 86703 w 1142770"/>
              <a:gd name="connsiteY13" fmla="*/ 417971 h 670845"/>
              <a:gd name="connsiteX14" fmla="*/ 185441 w 1142770"/>
              <a:gd name="connsiteY14" fmla="*/ 327819 h 670845"/>
              <a:gd name="connsiteX15" fmla="*/ 844 w 1142770"/>
              <a:gd name="connsiteY15" fmla="*/ 542466 h 670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2770" h="670845">
                <a:moveTo>
                  <a:pt x="844" y="542466"/>
                </a:moveTo>
                <a:cubicBezTo>
                  <a:pt x="15869" y="543897"/>
                  <a:pt x="160400" y="385773"/>
                  <a:pt x="275594" y="336404"/>
                </a:cubicBezTo>
                <a:cubicBezTo>
                  <a:pt x="390788" y="287035"/>
                  <a:pt x="611875" y="256984"/>
                  <a:pt x="692010" y="246252"/>
                </a:cubicBezTo>
                <a:cubicBezTo>
                  <a:pt x="772145" y="235520"/>
                  <a:pt x="760698" y="299199"/>
                  <a:pt x="756405" y="272010"/>
                </a:cubicBezTo>
                <a:cubicBezTo>
                  <a:pt x="752112" y="244821"/>
                  <a:pt x="605436" y="20872"/>
                  <a:pt x="666253" y="83120"/>
                </a:cubicBezTo>
                <a:cubicBezTo>
                  <a:pt x="727070" y="145368"/>
                  <a:pt x="1053334" y="562500"/>
                  <a:pt x="1121306" y="645497"/>
                </a:cubicBezTo>
                <a:cubicBezTo>
                  <a:pt x="1189278" y="728494"/>
                  <a:pt x="1074084" y="581103"/>
                  <a:pt x="1074084" y="581103"/>
                </a:cubicBezTo>
                <a:cubicBezTo>
                  <a:pt x="994664" y="475210"/>
                  <a:pt x="701312" y="70957"/>
                  <a:pt x="644788" y="10140"/>
                </a:cubicBezTo>
                <a:cubicBezTo>
                  <a:pt x="588264" y="-50677"/>
                  <a:pt x="729216" y="180427"/>
                  <a:pt x="734940" y="216202"/>
                </a:cubicBezTo>
                <a:cubicBezTo>
                  <a:pt x="740664" y="251977"/>
                  <a:pt x="765707" y="221926"/>
                  <a:pt x="679132" y="224788"/>
                </a:cubicBezTo>
                <a:cubicBezTo>
                  <a:pt x="592557" y="227650"/>
                  <a:pt x="260568" y="228365"/>
                  <a:pt x="215492" y="233373"/>
                </a:cubicBezTo>
                <a:cubicBezTo>
                  <a:pt x="170416" y="238381"/>
                  <a:pt x="402236" y="235520"/>
                  <a:pt x="408675" y="254838"/>
                </a:cubicBezTo>
                <a:cubicBezTo>
                  <a:pt x="415114" y="274156"/>
                  <a:pt x="307791" y="322094"/>
                  <a:pt x="254129" y="349283"/>
                </a:cubicBezTo>
                <a:cubicBezTo>
                  <a:pt x="200467" y="376472"/>
                  <a:pt x="98151" y="421548"/>
                  <a:pt x="86703" y="417971"/>
                </a:cubicBezTo>
                <a:cubicBezTo>
                  <a:pt x="75255" y="414394"/>
                  <a:pt x="194742" y="305639"/>
                  <a:pt x="185441" y="327819"/>
                </a:cubicBezTo>
                <a:cubicBezTo>
                  <a:pt x="176140" y="349999"/>
                  <a:pt x="-14181" y="541035"/>
                  <a:pt x="844" y="542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EECC0D2C-A969-B54F-CE78-BCEEF949632E}"/>
              </a:ext>
            </a:extLst>
          </p:cNvPr>
          <p:cNvSpPr/>
          <p:nvPr/>
        </p:nvSpPr>
        <p:spPr>
          <a:xfrm>
            <a:off x="7117556" y="2153541"/>
            <a:ext cx="665737" cy="1313636"/>
          </a:xfrm>
          <a:custGeom>
            <a:avLst/>
            <a:gdLst>
              <a:gd name="connsiteX0" fmla="*/ 168 w 665737"/>
              <a:gd name="connsiteY0" fmla="*/ 289152 h 1313636"/>
              <a:gd name="connsiteX1" fmla="*/ 206230 w 665737"/>
              <a:gd name="connsiteY1" fmla="*/ 190414 h 1313636"/>
              <a:gd name="connsiteX2" fmla="*/ 416585 w 665737"/>
              <a:gd name="connsiteY2" fmla="*/ 194707 h 1313636"/>
              <a:gd name="connsiteX3" fmla="*/ 335019 w 665737"/>
              <a:gd name="connsiteY3" fmla="*/ 5817 h 1313636"/>
              <a:gd name="connsiteX4" fmla="*/ 592596 w 665737"/>
              <a:gd name="connsiteY4" fmla="*/ 447991 h 1313636"/>
              <a:gd name="connsiteX5" fmla="*/ 545374 w 665737"/>
              <a:gd name="connsiteY5" fmla="*/ 808600 h 1313636"/>
              <a:gd name="connsiteX6" fmla="*/ 665576 w 665737"/>
              <a:gd name="connsiteY6" fmla="*/ 508093 h 1313636"/>
              <a:gd name="connsiteX7" fmla="*/ 515323 w 665737"/>
              <a:gd name="connsiteY7" fmla="*/ 1276532 h 1313636"/>
              <a:gd name="connsiteX8" fmla="*/ 536788 w 665737"/>
              <a:gd name="connsiteY8" fmla="*/ 1169208 h 1313636"/>
              <a:gd name="connsiteX9" fmla="*/ 541081 w 665737"/>
              <a:gd name="connsiteY9" fmla="*/ 963146 h 1313636"/>
              <a:gd name="connsiteX10" fmla="*/ 536788 w 665737"/>
              <a:gd name="connsiteY10" fmla="*/ 679811 h 1313636"/>
              <a:gd name="connsiteX11" fmla="*/ 566838 w 665737"/>
              <a:gd name="connsiteY11" fmla="*/ 1040420 h 1313636"/>
              <a:gd name="connsiteX12" fmla="*/ 579717 w 665737"/>
              <a:gd name="connsiteY12" fmla="*/ 842944 h 1313636"/>
              <a:gd name="connsiteX13" fmla="*/ 605475 w 665737"/>
              <a:gd name="connsiteY13" fmla="*/ 340667 h 1313636"/>
              <a:gd name="connsiteX14" fmla="*/ 596889 w 665737"/>
              <a:gd name="connsiteY14" fmla="*/ 344960 h 1313636"/>
              <a:gd name="connsiteX15" fmla="*/ 313554 w 665737"/>
              <a:gd name="connsiteY15" fmla="*/ 74504 h 1313636"/>
              <a:gd name="connsiteX16" fmla="*/ 382241 w 665737"/>
              <a:gd name="connsiteY16" fmla="*/ 147484 h 1313636"/>
              <a:gd name="connsiteX17" fmla="*/ 98906 w 665737"/>
              <a:gd name="connsiteY17" fmla="*/ 117434 h 1313636"/>
              <a:gd name="connsiteX18" fmla="*/ 356483 w 665737"/>
              <a:gd name="connsiteY18" fmla="*/ 160363 h 1313636"/>
              <a:gd name="connsiteX19" fmla="*/ 244867 w 665737"/>
              <a:gd name="connsiteY19" fmla="*/ 164656 h 1313636"/>
              <a:gd name="connsiteX20" fmla="*/ 171886 w 665737"/>
              <a:gd name="connsiteY20" fmla="*/ 216172 h 1313636"/>
              <a:gd name="connsiteX21" fmla="*/ 168 w 665737"/>
              <a:gd name="connsiteY21" fmla="*/ 289152 h 1313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5737" h="1313636">
                <a:moveTo>
                  <a:pt x="168" y="289152"/>
                </a:moveTo>
                <a:cubicBezTo>
                  <a:pt x="5892" y="284859"/>
                  <a:pt x="136827" y="206155"/>
                  <a:pt x="206230" y="190414"/>
                </a:cubicBezTo>
                <a:cubicBezTo>
                  <a:pt x="275633" y="174673"/>
                  <a:pt x="395120" y="225473"/>
                  <a:pt x="416585" y="194707"/>
                </a:cubicBezTo>
                <a:cubicBezTo>
                  <a:pt x="438050" y="163941"/>
                  <a:pt x="305684" y="-36397"/>
                  <a:pt x="335019" y="5817"/>
                </a:cubicBezTo>
                <a:cubicBezTo>
                  <a:pt x="364354" y="48031"/>
                  <a:pt x="557537" y="314194"/>
                  <a:pt x="592596" y="447991"/>
                </a:cubicBezTo>
                <a:cubicBezTo>
                  <a:pt x="627655" y="581788"/>
                  <a:pt x="533211" y="798583"/>
                  <a:pt x="545374" y="808600"/>
                </a:cubicBezTo>
                <a:cubicBezTo>
                  <a:pt x="557537" y="818617"/>
                  <a:pt x="670584" y="430104"/>
                  <a:pt x="665576" y="508093"/>
                </a:cubicBezTo>
                <a:cubicBezTo>
                  <a:pt x="660568" y="586082"/>
                  <a:pt x="536788" y="1166346"/>
                  <a:pt x="515323" y="1276532"/>
                </a:cubicBezTo>
                <a:cubicBezTo>
                  <a:pt x="493858" y="1386718"/>
                  <a:pt x="532495" y="1221439"/>
                  <a:pt x="536788" y="1169208"/>
                </a:cubicBezTo>
                <a:cubicBezTo>
                  <a:pt x="541081" y="1116977"/>
                  <a:pt x="541081" y="1044712"/>
                  <a:pt x="541081" y="963146"/>
                </a:cubicBezTo>
                <a:cubicBezTo>
                  <a:pt x="541081" y="881580"/>
                  <a:pt x="532495" y="666932"/>
                  <a:pt x="536788" y="679811"/>
                </a:cubicBezTo>
                <a:cubicBezTo>
                  <a:pt x="541081" y="692690"/>
                  <a:pt x="559683" y="1013231"/>
                  <a:pt x="566838" y="1040420"/>
                </a:cubicBezTo>
                <a:cubicBezTo>
                  <a:pt x="573993" y="1067609"/>
                  <a:pt x="573278" y="959569"/>
                  <a:pt x="579717" y="842944"/>
                </a:cubicBezTo>
                <a:cubicBezTo>
                  <a:pt x="586156" y="726319"/>
                  <a:pt x="605475" y="340667"/>
                  <a:pt x="605475" y="340667"/>
                </a:cubicBezTo>
                <a:cubicBezTo>
                  <a:pt x="608337" y="257670"/>
                  <a:pt x="645542" y="389320"/>
                  <a:pt x="596889" y="344960"/>
                </a:cubicBezTo>
                <a:cubicBezTo>
                  <a:pt x="548236" y="300600"/>
                  <a:pt x="349329" y="107417"/>
                  <a:pt x="313554" y="74504"/>
                </a:cubicBezTo>
                <a:cubicBezTo>
                  <a:pt x="277779" y="41591"/>
                  <a:pt x="418016" y="140329"/>
                  <a:pt x="382241" y="147484"/>
                </a:cubicBezTo>
                <a:cubicBezTo>
                  <a:pt x="346466" y="154639"/>
                  <a:pt x="103199" y="115287"/>
                  <a:pt x="98906" y="117434"/>
                </a:cubicBezTo>
                <a:cubicBezTo>
                  <a:pt x="94613" y="119581"/>
                  <a:pt x="332156" y="152493"/>
                  <a:pt x="356483" y="160363"/>
                </a:cubicBezTo>
                <a:cubicBezTo>
                  <a:pt x="380810" y="168233"/>
                  <a:pt x="275633" y="155355"/>
                  <a:pt x="244867" y="164656"/>
                </a:cubicBezTo>
                <a:cubicBezTo>
                  <a:pt x="214101" y="173957"/>
                  <a:pt x="207661" y="194707"/>
                  <a:pt x="171886" y="216172"/>
                </a:cubicBezTo>
                <a:cubicBezTo>
                  <a:pt x="136111" y="237637"/>
                  <a:pt x="-5556" y="293445"/>
                  <a:pt x="168" y="289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52C8D0CF-50F5-30B5-18C8-05C33F8F3185}"/>
              </a:ext>
            </a:extLst>
          </p:cNvPr>
          <p:cNvSpPr/>
          <p:nvPr/>
        </p:nvSpPr>
        <p:spPr>
          <a:xfrm>
            <a:off x="7332358" y="2263469"/>
            <a:ext cx="309596" cy="910312"/>
          </a:xfrm>
          <a:custGeom>
            <a:avLst/>
            <a:gdLst>
              <a:gd name="connsiteX0" fmla="*/ 14 w 309596"/>
              <a:gd name="connsiteY0" fmla="*/ 230739 h 910312"/>
              <a:gd name="connsiteX1" fmla="*/ 137388 w 309596"/>
              <a:gd name="connsiteY1" fmla="*/ 252204 h 910312"/>
              <a:gd name="connsiteX2" fmla="*/ 300521 w 309596"/>
              <a:gd name="connsiteY2" fmla="*/ 582762 h 910312"/>
              <a:gd name="connsiteX3" fmla="*/ 287642 w 309596"/>
              <a:gd name="connsiteY3" fmla="*/ 453973 h 910312"/>
              <a:gd name="connsiteX4" fmla="*/ 279056 w 309596"/>
              <a:gd name="connsiteY4" fmla="*/ 896148 h 910312"/>
              <a:gd name="connsiteX5" fmla="*/ 283349 w 309596"/>
              <a:gd name="connsiteY5" fmla="*/ 788824 h 910312"/>
              <a:gd name="connsiteX6" fmla="*/ 279056 w 309596"/>
              <a:gd name="connsiteY6" fmla="*/ 664328 h 910312"/>
              <a:gd name="connsiteX7" fmla="*/ 171732 w 309596"/>
              <a:gd name="connsiteY7" fmla="*/ 389579 h 910312"/>
              <a:gd name="connsiteX8" fmla="*/ 279056 w 309596"/>
              <a:gd name="connsiteY8" fmla="*/ 599934 h 910312"/>
              <a:gd name="connsiteX9" fmla="*/ 210369 w 309596"/>
              <a:gd name="connsiteY9" fmla="*/ 363821 h 910312"/>
              <a:gd name="connsiteX10" fmla="*/ 167439 w 309596"/>
              <a:gd name="connsiteY10" fmla="*/ 3213 h 910312"/>
              <a:gd name="connsiteX11" fmla="*/ 171732 w 309596"/>
              <a:gd name="connsiteY11" fmla="*/ 187810 h 910312"/>
              <a:gd name="connsiteX12" fmla="*/ 128803 w 309596"/>
              <a:gd name="connsiteY12" fmla="*/ 204982 h 910312"/>
              <a:gd name="connsiteX13" fmla="*/ 14 w 309596"/>
              <a:gd name="connsiteY13" fmla="*/ 230739 h 910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9596" h="910312">
                <a:moveTo>
                  <a:pt x="14" y="230739"/>
                </a:moveTo>
                <a:cubicBezTo>
                  <a:pt x="1445" y="238609"/>
                  <a:pt x="87304" y="193534"/>
                  <a:pt x="137388" y="252204"/>
                </a:cubicBezTo>
                <a:cubicBezTo>
                  <a:pt x="187472" y="310874"/>
                  <a:pt x="275479" y="549134"/>
                  <a:pt x="300521" y="582762"/>
                </a:cubicBezTo>
                <a:cubicBezTo>
                  <a:pt x="325563" y="616390"/>
                  <a:pt x="291219" y="401742"/>
                  <a:pt x="287642" y="453973"/>
                </a:cubicBezTo>
                <a:cubicBezTo>
                  <a:pt x="284065" y="506204"/>
                  <a:pt x="279771" y="840340"/>
                  <a:pt x="279056" y="896148"/>
                </a:cubicBezTo>
                <a:cubicBezTo>
                  <a:pt x="278341" y="951956"/>
                  <a:pt x="283349" y="827461"/>
                  <a:pt x="283349" y="788824"/>
                </a:cubicBezTo>
                <a:cubicBezTo>
                  <a:pt x="283349" y="750187"/>
                  <a:pt x="297659" y="730869"/>
                  <a:pt x="279056" y="664328"/>
                </a:cubicBezTo>
                <a:cubicBezTo>
                  <a:pt x="260453" y="597787"/>
                  <a:pt x="171732" y="400311"/>
                  <a:pt x="171732" y="389579"/>
                </a:cubicBezTo>
                <a:cubicBezTo>
                  <a:pt x="171732" y="378847"/>
                  <a:pt x="272617" y="604227"/>
                  <a:pt x="279056" y="599934"/>
                </a:cubicBezTo>
                <a:cubicBezTo>
                  <a:pt x="285495" y="595641"/>
                  <a:pt x="228972" y="463274"/>
                  <a:pt x="210369" y="363821"/>
                </a:cubicBezTo>
                <a:cubicBezTo>
                  <a:pt x="191766" y="264368"/>
                  <a:pt x="173879" y="32548"/>
                  <a:pt x="167439" y="3213"/>
                </a:cubicBezTo>
                <a:cubicBezTo>
                  <a:pt x="160999" y="-26122"/>
                  <a:pt x="178171" y="154182"/>
                  <a:pt x="171732" y="187810"/>
                </a:cubicBezTo>
                <a:cubicBezTo>
                  <a:pt x="165293" y="221438"/>
                  <a:pt x="154561" y="196396"/>
                  <a:pt x="128803" y="204982"/>
                </a:cubicBezTo>
                <a:cubicBezTo>
                  <a:pt x="103045" y="213568"/>
                  <a:pt x="-1417" y="222869"/>
                  <a:pt x="14" y="230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CB5EEE0A-88DE-79A3-BC00-850C5ED53423}"/>
              </a:ext>
            </a:extLst>
          </p:cNvPr>
          <p:cNvSpPr/>
          <p:nvPr/>
        </p:nvSpPr>
        <p:spPr>
          <a:xfrm>
            <a:off x="7343464" y="2890123"/>
            <a:ext cx="509269" cy="1046706"/>
          </a:xfrm>
          <a:custGeom>
            <a:avLst/>
            <a:gdLst>
              <a:gd name="connsiteX0" fmla="*/ 448254 w 509269"/>
              <a:gd name="connsiteY0" fmla="*/ 3331 h 1046706"/>
              <a:gd name="connsiteX1" fmla="*/ 289415 w 509269"/>
              <a:gd name="connsiteY1" fmla="*/ 501314 h 1046706"/>
              <a:gd name="connsiteX2" fmla="*/ 302294 w 509269"/>
              <a:gd name="connsiteY2" fmla="*/ 355353 h 1046706"/>
              <a:gd name="connsiteX3" fmla="*/ 310880 w 509269"/>
              <a:gd name="connsiteY3" fmla="*/ 149291 h 1046706"/>
              <a:gd name="connsiteX4" fmla="*/ 310880 w 509269"/>
              <a:gd name="connsiteY4" fmla="*/ 441212 h 1046706"/>
              <a:gd name="connsiteX5" fmla="*/ 225021 w 509269"/>
              <a:gd name="connsiteY5" fmla="*/ 668739 h 1046706"/>
              <a:gd name="connsiteX6" fmla="*/ 139161 w 509269"/>
              <a:gd name="connsiteY6" fmla="*/ 870508 h 1046706"/>
              <a:gd name="connsiteX7" fmla="*/ 272243 w 509269"/>
              <a:gd name="connsiteY7" fmla="*/ 600052 h 1046706"/>
              <a:gd name="connsiteX8" fmla="*/ 1787 w 509269"/>
              <a:gd name="connsiteY8" fmla="*/ 1042226 h 1046706"/>
              <a:gd name="connsiteX9" fmla="*/ 147747 w 509269"/>
              <a:gd name="connsiteY9" fmla="*/ 840457 h 1046706"/>
              <a:gd name="connsiteX10" fmla="*/ 508356 w 509269"/>
              <a:gd name="connsiteY10" fmla="*/ 338181 h 1046706"/>
              <a:gd name="connsiteX11" fmla="*/ 255071 w 509269"/>
              <a:gd name="connsiteY11" fmla="*/ 694497 h 1046706"/>
              <a:gd name="connsiteX12" fmla="*/ 383860 w 509269"/>
              <a:gd name="connsiteY12" fmla="*/ 424040 h 1046706"/>
              <a:gd name="connsiteX13" fmla="*/ 298001 w 509269"/>
              <a:gd name="connsiteY13" fmla="*/ 535657 h 1046706"/>
              <a:gd name="connsiteX14" fmla="*/ 448254 w 509269"/>
              <a:gd name="connsiteY14" fmla="*/ 175049 h 1046706"/>
              <a:gd name="connsiteX15" fmla="*/ 383860 w 509269"/>
              <a:gd name="connsiteY15" fmla="*/ 278080 h 1046706"/>
              <a:gd name="connsiteX16" fmla="*/ 448254 w 509269"/>
              <a:gd name="connsiteY16" fmla="*/ 3331 h 104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269" h="1046706">
                <a:moveTo>
                  <a:pt x="448254" y="3331"/>
                </a:moveTo>
                <a:cubicBezTo>
                  <a:pt x="432513" y="40537"/>
                  <a:pt x="313742" y="442644"/>
                  <a:pt x="289415" y="501314"/>
                </a:cubicBezTo>
                <a:cubicBezTo>
                  <a:pt x="265088" y="559984"/>
                  <a:pt x="298716" y="414024"/>
                  <a:pt x="302294" y="355353"/>
                </a:cubicBezTo>
                <a:cubicBezTo>
                  <a:pt x="305871" y="296683"/>
                  <a:pt x="309449" y="134981"/>
                  <a:pt x="310880" y="149291"/>
                </a:cubicBezTo>
                <a:cubicBezTo>
                  <a:pt x="312311" y="163601"/>
                  <a:pt x="325190" y="354637"/>
                  <a:pt x="310880" y="441212"/>
                </a:cubicBezTo>
                <a:cubicBezTo>
                  <a:pt x="296570" y="527787"/>
                  <a:pt x="253641" y="597190"/>
                  <a:pt x="225021" y="668739"/>
                </a:cubicBezTo>
                <a:cubicBezTo>
                  <a:pt x="196401" y="740288"/>
                  <a:pt x="131291" y="881956"/>
                  <a:pt x="139161" y="870508"/>
                </a:cubicBezTo>
                <a:cubicBezTo>
                  <a:pt x="147031" y="859060"/>
                  <a:pt x="295139" y="571432"/>
                  <a:pt x="272243" y="600052"/>
                </a:cubicBezTo>
                <a:cubicBezTo>
                  <a:pt x="249347" y="628672"/>
                  <a:pt x="22536" y="1002159"/>
                  <a:pt x="1787" y="1042226"/>
                </a:cubicBezTo>
                <a:cubicBezTo>
                  <a:pt x="-18962" y="1082293"/>
                  <a:pt x="147747" y="840457"/>
                  <a:pt x="147747" y="840457"/>
                </a:cubicBezTo>
                <a:lnTo>
                  <a:pt x="508356" y="338181"/>
                </a:lnTo>
                <a:cubicBezTo>
                  <a:pt x="526243" y="313854"/>
                  <a:pt x="275820" y="680187"/>
                  <a:pt x="255071" y="694497"/>
                </a:cubicBezTo>
                <a:cubicBezTo>
                  <a:pt x="234322" y="708807"/>
                  <a:pt x="376705" y="450513"/>
                  <a:pt x="383860" y="424040"/>
                </a:cubicBezTo>
                <a:cubicBezTo>
                  <a:pt x="391015" y="397567"/>
                  <a:pt x="287269" y="577155"/>
                  <a:pt x="298001" y="535657"/>
                </a:cubicBezTo>
                <a:cubicBezTo>
                  <a:pt x="308733" y="494159"/>
                  <a:pt x="433944" y="217978"/>
                  <a:pt x="448254" y="175049"/>
                </a:cubicBezTo>
                <a:cubicBezTo>
                  <a:pt x="462564" y="132120"/>
                  <a:pt x="382429" y="303838"/>
                  <a:pt x="383860" y="278080"/>
                </a:cubicBezTo>
                <a:cubicBezTo>
                  <a:pt x="385291" y="252322"/>
                  <a:pt x="463995" y="-33875"/>
                  <a:pt x="448254" y="3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8770616F-D1A0-ECEA-FB1D-F5FF18A9D48A}"/>
              </a:ext>
            </a:extLst>
          </p:cNvPr>
          <p:cNvSpPr/>
          <p:nvPr/>
        </p:nvSpPr>
        <p:spPr>
          <a:xfrm>
            <a:off x="5743977" y="1826383"/>
            <a:ext cx="1052459" cy="599464"/>
          </a:xfrm>
          <a:custGeom>
            <a:avLst/>
            <a:gdLst>
              <a:gd name="connsiteX0" fmla="*/ 1051775 w 1052459"/>
              <a:gd name="connsiteY0" fmla="*/ 599138 h 599464"/>
              <a:gd name="connsiteX1" fmla="*/ 785612 w 1052459"/>
              <a:gd name="connsiteY1" fmla="*/ 423127 h 599464"/>
              <a:gd name="connsiteX2" fmla="*/ 652530 w 1052459"/>
              <a:gd name="connsiteY2" fmla="*/ 315803 h 599464"/>
              <a:gd name="connsiteX3" fmla="*/ 137375 w 1052459"/>
              <a:gd name="connsiteY3" fmla="*/ 2417 h 599464"/>
              <a:gd name="connsiteX4" fmla="*/ 429296 w 1052459"/>
              <a:gd name="connsiteY4" fmla="*/ 169842 h 599464"/>
              <a:gd name="connsiteX5" fmla="*/ 90153 w 1052459"/>
              <a:gd name="connsiteY5" fmla="*/ 152671 h 599464"/>
              <a:gd name="connsiteX6" fmla="*/ 0 w 1052459"/>
              <a:gd name="connsiteY6" fmla="*/ 169842 h 599464"/>
              <a:gd name="connsiteX7" fmla="*/ 373488 w 1052459"/>
              <a:gd name="connsiteY7" fmla="*/ 161256 h 599464"/>
              <a:gd name="connsiteX8" fmla="*/ 764147 w 1052459"/>
              <a:gd name="connsiteY8" fmla="*/ 358732 h 599464"/>
              <a:gd name="connsiteX9" fmla="*/ 528034 w 1052459"/>
              <a:gd name="connsiteY9" fmla="*/ 298631 h 599464"/>
              <a:gd name="connsiteX10" fmla="*/ 845713 w 1052459"/>
              <a:gd name="connsiteY10" fmla="*/ 508986 h 599464"/>
              <a:gd name="connsiteX11" fmla="*/ 699753 w 1052459"/>
              <a:gd name="connsiteY11" fmla="*/ 375904 h 599464"/>
              <a:gd name="connsiteX12" fmla="*/ 1051775 w 1052459"/>
              <a:gd name="connsiteY12" fmla="*/ 599138 h 59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52459" h="599464">
                <a:moveTo>
                  <a:pt x="1051775" y="599138"/>
                </a:moveTo>
                <a:cubicBezTo>
                  <a:pt x="1066085" y="607009"/>
                  <a:pt x="852153" y="470349"/>
                  <a:pt x="785612" y="423127"/>
                </a:cubicBezTo>
                <a:cubicBezTo>
                  <a:pt x="719071" y="375905"/>
                  <a:pt x="760569" y="385921"/>
                  <a:pt x="652530" y="315803"/>
                </a:cubicBezTo>
                <a:cubicBezTo>
                  <a:pt x="544490" y="245685"/>
                  <a:pt x="174581" y="26744"/>
                  <a:pt x="137375" y="2417"/>
                </a:cubicBezTo>
                <a:cubicBezTo>
                  <a:pt x="100169" y="-21910"/>
                  <a:pt x="437166" y="144800"/>
                  <a:pt x="429296" y="169842"/>
                </a:cubicBezTo>
                <a:cubicBezTo>
                  <a:pt x="421426" y="194884"/>
                  <a:pt x="161702" y="152671"/>
                  <a:pt x="90153" y="152671"/>
                </a:cubicBezTo>
                <a:cubicBezTo>
                  <a:pt x="18604" y="152671"/>
                  <a:pt x="0" y="169842"/>
                  <a:pt x="0" y="169842"/>
                </a:cubicBezTo>
                <a:cubicBezTo>
                  <a:pt x="47222" y="171273"/>
                  <a:pt x="246130" y="129774"/>
                  <a:pt x="373488" y="161256"/>
                </a:cubicBezTo>
                <a:cubicBezTo>
                  <a:pt x="500846" y="192738"/>
                  <a:pt x="738389" y="335836"/>
                  <a:pt x="764147" y="358732"/>
                </a:cubicBezTo>
                <a:cubicBezTo>
                  <a:pt x="789905" y="381628"/>
                  <a:pt x="514440" y="273589"/>
                  <a:pt x="528034" y="298631"/>
                </a:cubicBezTo>
                <a:cubicBezTo>
                  <a:pt x="541628" y="323673"/>
                  <a:pt x="817093" y="496107"/>
                  <a:pt x="845713" y="508986"/>
                </a:cubicBezTo>
                <a:cubicBezTo>
                  <a:pt x="874333" y="521865"/>
                  <a:pt x="666125" y="363025"/>
                  <a:pt x="699753" y="375904"/>
                </a:cubicBezTo>
                <a:cubicBezTo>
                  <a:pt x="733381" y="388783"/>
                  <a:pt x="1037465" y="591267"/>
                  <a:pt x="1051775" y="599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BD1F2907-B6FD-CE12-2B73-BCFBD65FBDEA}"/>
              </a:ext>
            </a:extLst>
          </p:cNvPr>
          <p:cNvSpPr/>
          <p:nvPr/>
        </p:nvSpPr>
        <p:spPr>
          <a:xfrm>
            <a:off x="2984679" y="2801855"/>
            <a:ext cx="999453" cy="2273913"/>
          </a:xfrm>
          <a:custGeom>
            <a:avLst/>
            <a:gdLst>
              <a:gd name="connsiteX0" fmla="*/ 998041 w 999453"/>
              <a:gd name="connsiteY0" fmla="*/ 2305 h 2273913"/>
              <a:gd name="connsiteX1" fmla="*/ 317321 w 999453"/>
              <a:gd name="connsiteY1" fmla="*/ 835425 h 2273913"/>
              <a:gd name="connsiteX2" fmla="*/ 479881 w 999453"/>
              <a:gd name="connsiteY2" fmla="*/ 723665 h 2273913"/>
              <a:gd name="connsiteX3" fmla="*/ 256361 w 999453"/>
              <a:gd name="connsiteY3" fmla="*/ 1302785 h 2273913"/>
              <a:gd name="connsiteX4" fmla="*/ 327481 w 999453"/>
              <a:gd name="connsiteY4" fmla="*/ 1140225 h 2273913"/>
              <a:gd name="connsiteX5" fmla="*/ 175081 w 999453"/>
              <a:gd name="connsiteY5" fmla="*/ 1638065 h 2273913"/>
              <a:gd name="connsiteX6" fmla="*/ 154761 w 999453"/>
              <a:gd name="connsiteY6" fmla="*/ 2257825 h 2273913"/>
              <a:gd name="connsiteX7" fmla="*/ 154761 w 999453"/>
              <a:gd name="connsiteY7" fmla="*/ 1983505 h 2273913"/>
              <a:gd name="connsiteX8" fmla="*/ 266521 w 999453"/>
              <a:gd name="connsiteY8" fmla="*/ 855745 h 2273913"/>
              <a:gd name="connsiteX9" fmla="*/ 2361 w 999453"/>
              <a:gd name="connsiteY9" fmla="*/ 1607585 h 2273913"/>
              <a:gd name="connsiteX10" fmla="*/ 164921 w 999453"/>
              <a:gd name="connsiteY10" fmla="*/ 1160545 h 2273913"/>
              <a:gd name="connsiteX11" fmla="*/ 622121 w 999453"/>
              <a:gd name="connsiteY11" fmla="*/ 429025 h 2273913"/>
              <a:gd name="connsiteX12" fmla="*/ 500201 w 999453"/>
              <a:gd name="connsiteY12" fmla="*/ 581425 h 2273913"/>
              <a:gd name="connsiteX13" fmla="*/ 998041 w 999453"/>
              <a:gd name="connsiteY13" fmla="*/ 2305 h 227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453" h="2273913">
                <a:moveTo>
                  <a:pt x="998041" y="2305"/>
                </a:moveTo>
                <a:cubicBezTo>
                  <a:pt x="967561" y="44638"/>
                  <a:pt x="403681" y="715198"/>
                  <a:pt x="317321" y="835425"/>
                </a:cubicBezTo>
                <a:cubicBezTo>
                  <a:pt x="230961" y="955652"/>
                  <a:pt x="490041" y="645772"/>
                  <a:pt x="479881" y="723665"/>
                </a:cubicBezTo>
                <a:cubicBezTo>
                  <a:pt x="469721" y="801558"/>
                  <a:pt x="281761" y="1233358"/>
                  <a:pt x="256361" y="1302785"/>
                </a:cubicBezTo>
                <a:cubicBezTo>
                  <a:pt x="230961" y="1372212"/>
                  <a:pt x="341028" y="1084345"/>
                  <a:pt x="327481" y="1140225"/>
                </a:cubicBezTo>
                <a:cubicBezTo>
                  <a:pt x="313934" y="1196105"/>
                  <a:pt x="203868" y="1451798"/>
                  <a:pt x="175081" y="1638065"/>
                </a:cubicBezTo>
                <a:cubicBezTo>
                  <a:pt x="146294" y="1824332"/>
                  <a:pt x="158148" y="2200252"/>
                  <a:pt x="154761" y="2257825"/>
                </a:cubicBezTo>
                <a:cubicBezTo>
                  <a:pt x="151374" y="2315398"/>
                  <a:pt x="136134" y="2217185"/>
                  <a:pt x="154761" y="1983505"/>
                </a:cubicBezTo>
                <a:cubicBezTo>
                  <a:pt x="173388" y="1749825"/>
                  <a:pt x="291921" y="918398"/>
                  <a:pt x="266521" y="855745"/>
                </a:cubicBezTo>
                <a:cubicBezTo>
                  <a:pt x="241121" y="793092"/>
                  <a:pt x="19294" y="1556785"/>
                  <a:pt x="2361" y="1607585"/>
                </a:cubicBezTo>
                <a:cubicBezTo>
                  <a:pt x="-14572" y="1658385"/>
                  <a:pt x="61628" y="1356972"/>
                  <a:pt x="164921" y="1160545"/>
                </a:cubicBezTo>
                <a:cubicBezTo>
                  <a:pt x="268214" y="964118"/>
                  <a:pt x="566241" y="525545"/>
                  <a:pt x="622121" y="429025"/>
                </a:cubicBezTo>
                <a:cubicBezTo>
                  <a:pt x="678001" y="332505"/>
                  <a:pt x="444321" y="649158"/>
                  <a:pt x="500201" y="581425"/>
                </a:cubicBezTo>
                <a:cubicBezTo>
                  <a:pt x="556081" y="513692"/>
                  <a:pt x="1028521" y="-40028"/>
                  <a:pt x="998041" y="2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120BD380-8654-3396-401D-E5576B43CA37}"/>
              </a:ext>
            </a:extLst>
          </p:cNvPr>
          <p:cNvSpPr/>
          <p:nvPr/>
        </p:nvSpPr>
        <p:spPr>
          <a:xfrm>
            <a:off x="4998720" y="3027680"/>
            <a:ext cx="426720" cy="2188141"/>
          </a:xfrm>
          <a:custGeom>
            <a:avLst/>
            <a:gdLst>
              <a:gd name="connsiteX0" fmla="*/ 426720 w 426720"/>
              <a:gd name="connsiteY0" fmla="*/ 0 h 2188141"/>
              <a:gd name="connsiteX1" fmla="*/ 155787 w 426720"/>
              <a:gd name="connsiteY1" fmla="*/ 948267 h 2188141"/>
              <a:gd name="connsiteX2" fmla="*/ 176107 w 426720"/>
              <a:gd name="connsiteY2" fmla="*/ 839893 h 2188141"/>
              <a:gd name="connsiteX3" fmla="*/ 142240 w 426720"/>
              <a:gd name="connsiteY3" fmla="*/ 1104053 h 2188141"/>
              <a:gd name="connsiteX4" fmla="*/ 230293 w 426720"/>
              <a:gd name="connsiteY4" fmla="*/ 934720 h 2188141"/>
              <a:gd name="connsiteX5" fmla="*/ 115147 w 426720"/>
              <a:gd name="connsiteY5" fmla="*/ 1598507 h 2188141"/>
              <a:gd name="connsiteX6" fmla="*/ 176107 w 426720"/>
              <a:gd name="connsiteY6" fmla="*/ 1354667 h 2188141"/>
              <a:gd name="connsiteX7" fmla="*/ 67733 w 426720"/>
              <a:gd name="connsiteY7" fmla="*/ 1673013 h 2188141"/>
              <a:gd name="connsiteX8" fmla="*/ 149013 w 426720"/>
              <a:gd name="connsiteY8" fmla="*/ 2174240 h 2188141"/>
              <a:gd name="connsiteX9" fmla="*/ 128693 w 426720"/>
              <a:gd name="connsiteY9" fmla="*/ 2038773 h 2188141"/>
              <a:gd name="connsiteX10" fmla="*/ 115147 w 426720"/>
              <a:gd name="connsiteY10" fmla="*/ 1937173 h 2188141"/>
              <a:gd name="connsiteX11" fmla="*/ 40640 w 426720"/>
              <a:gd name="connsiteY11" fmla="*/ 1632373 h 2188141"/>
              <a:gd name="connsiteX12" fmla="*/ 40640 w 426720"/>
              <a:gd name="connsiteY12" fmla="*/ 1727200 h 2188141"/>
              <a:gd name="connsiteX13" fmla="*/ 182880 w 426720"/>
              <a:gd name="connsiteY13" fmla="*/ 1063413 h 2188141"/>
              <a:gd name="connsiteX14" fmla="*/ 20320 w 426720"/>
              <a:gd name="connsiteY14" fmla="*/ 1212427 h 2188141"/>
              <a:gd name="connsiteX15" fmla="*/ 230293 w 426720"/>
              <a:gd name="connsiteY15" fmla="*/ 419947 h 2188141"/>
              <a:gd name="connsiteX16" fmla="*/ 0 w 426720"/>
              <a:gd name="connsiteY16" fmla="*/ 894080 h 2188141"/>
              <a:gd name="connsiteX17" fmla="*/ 426720 w 426720"/>
              <a:gd name="connsiteY17" fmla="*/ 0 h 218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26720" h="2188141">
                <a:moveTo>
                  <a:pt x="426720" y="0"/>
                </a:moveTo>
                <a:cubicBezTo>
                  <a:pt x="312138" y="404142"/>
                  <a:pt x="197556" y="808285"/>
                  <a:pt x="155787" y="948267"/>
                </a:cubicBezTo>
                <a:cubicBezTo>
                  <a:pt x="114018" y="1088249"/>
                  <a:pt x="178365" y="813929"/>
                  <a:pt x="176107" y="839893"/>
                </a:cubicBezTo>
                <a:cubicBezTo>
                  <a:pt x="173849" y="865857"/>
                  <a:pt x="133209" y="1088249"/>
                  <a:pt x="142240" y="1104053"/>
                </a:cubicBezTo>
                <a:cubicBezTo>
                  <a:pt x="151271" y="1119857"/>
                  <a:pt x="234808" y="852311"/>
                  <a:pt x="230293" y="934720"/>
                </a:cubicBezTo>
                <a:cubicBezTo>
                  <a:pt x="225778" y="1017129"/>
                  <a:pt x="124178" y="1528516"/>
                  <a:pt x="115147" y="1598507"/>
                </a:cubicBezTo>
                <a:cubicBezTo>
                  <a:pt x="106116" y="1668498"/>
                  <a:pt x="184009" y="1342249"/>
                  <a:pt x="176107" y="1354667"/>
                </a:cubicBezTo>
                <a:cubicBezTo>
                  <a:pt x="168205" y="1367085"/>
                  <a:pt x="72249" y="1536418"/>
                  <a:pt x="67733" y="1673013"/>
                </a:cubicBezTo>
                <a:cubicBezTo>
                  <a:pt x="63217" y="1809609"/>
                  <a:pt x="138853" y="2113280"/>
                  <a:pt x="149013" y="2174240"/>
                </a:cubicBezTo>
                <a:cubicBezTo>
                  <a:pt x="159173" y="2235200"/>
                  <a:pt x="134337" y="2078284"/>
                  <a:pt x="128693" y="2038773"/>
                </a:cubicBezTo>
                <a:cubicBezTo>
                  <a:pt x="123049" y="1999262"/>
                  <a:pt x="129822" y="2004906"/>
                  <a:pt x="115147" y="1937173"/>
                </a:cubicBezTo>
                <a:cubicBezTo>
                  <a:pt x="100472" y="1869440"/>
                  <a:pt x="53058" y="1667368"/>
                  <a:pt x="40640" y="1632373"/>
                </a:cubicBezTo>
                <a:cubicBezTo>
                  <a:pt x="28222" y="1597378"/>
                  <a:pt x="16933" y="1822027"/>
                  <a:pt x="40640" y="1727200"/>
                </a:cubicBezTo>
                <a:cubicBezTo>
                  <a:pt x="64347" y="1632373"/>
                  <a:pt x="186267" y="1149208"/>
                  <a:pt x="182880" y="1063413"/>
                </a:cubicBezTo>
                <a:cubicBezTo>
                  <a:pt x="179493" y="977618"/>
                  <a:pt x="12418" y="1319671"/>
                  <a:pt x="20320" y="1212427"/>
                </a:cubicBezTo>
                <a:cubicBezTo>
                  <a:pt x="28222" y="1105183"/>
                  <a:pt x="233680" y="473005"/>
                  <a:pt x="230293" y="419947"/>
                </a:cubicBezTo>
                <a:cubicBezTo>
                  <a:pt x="226906" y="366889"/>
                  <a:pt x="0" y="894080"/>
                  <a:pt x="0" y="894080"/>
                </a:cubicBezTo>
                <a:lnTo>
                  <a:pt x="42672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0967B96E-4939-4BF4-BC02-01E5582C88EE}"/>
              </a:ext>
            </a:extLst>
          </p:cNvPr>
          <p:cNvSpPr/>
          <p:nvPr/>
        </p:nvSpPr>
        <p:spPr>
          <a:xfrm>
            <a:off x="7599602" y="2492256"/>
            <a:ext cx="414587" cy="1676879"/>
          </a:xfrm>
          <a:custGeom>
            <a:avLst/>
            <a:gdLst>
              <a:gd name="connsiteX0" fmla="*/ 365838 w 414587"/>
              <a:gd name="connsiteY0" fmla="*/ 331 h 1676879"/>
              <a:gd name="connsiteX1" fmla="*/ 311651 w 414587"/>
              <a:gd name="connsiteY1" fmla="*/ 582837 h 1676879"/>
              <a:gd name="connsiteX2" fmla="*/ 115225 w 414587"/>
              <a:gd name="connsiteY2" fmla="*/ 1185664 h 1676879"/>
              <a:gd name="connsiteX3" fmla="*/ 230371 w 414587"/>
              <a:gd name="connsiteY3" fmla="*/ 1050197 h 1676879"/>
              <a:gd name="connsiteX4" fmla="*/ 74585 w 414587"/>
              <a:gd name="connsiteY4" fmla="*/ 1375317 h 1676879"/>
              <a:gd name="connsiteX5" fmla="*/ 54265 w 414587"/>
              <a:gd name="connsiteY5" fmla="*/ 1436277 h 1676879"/>
              <a:gd name="connsiteX6" fmla="*/ 74585 w 414587"/>
              <a:gd name="connsiteY6" fmla="*/ 1673344 h 1676879"/>
              <a:gd name="connsiteX7" fmla="*/ 61038 w 414587"/>
              <a:gd name="connsiteY7" fmla="*/ 1558197 h 1676879"/>
              <a:gd name="connsiteX8" fmla="*/ 20398 w 414587"/>
              <a:gd name="connsiteY8" fmla="*/ 1287264 h 1676879"/>
              <a:gd name="connsiteX9" fmla="*/ 78 w 414587"/>
              <a:gd name="connsiteY9" fmla="*/ 1497237 h 1676879"/>
              <a:gd name="connsiteX10" fmla="*/ 27171 w 414587"/>
              <a:gd name="connsiteY10" fmla="*/ 1287264 h 1676879"/>
              <a:gd name="connsiteX11" fmla="*/ 189731 w 414587"/>
              <a:gd name="connsiteY11" fmla="*/ 1009557 h 1676879"/>
              <a:gd name="connsiteX12" fmla="*/ 47491 w 414587"/>
              <a:gd name="connsiteY12" fmla="*/ 1205984 h 1676879"/>
              <a:gd name="connsiteX13" fmla="*/ 406478 w 414587"/>
              <a:gd name="connsiteY13" fmla="*/ 623477 h 1676879"/>
              <a:gd name="connsiteX14" fmla="*/ 304878 w 414587"/>
              <a:gd name="connsiteY14" fmla="*/ 725077 h 1676879"/>
              <a:gd name="connsiteX15" fmla="*/ 386158 w 414587"/>
              <a:gd name="connsiteY15" fmla="*/ 460917 h 1676879"/>
              <a:gd name="connsiteX16" fmla="*/ 237145 w 414587"/>
              <a:gd name="connsiteY16" fmla="*/ 670891 h 1676879"/>
              <a:gd name="connsiteX17" fmla="*/ 338745 w 414587"/>
              <a:gd name="connsiteY17" fmla="*/ 501557 h 1676879"/>
              <a:gd name="connsiteX18" fmla="*/ 365838 w 414587"/>
              <a:gd name="connsiteY18" fmla="*/ 331 h 16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4587" h="1676879">
                <a:moveTo>
                  <a:pt x="365838" y="331"/>
                </a:moveTo>
                <a:cubicBezTo>
                  <a:pt x="361322" y="13878"/>
                  <a:pt x="353420" y="385282"/>
                  <a:pt x="311651" y="582837"/>
                </a:cubicBezTo>
                <a:cubicBezTo>
                  <a:pt x="269882" y="780392"/>
                  <a:pt x="128772" y="1107771"/>
                  <a:pt x="115225" y="1185664"/>
                </a:cubicBezTo>
                <a:cubicBezTo>
                  <a:pt x="101678" y="1263557"/>
                  <a:pt x="237144" y="1018588"/>
                  <a:pt x="230371" y="1050197"/>
                </a:cubicBezTo>
                <a:cubicBezTo>
                  <a:pt x="223598" y="1081806"/>
                  <a:pt x="103936" y="1310970"/>
                  <a:pt x="74585" y="1375317"/>
                </a:cubicBezTo>
                <a:cubicBezTo>
                  <a:pt x="45234" y="1439664"/>
                  <a:pt x="54265" y="1386606"/>
                  <a:pt x="54265" y="1436277"/>
                </a:cubicBezTo>
                <a:cubicBezTo>
                  <a:pt x="54265" y="1485948"/>
                  <a:pt x="73456" y="1653024"/>
                  <a:pt x="74585" y="1673344"/>
                </a:cubicBezTo>
                <a:cubicBezTo>
                  <a:pt x="75714" y="1693664"/>
                  <a:pt x="70069" y="1622544"/>
                  <a:pt x="61038" y="1558197"/>
                </a:cubicBezTo>
                <a:cubicBezTo>
                  <a:pt x="52007" y="1493850"/>
                  <a:pt x="30558" y="1297424"/>
                  <a:pt x="20398" y="1287264"/>
                </a:cubicBezTo>
                <a:cubicBezTo>
                  <a:pt x="10238" y="1277104"/>
                  <a:pt x="-1051" y="1497237"/>
                  <a:pt x="78" y="1497237"/>
                </a:cubicBezTo>
                <a:cubicBezTo>
                  <a:pt x="1207" y="1497237"/>
                  <a:pt x="-4438" y="1368544"/>
                  <a:pt x="27171" y="1287264"/>
                </a:cubicBezTo>
                <a:cubicBezTo>
                  <a:pt x="58780" y="1205984"/>
                  <a:pt x="186344" y="1023104"/>
                  <a:pt x="189731" y="1009557"/>
                </a:cubicBezTo>
                <a:cubicBezTo>
                  <a:pt x="193118" y="996010"/>
                  <a:pt x="11366" y="1270331"/>
                  <a:pt x="47491" y="1205984"/>
                </a:cubicBezTo>
                <a:cubicBezTo>
                  <a:pt x="83616" y="1141637"/>
                  <a:pt x="363580" y="703628"/>
                  <a:pt x="406478" y="623477"/>
                </a:cubicBezTo>
                <a:cubicBezTo>
                  <a:pt x="449376" y="543326"/>
                  <a:pt x="308265" y="752170"/>
                  <a:pt x="304878" y="725077"/>
                </a:cubicBezTo>
                <a:cubicBezTo>
                  <a:pt x="301491" y="697984"/>
                  <a:pt x="397447" y="469948"/>
                  <a:pt x="386158" y="460917"/>
                </a:cubicBezTo>
                <a:cubicBezTo>
                  <a:pt x="374869" y="451886"/>
                  <a:pt x="245047" y="664118"/>
                  <a:pt x="237145" y="670891"/>
                </a:cubicBezTo>
                <a:cubicBezTo>
                  <a:pt x="229243" y="677664"/>
                  <a:pt x="315038" y="611059"/>
                  <a:pt x="338745" y="501557"/>
                </a:cubicBezTo>
                <a:cubicBezTo>
                  <a:pt x="362452" y="392055"/>
                  <a:pt x="370354" y="-13216"/>
                  <a:pt x="365838" y="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666D7D60-B35C-8E1D-F662-F2AB19147EAF}"/>
              </a:ext>
            </a:extLst>
          </p:cNvPr>
          <p:cNvSpPr/>
          <p:nvPr/>
        </p:nvSpPr>
        <p:spPr>
          <a:xfrm>
            <a:off x="7630706" y="3974902"/>
            <a:ext cx="653115" cy="1220907"/>
          </a:xfrm>
          <a:custGeom>
            <a:avLst/>
            <a:gdLst>
              <a:gd name="connsiteX0" fmla="*/ 43481 w 653115"/>
              <a:gd name="connsiteY0" fmla="*/ 1045 h 1220907"/>
              <a:gd name="connsiteX1" fmla="*/ 50254 w 653115"/>
              <a:gd name="connsiteY1" fmla="*/ 204245 h 1220907"/>
              <a:gd name="connsiteX2" fmla="*/ 145081 w 653115"/>
              <a:gd name="connsiteY2" fmla="*/ 448085 h 1220907"/>
              <a:gd name="connsiteX3" fmla="*/ 2841 w 653115"/>
              <a:gd name="connsiteY3" fmla="*/ 312618 h 1220907"/>
              <a:gd name="connsiteX4" fmla="*/ 300867 w 653115"/>
              <a:gd name="connsiteY4" fmla="*/ 698698 h 1220907"/>
              <a:gd name="connsiteX5" fmla="*/ 260227 w 653115"/>
              <a:gd name="connsiteY5" fmla="*/ 610645 h 1220907"/>
              <a:gd name="connsiteX6" fmla="*/ 592121 w 653115"/>
              <a:gd name="connsiteY6" fmla="*/ 1186378 h 1220907"/>
              <a:gd name="connsiteX7" fmla="*/ 585347 w 653115"/>
              <a:gd name="connsiteY7" fmla="*/ 1105098 h 1220907"/>
              <a:gd name="connsiteX8" fmla="*/ 598894 w 653115"/>
              <a:gd name="connsiteY8" fmla="*/ 1152511 h 1220907"/>
              <a:gd name="connsiteX9" fmla="*/ 531161 w 653115"/>
              <a:gd name="connsiteY9" fmla="*/ 1084778 h 1220907"/>
              <a:gd name="connsiteX10" fmla="*/ 463427 w 653115"/>
              <a:gd name="connsiteY10" fmla="*/ 1044138 h 1220907"/>
              <a:gd name="connsiteX11" fmla="*/ 653081 w 653115"/>
              <a:gd name="connsiteY11" fmla="*/ 1220245 h 1220907"/>
              <a:gd name="connsiteX12" fmla="*/ 476974 w 653115"/>
              <a:gd name="connsiteY12" fmla="*/ 969631 h 1220907"/>
              <a:gd name="connsiteX13" fmla="*/ 246681 w 653115"/>
              <a:gd name="connsiteY13" fmla="*/ 678378 h 1220907"/>
              <a:gd name="connsiteX14" fmla="*/ 206041 w 653115"/>
              <a:gd name="connsiteY14" fmla="*/ 305845 h 1220907"/>
              <a:gd name="connsiteX15" fmla="*/ 192494 w 653115"/>
              <a:gd name="connsiteY15" fmla="*/ 448085 h 1220907"/>
              <a:gd name="connsiteX16" fmla="*/ 104441 w 653115"/>
              <a:gd name="connsiteY16" fmla="*/ 292298 h 1220907"/>
              <a:gd name="connsiteX17" fmla="*/ 43481 w 653115"/>
              <a:gd name="connsiteY17" fmla="*/ 1045 h 122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3115" h="1220907">
                <a:moveTo>
                  <a:pt x="43481" y="1045"/>
                </a:moveTo>
                <a:cubicBezTo>
                  <a:pt x="34450" y="-13630"/>
                  <a:pt x="33321" y="129738"/>
                  <a:pt x="50254" y="204245"/>
                </a:cubicBezTo>
                <a:cubicBezTo>
                  <a:pt x="67187" y="278752"/>
                  <a:pt x="152983" y="430023"/>
                  <a:pt x="145081" y="448085"/>
                </a:cubicBezTo>
                <a:cubicBezTo>
                  <a:pt x="137179" y="466147"/>
                  <a:pt x="-23123" y="270849"/>
                  <a:pt x="2841" y="312618"/>
                </a:cubicBezTo>
                <a:cubicBezTo>
                  <a:pt x="28805" y="354387"/>
                  <a:pt x="257969" y="649027"/>
                  <a:pt x="300867" y="698698"/>
                </a:cubicBezTo>
                <a:cubicBezTo>
                  <a:pt x="343765" y="748369"/>
                  <a:pt x="211685" y="529365"/>
                  <a:pt x="260227" y="610645"/>
                </a:cubicBezTo>
                <a:cubicBezTo>
                  <a:pt x="308769" y="691925"/>
                  <a:pt x="537934" y="1103969"/>
                  <a:pt x="592121" y="1186378"/>
                </a:cubicBezTo>
                <a:cubicBezTo>
                  <a:pt x="646308" y="1268787"/>
                  <a:pt x="584218" y="1110742"/>
                  <a:pt x="585347" y="1105098"/>
                </a:cubicBezTo>
                <a:cubicBezTo>
                  <a:pt x="586476" y="1099454"/>
                  <a:pt x="607925" y="1155898"/>
                  <a:pt x="598894" y="1152511"/>
                </a:cubicBezTo>
                <a:cubicBezTo>
                  <a:pt x="589863" y="1149124"/>
                  <a:pt x="553739" y="1102840"/>
                  <a:pt x="531161" y="1084778"/>
                </a:cubicBezTo>
                <a:cubicBezTo>
                  <a:pt x="508583" y="1066716"/>
                  <a:pt x="443107" y="1021560"/>
                  <a:pt x="463427" y="1044138"/>
                </a:cubicBezTo>
                <a:cubicBezTo>
                  <a:pt x="483747" y="1066716"/>
                  <a:pt x="650823" y="1232663"/>
                  <a:pt x="653081" y="1220245"/>
                </a:cubicBezTo>
                <a:cubicBezTo>
                  <a:pt x="655339" y="1207827"/>
                  <a:pt x="544707" y="1059942"/>
                  <a:pt x="476974" y="969631"/>
                </a:cubicBezTo>
                <a:cubicBezTo>
                  <a:pt x="409241" y="879320"/>
                  <a:pt x="291837" y="789009"/>
                  <a:pt x="246681" y="678378"/>
                </a:cubicBezTo>
                <a:cubicBezTo>
                  <a:pt x="201525" y="567747"/>
                  <a:pt x="215072" y="344227"/>
                  <a:pt x="206041" y="305845"/>
                </a:cubicBezTo>
                <a:cubicBezTo>
                  <a:pt x="197010" y="267463"/>
                  <a:pt x="209427" y="450343"/>
                  <a:pt x="192494" y="448085"/>
                </a:cubicBezTo>
                <a:cubicBezTo>
                  <a:pt x="175561" y="445827"/>
                  <a:pt x="131534" y="369062"/>
                  <a:pt x="104441" y="292298"/>
                </a:cubicBezTo>
                <a:cubicBezTo>
                  <a:pt x="77348" y="215534"/>
                  <a:pt x="52512" y="15720"/>
                  <a:pt x="43481" y="1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5D22A877-00CA-3C55-AB28-E92961066608}"/>
              </a:ext>
            </a:extLst>
          </p:cNvPr>
          <p:cNvSpPr/>
          <p:nvPr/>
        </p:nvSpPr>
        <p:spPr>
          <a:xfrm>
            <a:off x="7244403" y="4901025"/>
            <a:ext cx="1041354" cy="2196952"/>
          </a:xfrm>
          <a:custGeom>
            <a:avLst/>
            <a:gdLst>
              <a:gd name="connsiteX0" fmla="*/ 1032610 w 1041354"/>
              <a:gd name="connsiteY0" fmla="*/ 16415 h 2196952"/>
              <a:gd name="connsiteX1" fmla="*/ 619437 w 1041354"/>
              <a:gd name="connsiteY1" fmla="*/ 1134015 h 2196952"/>
              <a:gd name="connsiteX2" fmla="*/ 246904 w 1041354"/>
              <a:gd name="connsiteY2" fmla="*/ 1851988 h 2196952"/>
              <a:gd name="connsiteX3" fmla="*/ 511064 w 1041354"/>
              <a:gd name="connsiteY3" fmla="*/ 1323668 h 2196952"/>
              <a:gd name="connsiteX4" fmla="*/ 30157 w 1041354"/>
              <a:gd name="connsiteY4" fmla="*/ 2163562 h 2196952"/>
              <a:gd name="connsiteX5" fmla="*/ 131757 w 1041354"/>
              <a:gd name="connsiteY5" fmla="*/ 1926495 h 2196952"/>
              <a:gd name="connsiteX6" fmla="*/ 795544 w 1041354"/>
              <a:gd name="connsiteY6" fmla="*/ 978228 h 2196952"/>
              <a:gd name="connsiteX7" fmla="*/ 538157 w 1041354"/>
              <a:gd name="connsiteY7" fmla="*/ 1283028 h 2196952"/>
              <a:gd name="connsiteX8" fmla="*/ 788770 w 1041354"/>
              <a:gd name="connsiteY8" fmla="*/ 626015 h 2196952"/>
              <a:gd name="connsiteX9" fmla="*/ 666850 w 1041354"/>
              <a:gd name="connsiteY9" fmla="*/ 957908 h 2196952"/>
              <a:gd name="connsiteX10" fmla="*/ 1019064 w 1041354"/>
              <a:gd name="connsiteY10" fmla="*/ 341535 h 2196952"/>
              <a:gd name="connsiteX11" fmla="*/ 910690 w 1041354"/>
              <a:gd name="connsiteY11" fmla="*/ 456682 h 2196952"/>
              <a:gd name="connsiteX12" fmla="*/ 1032610 w 1041354"/>
              <a:gd name="connsiteY12" fmla="*/ 16415 h 219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1354" h="2196952">
                <a:moveTo>
                  <a:pt x="1032610" y="16415"/>
                </a:moveTo>
                <a:cubicBezTo>
                  <a:pt x="984068" y="129304"/>
                  <a:pt x="750388" y="828086"/>
                  <a:pt x="619437" y="1134015"/>
                </a:cubicBezTo>
                <a:cubicBezTo>
                  <a:pt x="488486" y="1439944"/>
                  <a:pt x="264966" y="1820379"/>
                  <a:pt x="246904" y="1851988"/>
                </a:cubicBezTo>
                <a:cubicBezTo>
                  <a:pt x="228842" y="1883597"/>
                  <a:pt x="547188" y="1271739"/>
                  <a:pt x="511064" y="1323668"/>
                </a:cubicBezTo>
                <a:cubicBezTo>
                  <a:pt x="474939" y="1375597"/>
                  <a:pt x="93375" y="2063091"/>
                  <a:pt x="30157" y="2163562"/>
                </a:cubicBezTo>
                <a:cubicBezTo>
                  <a:pt x="-33061" y="2264033"/>
                  <a:pt x="4193" y="2124051"/>
                  <a:pt x="131757" y="1926495"/>
                </a:cubicBezTo>
                <a:cubicBezTo>
                  <a:pt x="259321" y="1728939"/>
                  <a:pt x="727811" y="1085473"/>
                  <a:pt x="795544" y="978228"/>
                </a:cubicBezTo>
                <a:cubicBezTo>
                  <a:pt x="863277" y="870984"/>
                  <a:pt x="539286" y="1341730"/>
                  <a:pt x="538157" y="1283028"/>
                </a:cubicBezTo>
                <a:cubicBezTo>
                  <a:pt x="537028" y="1224326"/>
                  <a:pt x="767321" y="680202"/>
                  <a:pt x="788770" y="626015"/>
                </a:cubicBezTo>
                <a:cubicBezTo>
                  <a:pt x="810219" y="571828"/>
                  <a:pt x="628468" y="1005321"/>
                  <a:pt x="666850" y="957908"/>
                </a:cubicBezTo>
                <a:cubicBezTo>
                  <a:pt x="705232" y="910495"/>
                  <a:pt x="978424" y="425073"/>
                  <a:pt x="1019064" y="341535"/>
                </a:cubicBezTo>
                <a:cubicBezTo>
                  <a:pt x="1059704" y="257997"/>
                  <a:pt x="909561" y="505224"/>
                  <a:pt x="910690" y="456682"/>
                </a:cubicBezTo>
                <a:cubicBezTo>
                  <a:pt x="911819" y="408140"/>
                  <a:pt x="1081152" y="-96474"/>
                  <a:pt x="1032610" y="16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4506A06F-AC3F-CCB1-8CBD-E053A27473AB}"/>
              </a:ext>
            </a:extLst>
          </p:cNvPr>
          <p:cNvSpPr/>
          <p:nvPr/>
        </p:nvSpPr>
        <p:spPr>
          <a:xfrm>
            <a:off x="2873217" y="4151983"/>
            <a:ext cx="350304" cy="1746286"/>
          </a:xfrm>
          <a:custGeom>
            <a:avLst/>
            <a:gdLst>
              <a:gd name="connsiteX0" fmla="*/ 215423 w 350304"/>
              <a:gd name="connsiteY0" fmla="*/ 70 h 1746286"/>
              <a:gd name="connsiteX1" fmla="*/ 140916 w 350304"/>
              <a:gd name="connsiteY1" fmla="*/ 413244 h 1746286"/>
              <a:gd name="connsiteX2" fmla="*/ 344116 w 350304"/>
              <a:gd name="connsiteY2" fmla="*/ 1029617 h 1746286"/>
              <a:gd name="connsiteX3" fmla="*/ 289930 w 350304"/>
              <a:gd name="connsiteY3" fmla="*/ 900924 h 1746286"/>
              <a:gd name="connsiteX4" fmla="*/ 208650 w 350304"/>
              <a:gd name="connsiteY4" fmla="*/ 779004 h 1746286"/>
              <a:gd name="connsiteX5" fmla="*/ 59636 w 350304"/>
              <a:gd name="connsiteY5" fmla="*/ 1063484 h 1746286"/>
              <a:gd name="connsiteX6" fmla="*/ 79956 w 350304"/>
              <a:gd name="connsiteY6" fmla="*/ 1253137 h 1746286"/>
              <a:gd name="connsiteX7" fmla="*/ 168010 w 350304"/>
              <a:gd name="connsiteY7" fmla="*/ 1734044 h 1746286"/>
              <a:gd name="connsiteX8" fmla="*/ 161236 w 350304"/>
              <a:gd name="connsiteY8" fmla="*/ 1585030 h 1746286"/>
              <a:gd name="connsiteX9" fmla="*/ 107050 w 350304"/>
              <a:gd name="connsiteY9" fmla="*/ 1388604 h 1746286"/>
              <a:gd name="connsiteX10" fmla="*/ 5450 w 350304"/>
              <a:gd name="connsiteY10" fmla="*/ 1198950 h 1746286"/>
              <a:gd name="connsiteX11" fmla="*/ 289930 w 350304"/>
              <a:gd name="connsiteY11" fmla="*/ 765457 h 1746286"/>
              <a:gd name="connsiteX12" fmla="*/ 235743 w 350304"/>
              <a:gd name="connsiteY12" fmla="*/ 806097 h 1746286"/>
              <a:gd name="connsiteX13" fmla="*/ 283156 w 350304"/>
              <a:gd name="connsiteY13" fmla="*/ 304870 h 1746286"/>
              <a:gd name="connsiteX14" fmla="*/ 242516 w 350304"/>
              <a:gd name="connsiteY14" fmla="*/ 596124 h 1746286"/>
              <a:gd name="connsiteX15" fmla="*/ 181556 w 350304"/>
              <a:gd name="connsiteY15" fmla="*/ 460657 h 1746286"/>
              <a:gd name="connsiteX16" fmla="*/ 113823 w 350304"/>
              <a:gd name="connsiteY16" fmla="*/ 304870 h 1746286"/>
              <a:gd name="connsiteX17" fmla="*/ 73183 w 350304"/>
              <a:gd name="connsiteY17" fmla="*/ 379377 h 1746286"/>
              <a:gd name="connsiteX18" fmla="*/ 215423 w 350304"/>
              <a:gd name="connsiteY18" fmla="*/ 70 h 174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0304" h="1746286">
                <a:moveTo>
                  <a:pt x="215423" y="70"/>
                </a:moveTo>
                <a:cubicBezTo>
                  <a:pt x="226712" y="5714"/>
                  <a:pt x="119467" y="241653"/>
                  <a:pt x="140916" y="413244"/>
                </a:cubicBezTo>
                <a:cubicBezTo>
                  <a:pt x="162365" y="584835"/>
                  <a:pt x="319280" y="948337"/>
                  <a:pt x="344116" y="1029617"/>
                </a:cubicBezTo>
                <a:cubicBezTo>
                  <a:pt x="368952" y="1110897"/>
                  <a:pt x="312508" y="942693"/>
                  <a:pt x="289930" y="900924"/>
                </a:cubicBezTo>
                <a:cubicBezTo>
                  <a:pt x="267352" y="859155"/>
                  <a:pt x="247032" y="751911"/>
                  <a:pt x="208650" y="779004"/>
                </a:cubicBezTo>
                <a:cubicBezTo>
                  <a:pt x="170268" y="806097"/>
                  <a:pt x="81085" y="984462"/>
                  <a:pt x="59636" y="1063484"/>
                </a:cubicBezTo>
                <a:cubicBezTo>
                  <a:pt x="38187" y="1142506"/>
                  <a:pt x="61894" y="1141377"/>
                  <a:pt x="79956" y="1253137"/>
                </a:cubicBezTo>
                <a:cubicBezTo>
                  <a:pt x="98018" y="1364897"/>
                  <a:pt x="154463" y="1678728"/>
                  <a:pt x="168010" y="1734044"/>
                </a:cubicBezTo>
                <a:cubicBezTo>
                  <a:pt x="181557" y="1789360"/>
                  <a:pt x="171396" y="1642603"/>
                  <a:pt x="161236" y="1585030"/>
                </a:cubicBezTo>
                <a:cubicBezTo>
                  <a:pt x="151076" y="1527457"/>
                  <a:pt x="133014" y="1452951"/>
                  <a:pt x="107050" y="1388604"/>
                </a:cubicBezTo>
                <a:cubicBezTo>
                  <a:pt x="81086" y="1324257"/>
                  <a:pt x="-25030" y="1302808"/>
                  <a:pt x="5450" y="1198950"/>
                </a:cubicBezTo>
                <a:cubicBezTo>
                  <a:pt x="35930" y="1095092"/>
                  <a:pt x="251548" y="830932"/>
                  <a:pt x="289930" y="765457"/>
                </a:cubicBezTo>
                <a:cubicBezTo>
                  <a:pt x="328312" y="699982"/>
                  <a:pt x="236872" y="882862"/>
                  <a:pt x="235743" y="806097"/>
                </a:cubicBezTo>
                <a:cubicBezTo>
                  <a:pt x="234614" y="729333"/>
                  <a:pt x="282027" y="339865"/>
                  <a:pt x="283156" y="304870"/>
                </a:cubicBezTo>
                <a:cubicBezTo>
                  <a:pt x="284285" y="269875"/>
                  <a:pt x="259449" y="570160"/>
                  <a:pt x="242516" y="596124"/>
                </a:cubicBezTo>
                <a:cubicBezTo>
                  <a:pt x="225583" y="622089"/>
                  <a:pt x="203005" y="509199"/>
                  <a:pt x="181556" y="460657"/>
                </a:cubicBezTo>
                <a:cubicBezTo>
                  <a:pt x="160107" y="412115"/>
                  <a:pt x="131885" y="318417"/>
                  <a:pt x="113823" y="304870"/>
                </a:cubicBezTo>
                <a:cubicBezTo>
                  <a:pt x="95761" y="291323"/>
                  <a:pt x="53992" y="429048"/>
                  <a:pt x="73183" y="379377"/>
                </a:cubicBezTo>
                <a:cubicBezTo>
                  <a:pt x="92374" y="329706"/>
                  <a:pt x="204134" y="-5574"/>
                  <a:pt x="215423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BA79EB70-7430-650E-BA5D-27F35AC6E28B}"/>
              </a:ext>
            </a:extLst>
          </p:cNvPr>
          <p:cNvSpPr/>
          <p:nvPr/>
        </p:nvSpPr>
        <p:spPr>
          <a:xfrm>
            <a:off x="4369891" y="5205848"/>
            <a:ext cx="615483" cy="3459060"/>
          </a:xfrm>
          <a:custGeom>
            <a:avLst/>
            <a:gdLst>
              <a:gd name="connsiteX0" fmla="*/ 347883 w 615483"/>
              <a:gd name="connsiteY0" fmla="*/ 15509 h 3459060"/>
              <a:gd name="connsiteX1" fmla="*/ 546666 w 615483"/>
              <a:gd name="connsiteY1" fmla="*/ 1473248 h 3459060"/>
              <a:gd name="connsiteX2" fmla="*/ 506909 w 615483"/>
              <a:gd name="connsiteY2" fmla="*/ 1274465 h 3459060"/>
              <a:gd name="connsiteX3" fmla="*/ 612926 w 615483"/>
              <a:gd name="connsiteY3" fmla="*/ 1605769 h 3459060"/>
              <a:gd name="connsiteX4" fmla="*/ 480405 w 615483"/>
              <a:gd name="connsiteY4" fmla="*/ 2096100 h 3459060"/>
              <a:gd name="connsiteX5" fmla="*/ 612926 w 615483"/>
              <a:gd name="connsiteY5" fmla="*/ 1884065 h 3459060"/>
              <a:gd name="connsiteX6" fmla="*/ 334631 w 615483"/>
              <a:gd name="connsiteY6" fmla="*/ 2533422 h 3459060"/>
              <a:gd name="connsiteX7" fmla="*/ 400892 w 615483"/>
              <a:gd name="connsiteY7" fmla="*/ 2294882 h 3459060"/>
              <a:gd name="connsiteX8" fmla="*/ 16579 w 615483"/>
              <a:gd name="connsiteY8" fmla="*/ 3408065 h 3459060"/>
              <a:gd name="connsiteX9" fmla="*/ 82839 w 615483"/>
              <a:gd name="connsiteY9" fmla="*/ 3235787 h 3459060"/>
              <a:gd name="connsiteX10" fmla="*/ 202109 w 615483"/>
              <a:gd name="connsiteY10" fmla="*/ 2917735 h 3459060"/>
              <a:gd name="connsiteX11" fmla="*/ 294874 w 615483"/>
              <a:gd name="connsiteY11" fmla="*/ 1711787 h 3459060"/>
              <a:gd name="connsiteX12" fmla="*/ 294874 w 615483"/>
              <a:gd name="connsiteY12" fmla="*/ 2480413 h 3459060"/>
              <a:gd name="connsiteX13" fmla="*/ 440648 w 615483"/>
              <a:gd name="connsiteY13" fmla="*/ 1698535 h 3459060"/>
              <a:gd name="connsiteX14" fmla="*/ 506909 w 615483"/>
              <a:gd name="connsiteY14" fmla="*/ 1009422 h 3459060"/>
              <a:gd name="connsiteX15" fmla="*/ 387639 w 615483"/>
              <a:gd name="connsiteY15" fmla="*/ 1526256 h 3459060"/>
              <a:gd name="connsiteX16" fmla="*/ 361135 w 615483"/>
              <a:gd name="connsiteY16" fmla="*/ 638361 h 3459060"/>
              <a:gd name="connsiteX17" fmla="*/ 440648 w 615483"/>
              <a:gd name="connsiteY17" fmla="*/ 1367230 h 3459060"/>
              <a:gd name="connsiteX18" fmla="*/ 467152 w 615483"/>
              <a:gd name="connsiteY18" fmla="*/ 744378 h 3459060"/>
              <a:gd name="connsiteX19" fmla="*/ 347883 w 615483"/>
              <a:gd name="connsiteY19" fmla="*/ 15509 h 345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15483" h="3459060">
                <a:moveTo>
                  <a:pt x="347883" y="15509"/>
                </a:moveTo>
                <a:cubicBezTo>
                  <a:pt x="361135" y="136987"/>
                  <a:pt x="520162" y="1263422"/>
                  <a:pt x="546666" y="1473248"/>
                </a:cubicBezTo>
                <a:cubicBezTo>
                  <a:pt x="573170" y="1683074"/>
                  <a:pt x="495866" y="1252378"/>
                  <a:pt x="506909" y="1274465"/>
                </a:cubicBezTo>
                <a:cubicBezTo>
                  <a:pt x="517952" y="1296552"/>
                  <a:pt x="617343" y="1468830"/>
                  <a:pt x="612926" y="1605769"/>
                </a:cubicBezTo>
                <a:cubicBezTo>
                  <a:pt x="608509" y="1742708"/>
                  <a:pt x="480405" y="2049717"/>
                  <a:pt x="480405" y="2096100"/>
                </a:cubicBezTo>
                <a:cubicBezTo>
                  <a:pt x="480405" y="2142483"/>
                  <a:pt x="637222" y="1811178"/>
                  <a:pt x="612926" y="1884065"/>
                </a:cubicBezTo>
                <a:cubicBezTo>
                  <a:pt x="588630" y="1956952"/>
                  <a:pt x="369970" y="2464953"/>
                  <a:pt x="334631" y="2533422"/>
                </a:cubicBezTo>
                <a:cubicBezTo>
                  <a:pt x="299292" y="2601892"/>
                  <a:pt x="453901" y="2149108"/>
                  <a:pt x="400892" y="2294882"/>
                </a:cubicBezTo>
                <a:cubicBezTo>
                  <a:pt x="347883" y="2440656"/>
                  <a:pt x="69588" y="3251248"/>
                  <a:pt x="16579" y="3408065"/>
                </a:cubicBezTo>
                <a:cubicBezTo>
                  <a:pt x="-36430" y="3564883"/>
                  <a:pt x="51917" y="3317509"/>
                  <a:pt x="82839" y="3235787"/>
                </a:cubicBezTo>
                <a:cubicBezTo>
                  <a:pt x="113761" y="3154065"/>
                  <a:pt x="166770" y="3171735"/>
                  <a:pt x="202109" y="2917735"/>
                </a:cubicBezTo>
                <a:cubicBezTo>
                  <a:pt x="237448" y="2663735"/>
                  <a:pt x="279413" y="1784674"/>
                  <a:pt x="294874" y="1711787"/>
                </a:cubicBezTo>
                <a:cubicBezTo>
                  <a:pt x="310335" y="1638900"/>
                  <a:pt x="270578" y="2482622"/>
                  <a:pt x="294874" y="2480413"/>
                </a:cubicBezTo>
                <a:cubicBezTo>
                  <a:pt x="319170" y="2478204"/>
                  <a:pt x="405309" y="1943700"/>
                  <a:pt x="440648" y="1698535"/>
                </a:cubicBezTo>
                <a:cubicBezTo>
                  <a:pt x="475987" y="1453370"/>
                  <a:pt x="515744" y="1038135"/>
                  <a:pt x="506909" y="1009422"/>
                </a:cubicBezTo>
                <a:cubicBezTo>
                  <a:pt x="498074" y="980709"/>
                  <a:pt x="411935" y="1588100"/>
                  <a:pt x="387639" y="1526256"/>
                </a:cubicBezTo>
                <a:cubicBezTo>
                  <a:pt x="363343" y="1464413"/>
                  <a:pt x="352300" y="664865"/>
                  <a:pt x="361135" y="638361"/>
                </a:cubicBezTo>
                <a:cubicBezTo>
                  <a:pt x="369970" y="611857"/>
                  <a:pt x="422979" y="1349561"/>
                  <a:pt x="440648" y="1367230"/>
                </a:cubicBezTo>
                <a:cubicBezTo>
                  <a:pt x="458317" y="1384899"/>
                  <a:pt x="478196" y="969665"/>
                  <a:pt x="467152" y="744378"/>
                </a:cubicBezTo>
                <a:cubicBezTo>
                  <a:pt x="456109" y="519091"/>
                  <a:pt x="334631" y="-105969"/>
                  <a:pt x="347883" y="155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1F234F9E-B613-E1AF-EC8F-CD5226EE207D}"/>
              </a:ext>
            </a:extLst>
          </p:cNvPr>
          <p:cNvSpPr/>
          <p:nvPr/>
        </p:nvSpPr>
        <p:spPr>
          <a:xfrm>
            <a:off x="7858373" y="1946071"/>
            <a:ext cx="1078962" cy="4038087"/>
          </a:xfrm>
          <a:custGeom>
            <a:avLst/>
            <a:gdLst>
              <a:gd name="connsiteX0" fmla="*/ 166 w 1078962"/>
              <a:gd name="connsiteY0" fmla="*/ 1999 h 4038087"/>
              <a:gd name="connsiteX1" fmla="*/ 689279 w 1078962"/>
              <a:gd name="connsiteY1" fmla="*/ 916399 h 4038087"/>
              <a:gd name="connsiteX2" fmla="*/ 649523 w 1078962"/>
              <a:gd name="connsiteY2" fmla="*/ 797129 h 4038087"/>
              <a:gd name="connsiteX3" fmla="*/ 848305 w 1078962"/>
              <a:gd name="connsiteY3" fmla="*/ 1446486 h 4038087"/>
              <a:gd name="connsiteX4" fmla="*/ 848305 w 1078962"/>
              <a:gd name="connsiteY4" fmla="*/ 1313964 h 4038087"/>
              <a:gd name="connsiteX5" fmla="*/ 1073592 w 1078962"/>
              <a:gd name="connsiteY5" fmla="*/ 2294625 h 4038087"/>
              <a:gd name="connsiteX6" fmla="*/ 1007331 w 1078962"/>
              <a:gd name="connsiteY6" fmla="*/ 2016329 h 4038087"/>
              <a:gd name="connsiteX7" fmla="*/ 994079 w 1078962"/>
              <a:gd name="connsiteY7" fmla="*/ 3116259 h 4038087"/>
              <a:gd name="connsiteX8" fmla="*/ 941070 w 1078962"/>
              <a:gd name="connsiteY8" fmla="*/ 2824712 h 4038087"/>
              <a:gd name="connsiteX9" fmla="*/ 623018 w 1078962"/>
              <a:gd name="connsiteY9" fmla="*/ 2016329 h 4038087"/>
              <a:gd name="connsiteX10" fmla="*/ 848305 w 1078962"/>
              <a:gd name="connsiteY10" fmla="*/ 2705442 h 4038087"/>
              <a:gd name="connsiteX11" fmla="*/ 1060340 w 1078962"/>
              <a:gd name="connsiteY11" fmla="*/ 3990903 h 4038087"/>
              <a:gd name="connsiteX12" fmla="*/ 994079 w 1078962"/>
              <a:gd name="connsiteY12" fmla="*/ 3686103 h 4038087"/>
              <a:gd name="connsiteX13" fmla="*/ 835053 w 1078962"/>
              <a:gd name="connsiteY13" fmla="*/ 2983738 h 4038087"/>
              <a:gd name="connsiteX14" fmla="*/ 994079 w 1078962"/>
              <a:gd name="connsiteY14" fmla="*/ 3315042 h 4038087"/>
              <a:gd name="connsiteX15" fmla="*/ 967575 w 1078962"/>
              <a:gd name="connsiteY15" fmla="*/ 1963320 h 4038087"/>
              <a:gd name="connsiteX16" fmla="*/ 967575 w 1078962"/>
              <a:gd name="connsiteY16" fmla="*/ 1552503 h 4038087"/>
              <a:gd name="connsiteX17" fmla="*/ 954323 w 1078962"/>
              <a:gd name="connsiteY17" fmla="*/ 1698277 h 4038087"/>
              <a:gd name="connsiteX18" fmla="*/ 570010 w 1078962"/>
              <a:gd name="connsiteY18" fmla="*/ 426068 h 4038087"/>
              <a:gd name="connsiteX19" fmla="*/ 623018 w 1078962"/>
              <a:gd name="connsiteY19" fmla="*/ 664607 h 4038087"/>
              <a:gd name="connsiteX20" fmla="*/ 166 w 1078962"/>
              <a:gd name="connsiteY20" fmla="*/ 1999 h 403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8962" h="4038087">
                <a:moveTo>
                  <a:pt x="166" y="1999"/>
                </a:moveTo>
                <a:cubicBezTo>
                  <a:pt x="11210" y="43964"/>
                  <a:pt x="581053" y="783877"/>
                  <a:pt x="689279" y="916399"/>
                </a:cubicBezTo>
                <a:cubicBezTo>
                  <a:pt x="797505" y="1048921"/>
                  <a:pt x="623019" y="708781"/>
                  <a:pt x="649523" y="797129"/>
                </a:cubicBezTo>
                <a:cubicBezTo>
                  <a:pt x="676027" y="885477"/>
                  <a:pt x="815175" y="1360347"/>
                  <a:pt x="848305" y="1446486"/>
                </a:cubicBezTo>
                <a:cubicBezTo>
                  <a:pt x="881435" y="1532625"/>
                  <a:pt x="810757" y="1172608"/>
                  <a:pt x="848305" y="1313964"/>
                </a:cubicBezTo>
                <a:cubicBezTo>
                  <a:pt x="885853" y="1455320"/>
                  <a:pt x="1047088" y="2177564"/>
                  <a:pt x="1073592" y="2294625"/>
                </a:cubicBezTo>
                <a:cubicBezTo>
                  <a:pt x="1100096" y="2411686"/>
                  <a:pt x="1020583" y="1879390"/>
                  <a:pt x="1007331" y="2016329"/>
                </a:cubicBezTo>
                <a:cubicBezTo>
                  <a:pt x="994079" y="2153268"/>
                  <a:pt x="1005122" y="2981529"/>
                  <a:pt x="994079" y="3116259"/>
                </a:cubicBezTo>
                <a:cubicBezTo>
                  <a:pt x="983036" y="3250989"/>
                  <a:pt x="1002914" y="3008034"/>
                  <a:pt x="941070" y="2824712"/>
                </a:cubicBezTo>
                <a:cubicBezTo>
                  <a:pt x="879226" y="2641390"/>
                  <a:pt x="638479" y="2036207"/>
                  <a:pt x="623018" y="2016329"/>
                </a:cubicBezTo>
                <a:cubicBezTo>
                  <a:pt x="607557" y="1996451"/>
                  <a:pt x="775418" y="2376346"/>
                  <a:pt x="848305" y="2705442"/>
                </a:cubicBezTo>
                <a:cubicBezTo>
                  <a:pt x="921192" y="3034538"/>
                  <a:pt x="1036044" y="3827460"/>
                  <a:pt x="1060340" y="3990903"/>
                </a:cubicBezTo>
                <a:cubicBezTo>
                  <a:pt x="1084636" y="4154347"/>
                  <a:pt x="1031627" y="3853964"/>
                  <a:pt x="994079" y="3686103"/>
                </a:cubicBezTo>
                <a:cubicBezTo>
                  <a:pt x="956531" y="3518242"/>
                  <a:pt x="835053" y="3045581"/>
                  <a:pt x="835053" y="2983738"/>
                </a:cubicBezTo>
                <a:cubicBezTo>
                  <a:pt x="835053" y="2921895"/>
                  <a:pt x="971992" y="3485111"/>
                  <a:pt x="994079" y="3315042"/>
                </a:cubicBezTo>
                <a:cubicBezTo>
                  <a:pt x="1016166" y="3144973"/>
                  <a:pt x="971992" y="2257076"/>
                  <a:pt x="967575" y="1963320"/>
                </a:cubicBezTo>
                <a:cubicBezTo>
                  <a:pt x="963158" y="1669564"/>
                  <a:pt x="969784" y="1596677"/>
                  <a:pt x="967575" y="1552503"/>
                </a:cubicBezTo>
                <a:cubicBezTo>
                  <a:pt x="965366" y="1508329"/>
                  <a:pt x="1020584" y="1886016"/>
                  <a:pt x="954323" y="1698277"/>
                </a:cubicBezTo>
                <a:cubicBezTo>
                  <a:pt x="888062" y="1510538"/>
                  <a:pt x="625228" y="598346"/>
                  <a:pt x="570010" y="426068"/>
                </a:cubicBezTo>
                <a:cubicBezTo>
                  <a:pt x="514792" y="253790"/>
                  <a:pt x="715783" y="737494"/>
                  <a:pt x="623018" y="664607"/>
                </a:cubicBezTo>
                <a:cubicBezTo>
                  <a:pt x="530253" y="591720"/>
                  <a:pt x="-10878" y="-39966"/>
                  <a:pt x="166" y="1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78070683-8A29-F462-DD82-0F3162C80393}"/>
              </a:ext>
            </a:extLst>
          </p:cNvPr>
          <p:cNvSpPr/>
          <p:nvPr/>
        </p:nvSpPr>
        <p:spPr>
          <a:xfrm>
            <a:off x="8413649" y="4797548"/>
            <a:ext cx="990063" cy="3921232"/>
          </a:xfrm>
          <a:custGeom>
            <a:avLst/>
            <a:gdLst>
              <a:gd name="connsiteX0" fmla="*/ 491812 w 990063"/>
              <a:gd name="connsiteY0" fmla="*/ 1205687 h 3921232"/>
              <a:gd name="connsiteX1" fmla="*/ 293029 w 990063"/>
              <a:gd name="connsiteY1" fmla="*/ 1855043 h 3921232"/>
              <a:gd name="connsiteX2" fmla="*/ 385794 w 990063"/>
              <a:gd name="connsiteY2" fmla="*/ 2583913 h 3921232"/>
              <a:gd name="connsiteX3" fmla="*/ 359290 w 990063"/>
              <a:gd name="connsiteY3" fmla="*/ 2424887 h 3921232"/>
              <a:gd name="connsiteX4" fmla="*/ 147255 w 990063"/>
              <a:gd name="connsiteY4" fmla="*/ 1775530 h 3921232"/>
              <a:gd name="connsiteX5" fmla="*/ 359290 w 990063"/>
              <a:gd name="connsiteY5" fmla="*/ 2544156 h 3921232"/>
              <a:gd name="connsiteX6" fmla="*/ 584577 w 990063"/>
              <a:gd name="connsiteY6" fmla="*/ 3246522 h 3921232"/>
              <a:gd name="connsiteX7" fmla="*/ 438803 w 990063"/>
              <a:gd name="connsiteY7" fmla="*/ 2915217 h 3921232"/>
              <a:gd name="connsiteX8" fmla="*/ 955638 w 990063"/>
              <a:gd name="connsiteY8" fmla="*/ 3882626 h 3921232"/>
              <a:gd name="connsiteX9" fmla="*/ 902629 w 990063"/>
              <a:gd name="connsiteY9" fmla="*/ 3683843 h 3921232"/>
              <a:gd name="connsiteX10" fmla="*/ 584577 w 990063"/>
              <a:gd name="connsiteY10" fmla="*/ 3259774 h 3921232"/>
              <a:gd name="connsiteX11" fmla="*/ 1481 w 990063"/>
              <a:gd name="connsiteY11" fmla="*/ 2398382 h 3921232"/>
              <a:gd name="connsiteX12" fmla="*/ 412299 w 990063"/>
              <a:gd name="connsiteY12" fmla="*/ 2888713 h 3921232"/>
              <a:gd name="connsiteX13" fmla="*/ 253273 w 990063"/>
              <a:gd name="connsiteY13" fmla="*/ 2199600 h 3921232"/>
              <a:gd name="connsiteX14" fmla="*/ 253273 w 990063"/>
              <a:gd name="connsiteY14" fmla="*/ 1802035 h 3921232"/>
              <a:gd name="connsiteX15" fmla="*/ 293029 w 990063"/>
              <a:gd name="connsiteY15" fmla="*/ 1563495 h 3921232"/>
              <a:gd name="connsiteX16" fmla="*/ 346038 w 990063"/>
              <a:gd name="connsiteY16" fmla="*/ 12991 h 3921232"/>
              <a:gd name="connsiteX17" fmla="*/ 332786 w 990063"/>
              <a:gd name="connsiteY17" fmla="*/ 847878 h 3921232"/>
              <a:gd name="connsiteX18" fmla="*/ 346038 w 990063"/>
              <a:gd name="connsiteY18" fmla="*/ 1324956 h 3921232"/>
              <a:gd name="connsiteX19" fmla="*/ 240021 w 990063"/>
              <a:gd name="connsiteY19" fmla="*/ 1921304 h 3921232"/>
              <a:gd name="connsiteX20" fmla="*/ 226768 w 990063"/>
              <a:gd name="connsiteY20" fmla="*/ 1802035 h 3921232"/>
              <a:gd name="connsiteX21" fmla="*/ 491812 w 990063"/>
              <a:gd name="connsiteY21" fmla="*/ 1205687 h 392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90063" h="3921232">
                <a:moveTo>
                  <a:pt x="491812" y="1205687"/>
                </a:moveTo>
                <a:cubicBezTo>
                  <a:pt x="502855" y="1214522"/>
                  <a:pt x="310699" y="1625339"/>
                  <a:pt x="293029" y="1855043"/>
                </a:cubicBezTo>
                <a:cubicBezTo>
                  <a:pt x="275359" y="2084747"/>
                  <a:pt x="374750" y="2488939"/>
                  <a:pt x="385794" y="2583913"/>
                </a:cubicBezTo>
                <a:cubicBezTo>
                  <a:pt x="396837" y="2678887"/>
                  <a:pt x="399046" y="2559618"/>
                  <a:pt x="359290" y="2424887"/>
                </a:cubicBezTo>
                <a:cubicBezTo>
                  <a:pt x="319533" y="2290157"/>
                  <a:pt x="147255" y="1755652"/>
                  <a:pt x="147255" y="1775530"/>
                </a:cubicBezTo>
                <a:cubicBezTo>
                  <a:pt x="147255" y="1795408"/>
                  <a:pt x="286403" y="2298991"/>
                  <a:pt x="359290" y="2544156"/>
                </a:cubicBezTo>
                <a:cubicBezTo>
                  <a:pt x="432177" y="2789321"/>
                  <a:pt x="571325" y="3184679"/>
                  <a:pt x="584577" y="3246522"/>
                </a:cubicBezTo>
                <a:cubicBezTo>
                  <a:pt x="597829" y="3308365"/>
                  <a:pt x="376959" y="2809200"/>
                  <a:pt x="438803" y="2915217"/>
                </a:cubicBezTo>
                <a:cubicBezTo>
                  <a:pt x="500647" y="3021234"/>
                  <a:pt x="878334" y="3754522"/>
                  <a:pt x="955638" y="3882626"/>
                </a:cubicBezTo>
                <a:cubicBezTo>
                  <a:pt x="1032942" y="4010730"/>
                  <a:pt x="964472" y="3787652"/>
                  <a:pt x="902629" y="3683843"/>
                </a:cubicBezTo>
                <a:cubicBezTo>
                  <a:pt x="840786" y="3580034"/>
                  <a:pt x="734768" y="3474018"/>
                  <a:pt x="584577" y="3259774"/>
                </a:cubicBezTo>
                <a:cubicBezTo>
                  <a:pt x="434386" y="3045531"/>
                  <a:pt x="30194" y="2460225"/>
                  <a:pt x="1481" y="2398382"/>
                </a:cubicBezTo>
                <a:cubicBezTo>
                  <a:pt x="-27232" y="2336539"/>
                  <a:pt x="370334" y="2921843"/>
                  <a:pt x="412299" y="2888713"/>
                </a:cubicBezTo>
                <a:cubicBezTo>
                  <a:pt x="454264" y="2855583"/>
                  <a:pt x="279777" y="2380713"/>
                  <a:pt x="253273" y="2199600"/>
                </a:cubicBezTo>
                <a:cubicBezTo>
                  <a:pt x="226769" y="2018487"/>
                  <a:pt x="246647" y="1908053"/>
                  <a:pt x="253273" y="1802035"/>
                </a:cubicBezTo>
                <a:cubicBezTo>
                  <a:pt x="259899" y="1696018"/>
                  <a:pt x="277568" y="1861669"/>
                  <a:pt x="293029" y="1563495"/>
                </a:cubicBezTo>
                <a:cubicBezTo>
                  <a:pt x="308490" y="1265321"/>
                  <a:pt x="339412" y="132260"/>
                  <a:pt x="346038" y="12991"/>
                </a:cubicBezTo>
                <a:cubicBezTo>
                  <a:pt x="352664" y="-106279"/>
                  <a:pt x="332786" y="629217"/>
                  <a:pt x="332786" y="847878"/>
                </a:cubicBezTo>
                <a:cubicBezTo>
                  <a:pt x="332786" y="1066539"/>
                  <a:pt x="361499" y="1146052"/>
                  <a:pt x="346038" y="1324956"/>
                </a:cubicBezTo>
                <a:cubicBezTo>
                  <a:pt x="330577" y="1503860"/>
                  <a:pt x="259899" y="1841791"/>
                  <a:pt x="240021" y="1921304"/>
                </a:cubicBezTo>
                <a:cubicBezTo>
                  <a:pt x="220143" y="2000817"/>
                  <a:pt x="178177" y="1923513"/>
                  <a:pt x="226768" y="1802035"/>
                </a:cubicBezTo>
                <a:cubicBezTo>
                  <a:pt x="275359" y="1680557"/>
                  <a:pt x="480769" y="1196852"/>
                  <a:pt x="491812" y="1205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DB7E1AB4-F9BA-585B-DEEA-346FA6FC7CF6}"/>
              </a:ext>
            </a:extLst>
          </p:cNvPr>
          <p:cNvSpPr/>
          <p:nvPr/>
        </p:nvSpPr>
        <p:spPr>
          <a:xfrm>
            <a:off x="6868697" y="7073736"/>
            <a:ext cx="808059" cy="2536316"/>
          </a:xfrm>
          <a:custGeom>
            <a:avLst/>
            <a:gdLst>
              <a:gd name="connsiteX0" fmla="*/ 366990 w 808059"/>
              <a:gd name="connsiteY0" fmla="*/ 2925 h 2536316"/>
              <a:gd name="connsiteX1" fmla="*/ 75442 w 808059"/>
              <a:gd name="connsiteY1" fmla="*/ 1023342 h 2536316"/>
              <a:gd name="connsiteX2" fmla="*/ 221216 w 808059"/>
              <a:gd name="connsiteY2" fmla="*/ 1553429 h 2536316"/>
              <a:gd name="connsiteX3" fmla="*/ 128451 w 808059"/>
              <a:gd name="connsiteY3" fmla="*/ 1341394 h 2536316"/>
              <a:gd name="connsiteX4" fmla="*/ 592277 w 808059"/>
              <a:gd name="connsiteY4" fmla="*/ 2335307 h 2536316"/>
              <a:gd name="connsiteX5" fmla="*/ 764555 w 808059"/>
              <a:gd name="connsiteY5" fmla="*/ 2520838 h 2536316"/>
              <a:gd name="connsiteX6" fmla="*/ 738051 w 808059"/>
              <a:gd name="connsiteY6" fmla="*/ 2414821 h 2536316"/>
              <a:gd name="connsiteX7" fmla="*/ 22433 w 808059"/>
              <a:gd name="connsiteY7" fmla="*/ 1540177 h 2536316"/>
              <a:gd name="connsiteX8" fmla="*/ 181460 w 808059"/>
              <a:gd name="connsiteY8" fmla="*/ 1725707 h 2536316"/>
              <a:gd name="connsiteX9" fmla="*/ 194712 w 808059"/>
              <a:gd name="connsiteY9" fmla="*/ 1169116 h 2536316"/>
              <a:gd name="connsiteX10" fmla="*/ 751303 w 808059"/>
              <a:gd name="connsiteY10" fmla="*/ 108942 h 2536316"/>
              <a:gd name="connsiteX11" fmla="*/ 221216 w 808059"/>
              <a:gd name="connsiteY11" fmla="*/ 1089603 h 2536316"/>
              <a:gd name="connsiteX12" fmla="*/ 9181 w 808059"/>
              <a:gd name="connsiteY12" fmla="*/ 1275134 h 2536316"/>
              <a:gd name="connsiteX13" fmla="*/ 141703 w 808059"/>
              <a:gd name="connsiteY13" fmla="*/ 731794 h 2536316"/>
              <a:gd name="connsiteX14" fmla="*/ 366990 w 808059"/>
              <a:gd name="connsiteY14" fmla="*/ 2925 h 25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08059" h="2536316">
                <a:moveTo>
                  <a:pt x="366990" y="2925"/>
                </a:moveTo>
                <a:cubicBezTo>
                  <a:pt x="355947" y="51516"/>
                  <a:pt x="99738" y="764925"/>
                  <a:pt x="75442" y="1023342"/>
                </a:cubicBezTo>
                <a:cubicBezTo>
                  <a:pt x="51146" y="1281759"/>
                  <a:pt x="212381" y="1500420"/>
                  <a:pt x="221216" y="1553429"/>
                </a:cubicBezTo>
                <a:cubicBezTo>
                  <a:pt x="230051" y="1606438"/>
                  <a:pt x="66607" y="1211081"/>
                  <a:pt x="128451" y="1341394"/>
                </a:cubicBezTo>
                <a:cubicBezTo>
                  <a:pt x="190295" y="1471707"/>
                  <a:pt x="486260" y="2138733"/>
                  <a:pt x="592277" y="2335307"/>
                </a:cubicBezTo>
                <a:cubicBezTo>
                  <a:pt x="698294" y="2531881"/>
                  <a:pt x="740259" y="2507586"/>
                  <a:pt x="764555" y="2520838"/>
                </a:cubicBezTo>
                <a:cubicBezTo>
                  <a:pt x="788851" y="2534090"/>
                  <a:pt x="861738" y="2578264"/>
                  <a:pt x="738051" y="2414821"/>
                </a:cubicBezTo>
                <a:cubicBezTo>
                  <a:pt x="614364" y="2251378"/>
                  <a:pt x="115198" y="1655029"/>
                  <a:pt x="22433" y="1540177"/>
                </a:cubicBezTo>
                <a:cubicBezTo>
                  <a:pt x="-70332" y="1425325"/>
                  <a:pt x="152747" y="1787551"/>
                  <a:pt x="181460" y="1725707"/>
                </a:cubicBezTo>
                <a:cubicBezTo>
                  <a:pt x="210173" y="1663864"/>
                  <a:pt x="99738" y="1438577"/>
                  <a:pt x="194712" y="1169116"/>
                </a:cubicBezTo>
                <a:cubicBezTo>
                  <a:pt x="289686" y="899655"/>
                  <a:pt x="746886" y="122194"/>
                  <a:pt x="751303" y="108942"/>
                </a:cubicBezTo>
                <a:cubicBezTo>
                  <a:pt x="755720" y="95690"/>
                  <a:pt x="344903" y="895238"/>
                  <a:pt x="221216" y="1089603"/>
                </a:cubicBezTo>
                <a:cubicBezTo>
                  <a:pt x="97529" y="1283968"/>
                  <a:pt x="22433" y="1334769"/>
                  <a:pt x="9181" y="1275134"/>
                </a:cubicBezTo>
                <a:cubicBezTo>
                  <a:pt x="-4071" y="1215499"/>
                  <a:pt x="77651" y="939411"/>
                  <a:pt x="141703" y="731794"/>
                </a:cubicBezTo>
                <a:cubicBezTo>
                  <a:pt x="205755" y="524177"/>
                  <a:pt x="378033" y="-45666"/>
                  <a:pt x="366990" y="2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BEA4F704-114A-A2C7-2156-6433DF3225A8}"/>
              </a:ext>
            </a:extLst>
          </p:cNvPr>
          <p:cNvSpPr/>
          <p:nvPr/>
        </p:nvSpPr>
        <p:spPr>
          <a:xfrm>
            <a:off x="6972590" y="6889142"/>
            <a:ext cx="475142" cy="1396998"/>
          </a:xfrm>
          <a:custGeom>
            <a:avLst/>
            <a:gdLst>
              <a:gd name="connsiteX0" fmla="*/ 475132 w 475142"/>
              <a:gd name="connsiteY0" fmla="*/ 1988 h 1396998"/>
              <a:gd name="connsiteX1" fmla="*/ 64314 w 475142"/>
              <a:gd name="connsiteY1" fmla="*/ 757362 h 1396998"/>
              <a:gd name="connsiteX2" fmla="*/ 157080 w 475142"/>
              <a:gd name="connsiteY2" fmla="*/ 558580 h 1396998"/>
              <a:gd name="connsiteX3" fmla="*/ 11306 w 475142"/>
              <a:gd name="connsiteY3" fmla="*/ 863380 h 1396998"/>
              <a:gd name="connsiteX4" fmla="*/ 11306 w 475142"/>
              <a:gd name="connsiteY4" fmla="*/ 1366962 h 1396998"/>
              <a:gd name="connsiteX5" fmla="*/ 24558 w 475142"/>
              <a:gd name="connsiteY5" fmla="*/ 1234441 h 1396998"/>
              <a:gd name="connsiteX6" fmla="*/ 77567 w 475142"/>
              <a:gd name="connsiteY6" fmla="*/ 373049 h 1396998"/>
              <a:gd name="connsiteX7" fmla="*/ 77567 w 475142"/>
              <a:gd name="connsiteY7" fmla="*/ 532075 h 1396998"/>
              <a:gd name="connsiteX8" fmla="*/ 475132 w 475142"/>
              <a:gd name="connsiteY8" fmla="*/ 1988 h 139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142" h="1396998">
                <a:moveTo>
                  <a:pt x="475132" y="1988"/>
                </a:moveTo>
                <a:cubicBezTo>
                  <a:pt x="472923" y="39536"/>
                  <a:pt x="117323" y="664597"/>
                  <a:pt x="64314" y="757362"/>
                </a:cubicBezTo>
                <a:cubicBezTo>
                  <a:pt x="11305" y="850127"/>
                  <a:pt x="165915" y="540910"/>
                  <a:pt x="157080" y="558580"/>
                </a:cubicBezTo>
                <a:cubicBezTo>
                  <a:pt x="148245" y="576250"/>
                  <a:pt x="35602" y="728650"/>
                  <a:pt x="11306" y="863380"/>
                </a:cubicBezTo>
                <a:cubicBezTo>
                  <a:pt x="-12990" y="998110"/>
                  <a:pt x="9097" y="1305119"/>
                  <a:pt x="11306" y="1366962"/>
                </a:cubicBezTo>
                <a:cubicBezTo>
                  <a:pt x="13515" y="1428805"/>
                  <a:pt x="13514" y="1400093"/>
                  <a:pt x="24558" y="1234441"/>
                </a:cubicBezTo>
                <a:cubicBezTo>
                  <a:pt x="35602" y="1068789"/>
                  <a:pt x="68732" y="490110"/>
                  <a:pt x="77567" y="373049"/>
                </a:cubicBezTo>
                <a:cubicBezTo>
                  <a:pt x="86402" y="255988"/>
                  <a:pt x="13515" y="593918"/>
                  <a:pt x="77567" y="532075"/>
                </a:cubicBezTo>
                <a:cubicBezTo>
                  <a:pt x="141619" y="470232"/>
                  <a:pt x="477341" y="-35560"/>
                  <a:pt x="475132" y="1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B50B7E25-ABB1-F811-FF1E-53AF415F01D7}"/>
              </a:ext>
            </a:extLst>
          </p:cNvPr>
          <p:cNvSpPr/>
          <p:nvPr/>
        </p:nvSpPr>
        <p:spPr>
          <a:xfrm>
            <a:off x="2875142" y="5282731"/>
            <a:ext cx="752560" cy="2562507"/>
          </a:xfrm>
          <a:custGeom>
            <a:avLst/>
            <a:gdLst>
              <a:gd name="connsiteX0" fmla="*/ 504162 w 752560"/>
              <a:gd name="connsiteY0" fmla="*/ 4886 h 2562507"/>
              <a:gd name="connsiteX1" fmla="*/ 66841 w 752560"/>
              <a:gd name="connsiteY1" fmla="*/ 1144573 h 2562507"/>
              <a:gd name="connsiteX2" fmla="*/ 580 w 752560"/>
              <a:gd name="connsiteY2" fmla="*/ 1436121 h 2562507"/>
              <a:gd name="connsiteX3" fmla="*/ 53588 w 752560"/>
              <a:gd name="connsiteY3" fmla="*/ 1992712 h 2562507"/>
              <a:gd name="connsiteX4" fmla="*/ 40336 w 752560"/>
              <a:gd name="connsiteY4" fmla="*/ 1754173 h 2562507"/>
              <a:gd name="connsiteX5" fmla="*/ 239119 w 752560"/>
              <a:gd name="connsiteY5" fmla="*/ 2536052 h 2562507"/>
              <a:gd name="connsiteX6" fmla="*/ 212615 w 752560"/>
              <a:gd name="connsiteY6" fmla="*/ 2337269 h 2562507"/>
              <a:gd name="connsiteX7" fmla="*/ 93345 w 752560"/>
              <a:gd name="connsiteY7" fmla="*/ 1926452 h 2562507"/>
              <a:gd name="connsiteX8" fmla="*/ 371641 w 752560"/>
              <a:gd name="connsiteY8" fmla="*/ 972295 h 2562507"/>
              <a:gd name="connsiteX9" fmla="*/ 199362 w 752560"/>
              <a:gd name="connsiteY9" fmla="*/ 1621652 h 2562507"/>
              <a:gd name="connsiteX10" fmla="*/ 305380 w 752560"/>
              <a:gd name="connsiteY10" fmla="*/ 1263843 h 2562507"/>
              <a:gd name="connsiteX11" fmla="*/ 742701 w 752560"/>
              <a:gd name="connsiteY11" fmla="*/ 2072226 h 2562507"/>
              <a:gd name="connsiteX12" fmla="*/ 583675 w 752560"/>
              <a:gd name="connsiteY12" fmla="*/ 1701165 h 2562507"/>
              <a:gd name="connsiteX13" fmla="*/ 278875 w 752560"/>
              <a:gd name="connsiteY13" fmla="*/ 1104817 h 2562507"/>
              <a:gd name="connsiteX14" fmla="*/ 66841 w 752560"/>
              <a:gd name="connsiteY14" fmla="*/ 1621652 h 2562507"/>
              <a:gd name="connsiteX15" fmla="*/ 172858 w 752560"/>
              <a:gd name="connsiteY15" fmla="*/ 1104817 h 2562507"/>
              <a:gd name="connsiteX16" fmla="*/ 106597 w 752560"/>
              <a:gd name="connsiteY16" fmla="*/ 97652 h 2562507"/>
              <a:gd name="connsiteX17" fmla="*/ 66841 w 752560"/>
              <a:gd name="connsiteY17" fmla="*/ 707252 h 2562507"/>
              <a:gd name="connsiteX18" fmla="*/ 504162 w 752560"/>
              <a:gd name="connsiteY18" fmla="*/ 4886 h 256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2560" h="2562507">
                <a:moveTo>
                  <a:pt x="504162" y="4886"/>
                </a:moveTo>
                <a:cubicBezTo>
                  <a:pt x="504162" y="77773"/>
                  <a:pt x="150771" y="906034"/>
                  <a:pt x="66841" y="1144573"/>
                </a:cubicBezTo>
                <a:cubicBezTo>
                  <a:pt x="-17089" y="1383112"/>
                  <a:pt x="2789" y="1294765"/>
                  <a:pt x="580" y="1436121"/>
                </a:cubicBezTo>
                <a:cubicBezTo>
                  <a:pt x="-1629" y="1577477"/>
                  <a:pt x="46962" y="1939703"/>
                  <a:pt x="53588" y="1992712"/>
                </a:cubicBezTo>
                <a:cubicBezTo>
                  <a:pt x="60214" y="2045721"/>
                  <a:pt x="9414" y="1663616"/>
                  <a:pt x="40336" y="1754173"/>
                </a:cubicBezTo>
                <a:cubicBezTo>
                  <a:pt x="71258" y="1844730"/>
                  <a:pt x="210406" y="2438869"/>
                  <a:pt x="239119" y="2536052"/>
                </a:cubicBezTo>
                <a:cubicBezTo>
                  <a:pt x="267832" y="2633235"/>
                  <a:pt x="236911" y="2438869"/>
                  <a:pt x="212615" y="2337269"/>
                </a:cubicBezTo>
                <a:cubicBezTo>
                  <a:pt x="188319" y="2235669"/>
                  <a:pt x="66841" y="2153948"/>
                  <a:pt x="93345" y="1926452"/>
                </a:cubicBezTo>
                <a:cubicBezTo>
                  <a:pt x="119849" y="1698956"/>
                  <a:pt x="353972" y="1023095"/>
                  <a:pt x="371641" y="972295"/>
                </a:cubicBezTo>
                <a:cubicBezTo>
                  <a:pt x="389310" y="921495"/>
                  <a:pt x="210405" y="1573061"/>
                  <a:pt x="199362" y="1621652"/>
                </a:cubicBezTo>
                <a:cubicBezTo>
                  <a:pt x="188319" y="1670243"/>
                  <a:pt x="214823" y="1188747"/>
                  <a:pt x="305380" y="1263843"/>
                </a:cubicBezTo>
                <a:cubicBezTo>
                  <a:pt x="395936" y="1338939"/>
                  <a:pt x="696319" y="1999339"/>
                  <a:pt x="742701" y="2072226"/>
                </a:cubicBezTo>
                <a:cubicBezTo>
                  <a:pt x="789084" y="2145113"/>
                  <a:pt x="660979" y="1862400"/>
                  <a:pt x="583675" y="1701165"/>
                </a:cubicBezTo>
                <a:cubicBezTo>
                  <a:pt x="506371" y="1539930"/>
                  <a:pt x="365014" y="1118069"/>
                  <a:pt x="278875" y="1104817"/>
                </a:cubicBezTo>
                <a:cubicBezTo>
                  <a:pt x="192736" y="1091565"/>
                  <a:pt x="84510" y="1621652"/>
                  <a:pt x="66841" y="1621652"/>
                </a:cubicBezTo>
                <a:cubicBezTo>
                  <a:pt x="49172" y="1621652"/>
                  <a:pt x="166232" y="1358817"/>
                  <a:pt x="172858" y="1104817"/>
                </a:cubicBezTo>
                <a:cubicBezTo>
                  <a:pt x="179484" y="850817"/>
                  <a:pt x="124266" y="163913"/>
                  <a:pt x="106597" y="97652"/>
                </a:cubicBezTo>
                <a:cubicBezTo>
                  <a:pt x="88928" y="31391"/>
                  <a:pt x="4997" y="716087"/>
                  <a:pt x="66841" y="707252"/>
                </a:cubicBezTo>
                <a:cubicBezTo>
                  <a:pt x="128685" y="698417"/>
                  <a:pt x="504162" y="-68001"/>
                  <a:pt x="504162" y="4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159D41FF-A8E0-A2F9-4FEF-A7DA8716017E}"/>
              </a:ext>
            </a:extLst>
          </p:cNvPr>
          <p:cNvSpPr/>
          <p:nvPr/>
        </p:nvSpPr>
        <p:spPr>
          <a:xfrm>
            <a:off x="4129711" y="1488874"/>
            <a:ext cx="2152679" cy="3408997"/>
          </a:xfrm>
          <a:custGeom>
            <a:avLst/>
            <a:gdLst>
              <a:gd name="connsiteX0" fmla="*/ 2151819 w 2152679"/>
              <a:gd name="connsiteY0" fmla="*/ 8622 h 3408997"/>
              <a:gd name="connsiteX1" fmla="*/ 1436202 w 2152679"/>
              <a:gd name="connsiteY1" fmla="*/ 512204 h 3408997"/>
              <a:gd name="connsiteX2" fmla="*/ 1144654 w 2152679"/>
              <a:gd name="connsiteY2" fmla="*/ 1307335 h 3408997"/>
              <a:gd name="connsiteX3" fmla="*/ 1197663 w 2152679"/>
              <a:gd name="connsiteY3" fmla="*/ 830256 h 3408997"/>
              <a:gd name="connsiteX4" fmla="*/ 256759 w 2152679"/>
              <a:gd name="connsiteY4" fmla="*/ 2579543 h 3408997"/>
              <a:gd name="connsiteX5" fmla="*/ 323019 w 2152679"/>
              <a:gd name="connsiteY5" fmla="*/ 2341004 h 3408997"/>
              <a:gd name="connsiteX6" fmla="*/ 84480 w 2152679"/>
              <a:gd name="connsiteY6" fmla="*/ 3374674 h 3408997"/>
              <a:gd name="connsiteX7" fmla="*/ 150741 w 2152679"/>
              <a:gd name="connsiteY7" fmla="*/ 3096378 h 3408997"/>
              <a:gd name="connsiteX8" fmla="*/ 389280 w 2152679"/>
              <a:gd name="connsiteY8" fmla="*/ 2447022 h 3408997"/>
              <a:gd name="connsiteX9" fmla="*/ 1462706 w 2152679"/>
              <a:gd name="connsiteY9" fmla="*/ 194152 h 3408997"/>
              <a:gd name="connsiteX10" fmla="*/ 1025385 w 2152679"/>
              <a:gd name="connsiteY10" fmla="*/ 817004 h 3408997"/>
              <a:gd name="connsiteX11" fmla="*/ 4967 w 2152679"/>
              <a:gd name="connsiteY11" fmla="*/ 2473526 h 3408997"/>
              <a:gd name="connsiteX12" fmla="*/ 667576 w 2152679"/>
              <a:gd name="connsiteY12" fmla="*/ 1413352 h 3408997"/>
              <a:gd name="connsiteX13" fmla="*/ 1383193 w 2152679"/>
              <a:gd name="connsiteY13" fmla="*/ 48378 h 3408997"/>
              <a:gd name="connsiteX14" fmla="*/ 945872 w 2152679"/>
              <a:gd name="connsiteY14" fmla="*/ 909769 h 3408997"/>
              <a:gd name="connsiteX15" fmla="*/ 1568724 w 2152679"/>
              <a:gd name="connsiteY15" fmla="*/ 247161 h 3408997"/>
              <a:gd name="connsiteX16" fmla="*/ 2151819 w 2152679"/>
              <a:gd name="connsiteY16" fmla="*/ 8622 h 3408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52679" h="3408997">
                <a:moveTo>
                  <a:pt x="2151819" y="8622"/>
                </a:moveTo>
                <a:cubicBezTo>
                  <a:pt x="2129732" y="52796"/>
                  <a:pt x="1604063" y="295752"/>
                  <a:pt x="1436202" y="512204"/>
                </a:cubicBezTo>
                <a:cubicBezTo>
                  <a:pt x="1268341" y="728656"/>
                  <a:pt x="1184410" y="1254326"/>
                  <a:pt x="1144654" y="1307335"/>
                </a:cubicBezTo>
                <a:cubicBezTo>
                  <a:pt x="1104897" y="1360344"/>
                  <a:pt x="1345645" y="618221"/>
                  <a:pt x="1197663" y="830256"/>
                </a:cubicBezTo>
                <a:cubicBezTo>
                  <a:pt x="1049681" y="1042291"/>
                  <a:pt x="402533" y="2327752"/>
                  <a:pt x="256759" y="2579543"/>
                </a:cubicBezTo>
                <a:cubicBezTo>
                  <a:pt x="110985" y="2831334"/>
                  <a:pt x="351732" y="2208482"/>
                  <a:pt x="323019" y="2341004"/>
                </a:cubicBezTo>
                <a:cubicBezTo>
                  <a:pt x="294306" y="2473526"/>
                  <a:pt x="113193" y="3248778"/>
                  <a:pt x="84480" y="3374674"/>
                </a:cubicBezTo>
                <a:cubicBezTo>
                  <a:pt x="55767" y="3500570"/>
                  <a:pt x="99941" y="3250987"/>
                  <a:pt x="150741" y="3096378"/>
                </a:cubicBezTo>
                <a:cubicBezTo>
                  <a:pt x="201541" y="2941769"/>
                  <a:pt x="170619" y="2930726"/>
                  <a:pt x="389280" y="2447022"/>
                </a:cubicBezTo>
                <a:cubicBezTo>
                  <a:pt x="607941" y="1963318"/>
                  <a:pt x="1356688" y="465822"/>
                  <a:pt x="1462706" y="194152"/>
                </a:cubicBezTo>
                <a:cubicBezTo>
                  <a:pt x="1568724" y="-77518"/>
                  <a:pt x="1268341" y="437108"/>
                  <a:pt x="1025385" y="817004"/>
                </a:cubicBezTo>
                <a:cubicBezTo>
                  <a:pt x="782428" y="1196900"/>
                  <a:pt x="64602" y="2374135"/>
                  <a:pt x="4967" y="2473526"/>
                </a:cubicBezTo>
                <a:cubicBezTo>
                  <a:pt x="-54668" y="2572917"/>
                  <a:pt x="437872" y="1817543"/>
                  <a:pt x="667576" y="1413352"/>
                </a:cubicBezTo>
                <a:cubicBezTo>
                  <a:pt x="897280" y="1009161"/>
                  <a:pt x="1336810" y="132308"/>
                  <a:pt x="1383193" y="48378"/>
                </a:cubicBezTo>
                <a:cubicBezTo>
                  <a:pt x="1429576" y="-35552"/>
                  <a:pt x="914950" y="876639"/>
                  <a:pt x="945872" y="909769"/>
                </a:cubicBezTo>
                <a:cubicBezTo>
                  <a:pt x="976794" y="942899"/>
                  <a:pt x="1372150" y="397352"/>
                  <a:pt x="1568724" y="247161"/>
                </a:cubicBezTo>
                <a:cubicBezTo>
                  <a:pt x="1765298" y="96970"/>
                  <a:pt x="2173906" y="-35552"/>
                  <a:pt x="2151819" y="8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6B97BE10-8939-FA8F-B69C-859CDA65F11B}"/>
              </a:ext>
            </a:extLst>
          </p:cNvPr>
          <p:cNvSpPr/>
          <p:nvPr/>
        </p:nvSpPr>
        <p:spPr>
          <a:xfrm>
            <a:off x="4300635" y="2605176"/>
            <a:ext cx="967940" cy="4243088"/>
          </a:xfrm>
          <a:custGeom>
            <a:avLst/>
            <a:gdLst>
              <a:gd name="connsiteX0" fmla="*/ 907469 w 967940"/>
              <a:gd name="connsiteY0" fmla="*/ 124772 h 4243088"/>
              <a:gd name="connsiteX1" fmla="*/ 880965 w 967940"/>
              <a:gd name="connsiteY1" fmla="*/ 270546 h 4243088"/>
              <a:gd name="connsiteX2" fmla="*/ 218356 w 967940"/>
              <a:gd name="connsiteY2" fmla="*/ 1927067 h 4243088"/>
              <a:gd name="connsiteX3" fmla="*/ 6322 w 967940"/>
              <a:gd name="connsiteY3" fmla="*/ 2854720 h 4243088"/>
              <a:gd name="connsiteX4" fmla="*/ 72582 w 967940"/>
              <a:gd name="connsiteY4" fmla="*/ 2589676 h 4243088"/>
              <a:gd name="connsiteX5" fmla="*/ 244861 w 967940"/>
              <a:gd name="connsiteY5" fmla="*/ 1701781 h 4243088"/>
              <a:gd name="connsiteX6" fmla="*/ 231608 w 967940"/>
              <a:gd name="connsiteY6" fmla="*/ 2086094 h 4243088"/>
              <a:gd name="connsiteX7" fmla="*/ 311122 w 967940"/>
              <a:gd name="connsiteY7" fmla="*/ 3331798 h 4243088"/>
              <a:gd name="connsiteX8" fmla="*/ 112339 w 967940"/>
              <a:gd name="connsiteY8" fmla="*/ 4219694 h 4243088"/>
              <a:gd name="connsiteX9" fmla="*/ 218356 w 967940"/>
              <a:gd name="connsiteY9" fmla="*/ 3954650 h 4243088"/>
              <a:gd name="connsiteX10" fmla="*/ 417139 w 967940"/>
              <a:gd name="connsiteY10" fmla="*/ 3623346 h 4243088"/>
              <a:gd name="connsiteX11" fmla="*/ 350878 w 967940"/>
              <a:gd name="connsiteY11" fmla="*/ 3716111 h 4243088"/>
              <a:gd name="connsiteX12" fmla="*/ 297869 w 967940"/>
              <a:gd name="connsiteY12" fmla="*/ 3186024 h 4243088"/>
              <a:gd name="connsiteX13" fmla="*/ 218356 w 967940"/>
              <a:gd name="connsiteY13" fmla="*/ 2457154 h 4243088"/>
              <a:gd name="connsiteX14" fmla="*/ 258113 w 967940"/>
              <a:gd name="connsiteY14" fmla="*/ 2881224 h 4243088"/>
              <a:gd name="connsiteX15" fmla="*/ 642426 w 967940"/>
              <a:gd name="connsiteY15" fmla="*/ 1940320 h 4243088"/>
              <a:gd name="connsiteX16" fmla="*/ 311122 w 967940"/>
              <a:gd name="connsiteY16" fmla="*/ 2616181 h 4243088"/>
              <a:gd name="connsiteX17" fmla="*/ 284617 w 967940"/>
              <a:gd name="connsiteY17" fmla="*/ 2377641 h 4243088"/>
              <a:gd name="connsiteX18" fmla="*/ 218356 w 967940"/>
              <a:gd name="connsiteY18" fmla="*/ 1794546 h 4243088"/>
              <a:gd name="connsiteX19" fmla="*/ 562913 w 967940"/>
              <a:gd name="connsiteY19" fmla="*/ 959659 h 4243088"/>
              <a:gd name="connsiteX20" fmla="*/ 430391 w 967940"/>
              <a:gd name="connsiteY20" fmla="*/ 1145189 h 4243088"/>
              <a:gd name="connsiteX21" fmla="*/ 933974 w 967940"/>
              <a:gd name="connsiteY21" fmla="*/ 71763 h 4243088"/>
              <a:gd name="connsiteX22" fmla="*/ 907469 w 967940"/>
              <a:gd name="connsiteY22" fmla="*/ 124772 h 424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67940" h="4243088">
                <a:moveTo>
                  <a:pt x="907469" y="124772"/>
                </a:moveTo>
                <a:cubicBezTo>
                  <a:pt x="898634" y="157903"/>
                  <a:pt x="995817" y="-29837"/>
                  <a:pt x="880965" y="270546"/>
                </a:cubicBezTo>
                <a:cubicBezTo>
                  <a:pt x="766113" y="570929"/>
                  <a:pt x="364130" y="1496371"/>
                  <a:pt x="218356" y="1927067"/>
                </a:cubicBezTo>
                <a:cubicBezTo>
                  <a:pt x="72582" y="2357763"/>
                  <a:pt x="30618" y="2744285"/>
                  <a:pt x="6322" y="2854720"/>
                </a:cubicBezTo>
                <a:cubicBezTo>
                  <a:pt x="-17974" y="2965155"/>
                  <a:pt x="32825" y="2781833"/>
                  <a:pt x="72582" y="2589676"/>
                </a:cubicBezTo>
                <a:cubicBezTo>
                  <a:pt x="112338" y="2397520"/>
                  <a:pt x="218357" y="1785711"/>
                  <a:pt x="244861" y="1701781"/>
                </a:cubicBezTo>
                <a:cubicBezTo>
                  <a:pt x="271365" y="1617851"/>
                  <a:pt x="220565" y="1814425"/>
                  <a:pt x="231608" y="2086094"/>
                </a:cubicBezTo>
                <a:cubicBezTo>
                  <a:pt x="242651" y="2357763"/>
                  <a:pt x="331000" y="2976198"/>
                  <a:pt x="311122" y="3331798"/>
                </a:cubicBezTo>
                <a:cubicBezTo>
                  <a:pt x="291244" y="3687398"/>
                  <a:pt x="127800" y="4115885"/>
                  <a:pt x="112339" y="4219694"/>
                </a:cubicBezTo>
                <a:cubicBezTo>
                  <a:pt x="96878" y="4323503"/>
                  <a:pt x="167556" y="4054041"/>
                  <a:pt x="218356" y="3954650"/>
                </a:cubicBezTo>
                <a:cubicBezTo>
                  <a:pt x="269156" y="3855259"/>
                  <a:pt x="395052" y="3663102"/>
                  <a:pt x="417139" y="3623346"/>
                </a:cubicBezTo>
                <a:cubicBezTo>
                  <a:pt x="439226" y="3583590"/>
                  <a:pt x="370756" y="3788998"/>
                  <a:pt x="350878" y="3716111"/>
                </a:cubicBezTo>
                <a:cubicBezTo>
                  <a:pt x="331000" y="3643224"/>
                  <a:pt x="319956" y="3395850"/>
                  <a:pt x="297869" y="3186024"/>
                </a:cubicBezTo>
                <a:cubicBezTo>
                  <a:pt x="275782" y="2976198"/>
                  <a:pt x="224982" y="2507954"/>
                  <a:pt x="218356" y="2457154"/>
                </a:cubicBezTo>
                <a:cubicBezTo>
                  <a:pt x="211730" y="2406354"/>
                  <a:pt x="187435" y="2967363"/>
                  <a:pt x="258113" y="2881224"/>
                </a:cubicBezTo>
                <a:cubicBezTo>
                  <a:pt x="328791" y="2795085"/>
                  <a:pt x="633591" y="1984494"/>
                  <a:pt x="642426" y="1940320"/>
                </a:cubicBezTo>
                <a:cubicBezTo>
                  <a:pt x="651261" y="1896146"/>
                  <a:pt x="370757" y="2543294"/>
                  <a:pt x="311122" y="2616181"/>
                </a:cubicBezTo>
                <a:cubicBezTo>
                  <a:pt x="251487" y="2689068"/>
                  <a:pt x="300078" y="2514580"/>
                  <a:pt x="284617" y="2377641"/>
                </a:cubicBezTo>
                <a:cubicBezTo>
                  <a:pt x="269156" y="2240702"/>
                  <a:pt x="171973" y="2030876"/>
                  <a:pt x="218356" y="1794546"/>
                </a:cubicBezTo>
                <a:cubicBezTo>
                  <a:pt x="264739" y="1558216"/>
                  <a:pt x="527574" y="1067885"/>
                  <a:pt x="562913" y="959659"/>
                </a:cubicBezTo>
                <a:cubicBezTo>
                  <a:pt x="598252" y="851433"/>
                  <a:pt x="368548" y="1293172"/>
                  <a:pt x="430391" y="1145189"/>
                </a:cubicBezTo>
                <a:cubicBezTo>
                  <a:pt x="492234" y="997206"/>
                  <a:pt x="847835" y="246250"/>
                  <a:pt x="933974" y="71763"/>
                </a:cubicBezTo>
                <a:cubicBezTo>
                  <a:pt x="1020113" y="-102724"/>
                  <a:pt x="916304" y="91641"/>
                  <a:pt x="907469" y="124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7B431DD1-F32F-5B81-9114-6828989665B7}"/>
              </a:ext>
            </a:extLst>
          </p:cNvPr>
          <p:cNvSpPr/>
          <p:nvPr/>
        </p:nvSpPr>
        <p:spPr>
          <a:xfrm>
            <a:off x="3882296" y="1166191"/>
            <a:ext cx="2374585" cy="4202329"/>
          </a:xfrm>
          <a:custGeom>
            <a:avLst/>
            <a:gdLst>
              <a:gd name="connsiteX0" fmla="*/ 2372730 w 2374585"/>
              <a:gd name="connsiteY0" fmla="*/ 0 h 4202329"/>
              <a:gd name="connsiteX1" fmla="*/ 1551095 w 2374585"/>
              <a:gd name="connsiteY1" fmla="*/ 397566 h 4202329"/>
              <a:gd name="connsiteX2" fmla="*/ 861982 w 2374585"/>
              <a:gd name="connsiteY2" fmla="*/ 1232452 h 4202329"/>
              <a:gd name="connsiteX3" fmla="*/ 981252 w 2374585"/>
              <a:gd name="connsiteY3" fmla="*/ 1060174 h 4202329"/>
              <a:gd name="connsiteX4" fmla="*/ 252382 w 2374585"/>
              <a:gd name="connsiteY4" fmla="*/ 2464905 h 4202329"/>
              <a:gd name="connsiteX5" fmla="*/ 411408 w 2374585"/>
              <a:gd name="connsiteY5" fmla="*/ 2292626 h 4202329"/>
              <a:gd name="connsiteX6" fmla="*/ 252382 w 2374585"/>
              <a:gd name="connsiteY6" fmla="*/ 3087757 h 4202329"/>
              <a:gd name="connsiteX7" fmla="*/ 252382 w 2374585"/>
              <a:gd name="connsiteY7" fmla="*/ 4147931 h 4202329"/>
              <a:gd name="connsiteX8" fmla="*/ 265634 w 2374585"/>
              <a:gd name="connsiteY8" fmla="*/ 3988905 h 4202329"/>
              <a:gd name="connsiteX9" fmla="*/ 225878 w 2374585"/>
              <a:gd name="connsiteY9" fmla="*/ 3472070 h 4202329"/>
              <a:gd name="connsiteX10" fmla="*/ 133113 w 2374585"/>
              <a:gd name="connsiteY10" fmla="*/ 2478157 h 4202329"/>
              <a:gd name="connsiteX11" fmla="*/ 66852 w 2374585"/>
              <a:gd name="connsiteY11" fmla="*/ 2835966 h 4202329"/>
              <a:gd name="connsiteX12" fmla="*/ 591 w 2374585"/>
              <a:gd name="connsiteY12" fmla="*/ 3538331 h 4202329"/>
              <a:gd name="connsiteX13" fmla="*/ 106608 w 2374585"/>
              <a:gd name="connsiteY13" fmla="*/ 2743200 h 4202329"/>
              <a:gd name="connsiteX14" fmla="*/ 702956 w 2374585"/>
              <a:gd name="connsiteY14" fmla="*/ 1325218 h 4202329"/>
              <a:gd name="connsiteX15" fmla="*/ 451165 w 2374585"/>
              <a:gd name="connsiteY15" fmla="*/ 1722783 h 4202329"/>
              <a:gd name="connsiteX16" fmla="*/ 1643861 w 2374585"/>
              <a:gd name="connsiteY16" fmla="*/ 424070 h 4202329"/>
              <a:gd name="connsiteX17" fmla="*/ 1021008 w 2374585"/>
              <a:gd name="connsiteY17" fmla="*/ 1020418 h 4202329"/>
              <a:gd name="connsiteX18" fmla="*/ 1537843 w 2374585"/>
              <a:gd name="connsiteY18" fmla="*/ 238539 h 4202329"/>
              <a:gd name="connsiteX19" fmla="*/ 1365565 w 2374585"/>
              <a:gd name="connsiteY19" fmla="*/ 410818 h 4202329"/>
              <a:gd name="connsiteX20" fmla="*/ 1776382 w 2374585"/>
              <a:gd name="connsiteY20" fmla="*/ 132522 h 4202329"/>
              <a:gd name="connsiteX21" fmla="*/ 1312556 w 2374585"/>
              <a:gd name="connsiteY21" fmla="*/ 397566 h 4202329"/>
              <a:gd name="connsiteX22" fmla="*/ 2372730 w 2374585"/>
              <a:gd name="connsiteY22" fmla="*/ 0 h 420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374585" h="4202329">
                <a:moveTo>
                  <a:pt x="2372730" y="0"/>
                </a:moveTo>
                <a:cubicBezTo>
                  <a:pt x="2412486" y="0"/>
                  <a:pt x="1802886" y="192157"/>
                  <a:pt x="1551095" y="397566"/>
                </a:cubicBezTo>
                <a:cubicBezTo>
                  <a:pt x="1299304" y="602975"/>
                  <a:pt x="956956" y="1122017"/>
                  <a:pt x="861982" y="1232452"/>
                </a:cubicBezTo>
                <a:cubicBezTo>
                  <a:pt x="767008" y="1342887"/>
                  <a:pt x="1082852" y="854765"/>
                  <a:pt x="981252" y="1060174"/>
                </a:cubicBezTo>
                <a:cubicBezTo>
                  <a:pt x="879652" y="1265583"/>
                  <a:pt x="347356" y="2259496"/>
                  <a:pt x="252382" y="2464905"/>
                </a:cubicBezTo>
                <a:cubicBezTo>
                  <a:pt x="157408" y="2670314"/>
                  <a:pt x="411408" y="2188817"/>
                  <a:pt x="411408" y="2292626"/>
                </a:cubicBezTo>
                <a:cubicBezTo>
                  <a:pt x="411408" y="2396435"/>
                  <a:pt x="278886" y="2778540"/>
                  <a:pt x="252382" y="3087757"/>
                </a:cubicBezTo>
                <a:cubicBezTo>
                  <a:pt x="225878" y="3396974"/>
                  <a:pt x="252382" y="4147931"/>
                  <a:pt x="252382" y="4147931"/>
                </a:cubicBezTo>
                <a:cubicBezTo>
                  <a:pt x="254591" y="4298122"/>
                  <a:pt x="270051" y="4101548"/>
                  <a:pt x="265634" y="3988905"/>
                </a:cubicBezTo>
                <a:cubicBezTo>
                  <a:pt x="261217" y="3876262"/>
                  <a:pt x="247965" y="3723861"/>
                  <a:pt x="225878" y="3472070"/>
                </a:cubicBezTo>
                <a:cubicBezTo>
                  <a:pt x="203791" y="3220279"/>
                  <a:pt x="159617" y="2584174"/>
                  <a:pt x="133113" y="2478157"/>
                </a:cubicBezTo>
                <a:cubicBezTo>
                  <a:pt x="106609" y="2372140"/>
                  <a:pt x="88939" y="2659270"/>
                  <a:pt x="66852" y="2835966"/>
                </a:cubicBezTo>
                <a:cubicBezTo>
                  <a:pt x="44765" y="3012662"/>
                  <a:pt x="-6035" y="3553792"/>
                  <a:pt x="591" y="3538331"/>
                </a:cubicBezTo>
                <a:cubicBezTo>
                  <a:pt x="7217" y="3522870"/>
                  <a:pt x="-10453" y="3112052"/>
                  <a:pt x="106608" y="2743200"/>
                </a:cubicBezTo>
                <a:cubicBezTo>
                  <a:pt x="223669" y="2374348"/>
                  <a:pt x="645530" y="1495287"/>
                  <a:pt x="702956" y="1325218"/>
                </a:cubicBezTo>
                <a:cubicBezTo>
                  <a:pt x="760382" y="1155149"/>
                  <a:pt x="294348" y="1872974"/>
                  <a:pt x="451165" y="1722783"/>
                </a:cubicBezTo>
                <a:cubicBezTo>
                  <a:pt x="607982" y="1572592"/>
                  <a:pt x="1548887" y="541131"/>
                  <a:pt x="1643861" y="424070"/>
                </a:cubicBezTo>
                <a:cubicBezTo>
                  <a:pt x="1738835" y="307009"/>
                  <a:pt x="1038678" y="1051340"/>
                  <a:pt x="1021008" y="1020418"/>
                </a:cubicBezTo>
                <a:cubicBezTo>
                  <a:pt x="1003338" y="989496"/>
                  <a:pt x="1480417" y="340139"/>
                  <a:pt x="1537843" y="238539"/>
                </a:cubicBezTo>
                <a:cubicBezTo>
                  <a:pt x="1595269" y="136939"/>
                  <a:pt x="1325809" y="428487"/>
                  <a:pt x="1365565" y="410818"/>
                </a:cubicBezTo>
                <a:cubicBezTo>
                  <a:pt x="1405321" y="393149"/>
                  <a:pt x="1785217" y="134731"/>
                  <a:pt x="1776382" y="132522"/>
                </a:cubicBezTo>
                <a:cubicBezTo>
                  <a:pt x="1767547" y="130313"/>
                  <a:pt x="1213165" y="413027"/>
                  <a:pt x="1312556" y="397566"/>
                </a:cubicBezTo>
                <a:cubicBezTo>
                  <a:pt x="1411947" y="382105"/>
                  <a:pt x="2332974" y="0"/>
                  <a:pt x="23727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F701D6F0-414E-2BAE-1718-5CD26F8ECDBA}"/>
              </a:ext>
            </a:extLst>
          </p:cNvPr>
          <p:cNvSpPr/>
          <p:nvPr/>
        </p:nvSpPr>
        <p:spPr>
          <a:xfrm>
            <a:off x="3313967" y="1635432"/>
            <a:ext cx="1785242" cy="5275331"/>
          </a:xfrm>
          <a:custGeom>
            <a:avLst/>
            <a:gdLst>
              <a:gd name="connsiteX0" fmla="*/ 1774868 w 1785242"/>
              <a:gd name="connsiteY0" fmla="*/ 21090 h 5275331"/>
              <a:gd name="connsiteX1" fmla="*/ 436398 w 1785242"/>
              <a:gd name="connsiteY1" fmla="*/ 1969159 h 5275331"/>
              <a:gd name="connsiteX2" fmla="*/ 661685 w 1785242"/>
              <a:gd name="connsiteY2" fmla="*/ 1743872 h 5275331"/>
              <a:gd name="connsiteX3" fmla="*/ 144850 w 1785242"/>
              <a:gd name="connsiteY3" fmla="*/ 2923316 h 5275331"/>
              <a:gd name="connsiteX4" fmla="*/ 383390 w 1785242"/>
              <a:gd name="connsiteY4" fmla="*/ 2592011 h 5275331"/>
              <a:gd name="connsiteX5" fmla="*/ 131598 w 1785242"/>
              <a:gd name="connsiteY5" fmla="*/ 3678690 h 5275331"/>
              <a:gd name="connsiteX6" fmla="*/ 383390 w 1785242"/>
              <a:gd name="connsiteY6" fmla="*/ 3175107 h 5275331"/>
              <a:gd name="connsiteX7" fmla="*/ 91842 w 1785242"/>
              <a:gd name="connsiteY7" fmla="*/ 4129264 h 5275331"/>
              <a:gd name="connsiteX8" fmla="*/ 118346 w 1785242"/>
              <a:gd name="connsiteY8" fmla="*/ 5202690 h 5275331"/>
              <a:gd name="connsiteX9" fmla="*/ 105094 w 1785242"/>
              <a:gd name="connsiteY9" fmla="*/ 5017159 h 5275331"/>
              <a:gd name="connsiteX10" fmla="*/ 52085 w 1785242"/>
              <a:gd name="connsiteY10" fmla="*/ 3718446 h 5275331"/>
              <a:gd name="connsiteX11" fmla="*/ 52085 w 1785242"/>
              <a:gd name="connsiteY11" fmla="*/ 4009994 h 5275331"/>
              <a:gd name="connsiteX12" fmla="*/ 727946 w 1785242"/>
              <a:gd name="connsiteY12" fmla="*/ 1863142 h 5275331"/>
              <a:gd name="connsiteX13" fmla="*/ 476155 w 1785242"/>
              <a:gd name="connsiteY13" fmla="*/ 2287211 h 5275331"/>
              <a:gd name="connsiteX14" fmla="*/ 1019494 w 1785242"/>
              <a:gd name="connsiteY14" fmla="*/ 1227038 h 5275331"/>
              <a:gd name="connsiteX15" fmla="*/ 741198 w 1785242"/>
              <a:gd name="connsiteY15" fmla="*/ 1505333 h 5275331"/>
              <a:gd name="connsiteX16" fmla="*/ 1350798 w 1785242"/>
              <a:gd name="connsiteY16" fmla="*/ 511420 h 5275331"/>
              <a:gd name="connsiteX17" fmla="*/ 1072503 w 1785242"/>
              <a:gd name="connsiteY17" fmla="*/ 908985 h 5275331"/>
              <a:gd name="connsiteX18" fmla="*/ 1774868 w 1785242"/>
              <a:gd name="connsiteY18" fmla="*/ 21090 h 527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5242" h="5275331">
                <a:moveTo>
                  <a:pt x="1774868" y="21090"/>
                </a:moveTo>
                <a:cubicBezTo>
                  <a:pt x="1668850" y="197786"/>
                  <a:pt x="621928" y="1682029"/>
                  <a:pt x="436398" y="1969159"/>
                </a:cubicBezTo>
                <a:cubicBezTo>
                  <a:pt x="250867" y="2256289"/>
                  <a:pt x="710276" y="1584846"/>
                  <a:pt x="661685" y="1743872"/>
                </a:cubicBezTo>
                <a:cubicBezTo>
                  <a:pt x="613094" y="1902898"/>
                  <a:pt x="191232" y="2781960"/>
                  <a:pt x="144850" y="2923316"/>
                </a:cubicBezTo>
                <a:cubicBezTo>
                  <a:pt x="98468" y="3064672"/>
                  <a:pt x="385599" y="2466115"/>
                  <a:pt x="383390" y="2592011"/>
                </a:cubicBezTo>
                <a:cubicBezTo>
                  <a:pt x="381181" y="2717907"/>
                  <a:pt x="131598" y="3581507"/>
                  <a:pt x="131598" y="3678690"/>
                </a:cubicBezTo>
                <a:cubicBezTo>
                  <a:pt x="131598" y="3775873"/>
                  <a:pt x="390016" y="3100011"/>
                  <a:pt x="383390" y="3175107"/>
                </a:cubicBezTo>
                <a:cubicBezTo>
                  <a:pt x="376764" y="3250203"/>
                  <a:pt x="136016" y="3791334"/>
                  <a:pt x="91842" y="4129264"/>
                </a:cubicBezTo>
                <a:cubicBezTo>
                  <a:pt x="47668" y="4467194"/>
                  <a:pt x="116137" y="5054708"/>
                  <a:pt x="118346" y="5202690"/>
                </a:cubicBezTo>
                <a:cubicBezTo>
                  <a:pt x="120555" y="5350672"/>
                  <a:pt x="116137" y="5264533"/>
                  <a:pt x="105094" y="5017159"/>
                </a:cubicBezTo>
                <a:cubicBezTo>
                  <a:pt x="94051" y="4769785"/>
                  <a:pt x="60920" y="3886307"/>
                  <a:pt x="52085" y="3718446"/>
                </a:cubicBezTo>
                <a:cubicBezTo>
                  <a:pt x="43250" y="3550585"/>
                  <a:pt x="-60558" y="4319211"/>
                  <a:pt x="52085" y="4009994"/>
                </a:cubicBezTo>
                <a:cubicBezTo>
                  <a:pt x="164728" y="3700777"/>
                  <a:pt x="657268" y="2150272"/>
                  <a:pt x="727946" y="1863142"/>
                </a:cubicBezTo>
                <a:cubicBezTo>
                  <a:pt x="798624" y="1576012"/>
                  <a:pt x="427564" y="2393228"/>
                  <a:pt x="476155" y="2287211"/>
                </a:cubicBezTo>
                <a:cubicBezTo>
                  <a:pt x="524746" y="2181194"/>
                  <a:pt x="975320" y="1357351"/>
                  <a:pt x="1019494" y="1227038"/>
                </a:cubicBezTo>
                <a:cubicBezTo>
                  <a:pt x="1063668" y="1096725"/>
                  <a:pt x="685981" y="1624603"/>
                  <a:pt x="741198" y="1505333"/>
                </a:cubicBezTo>
                <a:cubicBezTo>
                  <a:pt x="796415" y="1386063"/>
                  <a:pt x="1295581" y="610811"/>
                  <a:pt x="1350798" y="511420"/>
                </a:cubicBezTo>
                <a:cubicBezTo>
                  <a:pt x="1406015" y="412029"/>
                  <a:pt x="1004033" y="984081"/>
                  <a:pt x="1072503" y="908985"/>
                </a:cubicBezTo>
                <a:cubicBezTo>
                  <a:pt x="1140973" y="833889"/>
                  <a:pt x="1880886" y="-155606"/>
                  <a:pt x="1774868" y="21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3FFEF780-D811-01D3-FE31-785B347EDC07}"/>
              </a:ext>
            </a:extLst>
          </p:cNvPr>
          <p:cNvSpPr/>
          <p:nvPr/>
        </p:nvSpPr>
        <p:spPr>
          <a:xfrm>
            <a:off x="5154562" y="1073278"/>
            <a:ext cx="1286388" cy="782946"/>
          </a:xfrm>
          <a:custGeom>
            <a:avLst/>
            <a:gdLst>
              <a:gd name="connsiteX0" fmla="*/ 1285995 w 1286388"/>
              <a:gd name="connsiteY0" fmla="*/ 238687 h 782946"/>
              <a:gd name="connsiteX1" fmla="*/ 729403 w 1286388"/>
              <a:gd name="connsiteY1" fmla="*/ 251939 h 782946"/>
              <a:gd name="connsiteX2" fmla="*/ 13786 w 1286388"/>
              <a:gd name="connsiteY2" fmla="*/ 782026 h 782946"/>
              <a:gd name="connsiteX3" fmla="*/ 649890 w 1286388"/>
              <a:gd name="connsiteY3" fmla="*/ 106165 h 782946"/>
              <a:gd name="connsiteX4" fmla="*/ 534 w 1286388"/>
              <a:gd name="connsiteY4" fmla="*/ 397713 h 782946"/>
              <a:gd name="connsiteX5" fmla="*/ 782412 w 1286388"/>
              <a:gd name="connsiteY5" fmla="*/ 148 h 782946"/>
              <a:gd name="connsiteX6" fmla="*/ 292081 w 1286388"/>
              <a:gd name="connsiteY6" fmla="*/ 450722 h 782946"/>
              <a:gd name="connsiteX7" fmla="*/ 808916 w 1286388"/>
              <a:gd name="connsiteY7" fmla="*/ 212183 h 782946"/>
              <a:gd name="connsiteX8" fmla="*/ 1285995 w 1286388"/>
              <a:gd name="connsiteY8" fmla="*/ 238687 h 78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388" h="782946">
                <a:moveTo>
                  <a:pt x="1285995" y="238687"/>
                </a:moveTo>
                <a:cubicBezTo>
                  <a:pt x="1272743" y="245313"/>
                  <a:pt x="941438" y="161382"/>
                  <a:pt x="729403" y="251939"/>
                </a:cubicBezTo>
                <a:cubicBezTo>
                  <a:pt x="517368" y="342496"/>
                  <a:pt x="27038" y="806322"/>
                  <a:pt x="13786" y="782026"/>
                </a:cubicBezTo>
                <a:cubicBezTo>
                  <a:pt x="534" y="757730"/>
                  <a:pt x="652099" y="170217"/>
                  <a:pt x="649890" y="106165"/>
                </a:cubicBezTo>
                <a:cubicBezTo>
                  <a:pt x="647681" y="42113"/>
                  <a:pt x="-21553" y="415383"/>
                  <a:pt x="534" y="397713"/>
                </a:cubicBezTo>
                <a:cubicBezTo>
                  <a:pt x="22621" y="380044"/>
                  <a:pt x="733821" y="-8687"/>
                  <a:pt x="782412" y="148"/>
                </a:cubicBezTo>
                <a:cubicBezTo>
                  <a:pt x="831003" y="8983"/>
                  <a:pt x="287664" y="415383"/>
                  <a:pt x="292081" y="450722"/>
                </a:cubicBezTo>
                <a:cubicBezTo>
                  <a:pt x="296498" y="486061"/>
                  <a:pt x="643264" y="243105"/>
                  <a:pt x="808916" y="212183"/>
                </a:cubicBezTo>
                <a:cubicBezTo>
                  <a:pt x="974568" y="181261"/>
                  <a:pt x="1299247" y="232061"/>
                  <a:pt x="1285995" y="238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52A8EAD6-4333-472E-EB07-76E2B7DEBFCA}"/>
              </a:ext>
            </a:extLst>
          </p:cNvPr>
          <p:cNvSpPr/>
          <p:nvPr/>
        </p:nvSpPr>
        <p:spPr>
          <a:xfrm>
            <a:off x="3083444" y="4077422"/>
            <a:ext cx="1226375" cy="5087737"/>
          </a:xfrm>
          <a:custGeom>
            <a:avLst/>
            <a:gdLst>
              <a:gd name="connsiteX0" fmla="*/ 1210260 w 1226375"/>
              <a:gd name="connsiteY0" fmla="*/ 666856 h 5087737"/>
              <a:gd name="connsiteX1" fmla="*/ 1037982 w 1226375"/>
              <a:gd name="connsiteY1" fmla="*/ 1594508 h 5087737"/>
              <a:gd name="connsiteX2" fmla="*/ 1104243 w 1226375"/>
              <a:gd name="connsiteY2" fmla="*/ 2402891 h 5087737"/>
              <a:gd name="connsiteX3" fmla="*/ 1090991 w 1226375"/>
              <a:gd name="connsiteY3" fmla="*/ 2124595 h 5087737"/>
              <a:gd name="connsiteX4" fmla="*/ 1223513 w 1226375"/>
              <a:gd name="connsiteY4" fmla="*/ 2681187 h 5087737"/>
              <a:gd name="connsiteX5" fmla="*/ 1170504 w 1226375"/>
              <a:gd name="connsiteY5" fmla="*/ 3052248 h 5087737"/>
              <a:gd name="connsiteX6" fmla="*/ 1037982 w 1226375"/>
              <a:gd name="connsiteY6" fmla="*/ 3463065 h 5087737"/>
              <a:gd name="connsiteX7" fmla="*/ 1183756 w 1226375"/>
              <a:gd name="connsiteY7" fmla="*/ 3118508 h 5087737"/>
              <a:gd name="connsiteX8" fmla="*/ 1157252 w 1226375"/>
              <a:gd name="connsiteY8" fmla="*/ 2283621 h 5087737"/>
              <a:gd name="connsiteX9" fmla="*/ 865704 w 1226375"/>
              <a:gd name="connsiteY9" fmla="*/ 1355969 h 5087737"/>
              <a:gd name="connsiteX10" fmla="*/ 931965 w 1226375"/>
              <a:gd name="connsiteY10" fmla="*/ 1793291 h 5087737"/>
              <a:gd name="connsiteX11" fmla="*/ 706678 w 1226375"/>
              <a:gd name="connsiteY11" fmla="*/ 3622091 h 5087737"/>
              <a:gd name="connsiteX12" fmla="*/ 998226 w 1226375"/>
              <a:gd name="connsiteY12" fmla="*/ 3330543 h 5087737"/>
              <a:gd name="connsiteX13" fmla="*/ 4313 w 1226375"/>
              <a:gd name="connsiteY13" fmla="*/ 5079830 h 5087737"/>
              <a:gd name="connsiteX14" fmla="*/ 640417 w 1226375"/>
              <a:gd name="connsiteY14" fmla="*/ 3953395 h 5087737"/>
              <a:gd name="connsiteX15" fmla="*/ 719930 w 1226375"/>
              <a:gd name="connsiteY15" fmla="*/ 3383552 h 5087737"/>
              <a:gd name="connsiteX16" fmla="*/ 666921 w 1226375"/>
              <a:gd name="connsiteY16" fmla="*/ 1952317 h 5087737"/>
              <a:gd name="connsiteX17" fmla="*/ 666921 w 1226375"/>
              <a:gd name="connsiteY17" fmla="*/ 2747448 h 5087737"/>
              <a:gd name="connsiteX18" fmla="*/ 971721 w 1226375"/>
              <a:gd name="connsiteY18" fmla="*/ 4248 h 5087737"/>
              <a:gd name="connsiteX19" fmla="*/ 839199 w 1226375"/>
              <a:gd name="connsiteY19" fmla="*/ 2084839 h 5087737"/>
              <a:gd name="connsiteX20" fmla="*/ 1210260 w 1226375"/>
              <a:gd name="connsiteY20" fmla="*/ 666856 h 508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26375" h="5087737">
                <a:moveTo>
                  <a:pt x="1210260" y="666856"/>
                </a:moveTo>
                <a:cubicBezTo>
                  <a:pt x="1243391" y="585134"/>
                  <a:pt x="1055651" y="1305169"/>
                  <a:pt x="1037982" y="1594508"/>
                </a:cubicBezTo>
                <a:cubicBezTo>
                  <a:pt x="1020313" y="1883847"/>
                  <a:pt x="1095408" y="2314543"/>
                  <a:pt x="1104243" y="2402891"/>
                </a:cubicBezTo>
                <a:cubicBezTo>
                  <a:pt x="1113078" y="2491239"/>
                  <a:pt x="1071113" y="2078212"/>
                  <a:pt x="1090991" y="2124595"/>
                </a:cubicBezTo>
                <a:cubicBezTo>
                  <a:pt x="1110869" y="2170978"/>
                  <a:pt x="1210261" y="2526578"/>
                  <a:pt x="1223513" y="2681187"/>
                </a:cubicBezTo>
                <a:cubicBezTo>
                  <a:pt x="1236765" y="2835796"/>
                  <a:pt x="1201426" y="2921935"/>
                  <a:pt x="1170504" y="3052248"/>
                </a:cubicBezTo>
                <a:cubicBezTo>
                  <a:pt x="1139582" y="3182561"/>
                  <a:pt x="1035773" y="3452022"/>
                  <a:pt x="1037982" y="3463065"/>
                </a:cubicBezTo>
                <a:cubicBezTo>
                  <a:pt x="1040191" y="3474108"/>
                  <a:pt x="1163878" y="3315082"/>
                  <a:pt x="1183756" y="3118508"/>
                </a:cubicBezTo>
                <a:cubicBezTo>
                  <a:pt x="1203634" y="2921934"/>
                  <a:pt x="1210261" y="2577378"/>
                  <a:pt x="1157252" y="2283621"/>
                </a:cubicBezTo>
                <a:cubicBezTo>
                  <a:pt x="1104243" y="1989865"/>
                  <a:pt x="903252" y="1437691"/>
                  <a:pt x="865704" y="1355969"/>
                </a:cubicBezTo>
                <a:cubicBezTo>
                  <a:pt x="828156" y="1274247"/>
                  <a:pt x="958469" y="1415604"/>
                  <a:pt x="931965" y="1793291"/>
                </a:cubicBezTo>
                <a:cubicBezTo>
                  <a:pt x="905461" y="2170978"/>
                  <a:pt x="695635" y="3365882"/>
                  <a:pt x="706678" y="3622091"/>
                </a:cubicBezTo>
                <a:cubicBezTo>
                  <a:pt x="717721" y="3878300"/>
                  <a:pt x="1115287" y="3087587"/>
                  <a:pt x="998226" y="3330543"/>
                </a:cubicBezTo>
                <a:cubicBezTo>
                  <a:pt x="881165" y="3573500"/>
                  <a:pt x="63948" y="4976021"/>
                  <a:pt x="4313" y="5079830"/>
                </a:cubicBezTo>
                <a:cubicBezTo>
                  <a:pt x="-55322" y="5183639"/>
                  <a:pt x="521148" y="4236108"/>
                  <a:pt x="640417" y="3953395"/>
                </a:cubicBezTo>
                <a:cubicBezTo>
                  <a:pt x="759686" y="3670682"/>
                  <a:pt x="715513" y="3717065"/>
                  <a:pt x="719930" y="3383552"/>
                </a:cubicBezTo>
                <a:cubicBezTo>
                  <a:pt x="724347" y="3050039"/>
                  <a:pt x="675756" y="2058334"/>
                  <a:pt x="666921" y="1952317"/>
                </a:cubicBezTo>
                <a:cubicBezTo>
                  <a:pt x="658086" y="1846300"/>
                  <a:pt x="616121" y="3072126"/>
                  <a:pt x="666921" y="2747448"/>
                </a:cubicBezTo>
                <a:cubicBezTo>
                  <a:pt x="717721" y="2422770"/>
                  <a:pt x="943008" y="114683"/>
                  <a:pt x="971721" y="4248"/>
                </a:cubicBezTo>
                <a:cubicBezTo>
                  <a:pt x="1000434" y="-106187"/>
                  <a:pt x="803860" y="1972196"/>
                  <a:pt x="839199" y="2084839"/>
                </a:cubicBezTo>
                <a:cubicBezTo>
                  <a:pt x="874538" y="2197482"/>
                  <a:pt x="1177129" y="748578"/>
                  <a:pt x="1210260" y="666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597841E0-8966-4B7D-87BC-CABACA024F76}"/>
              </a:ext>
            </a:extLst>
          </p:cNvPr>
          <p:cNvSpPr/>
          <p:nvPr/>
        </p:nvSpPr>
        <p:spPr>
          <a:xfrm>
            <a:off x="6332519" y="1514126"/>
            <a:ext cx="2340840" cy="4266749"/>
          </a:xfrm>
          <a:custGeom>
            <a:avLst/>
            <a:gdLst>
              <a:gd name="connsiteX0" fmla="*/ 2020 w 2340840"/>
              <a:gd name="connsiteY0" fmla="*/ 473700 h 4266749"/>
              <a:gd name="connsiteX1" fmla="*/ 280316 w 2340840"/>
              <a:gd name="connsiteY1" fmla="*/ 274917 h 4266749"/>
              <a:gd name="connsiteX2" fmla="*/ 797151 w 2340840"/>
              <a:gd name="connsiteY2" fmla="*/ 526709 h 4266749"/>
              <a:gd name="connsiteX3" fmla="*/ 691133 w 2340840"/>
              <a:gd name="connsiteY3" fmla="*/ 168900 h 4266749"/>
              <a:gd name="connsiteX4" fmla="*/ 1446507 w 2340840"/>
              <a:gd name="connsiteY4" fmla="*/ 778500 h 4266749"/>
              <a:gd name="connsiteX5" fmla="*/ 1446507 w 2340840"/>
              <a:gd name="connsiteY5" fmla="*/ 539961 h 4266749"/>
              <a:gd name="connsiteX6" fmla="*/ 1738055 w 2340840"/>
              <a:gd name="connsiteY6" fmla="*/ 1149561 h 4266749"/>
              <a:gd name="connsiteX7" fmla="*/ 1711551 w 2340840"/>
              <a:gd name="connsiteY7" fmla="*/ 1321839 h 4266749"/>
              <a:gd name="connsiteX8" fmla="*/ 1963342 w 2340840"/>
              <a:gd name="connsiteY8" fmla="*/ 2607300 h 4266749"/>
              <a:gd name="connsiteX9" fmla="*/ 1897081 w 2340840"/>
              <a:gd name="connsiteY9" fmla="*/ 2209735 h 4266749"/>
              <a:gd name="connsiteX10" fmla="*/ 2003098 w 2340840"/>
              <a:gd name="connsiteY10" fmla="*/ 3150639 h 4266749"/>
              <a:gd name="connsiteX11" fmla="*/ 2321151 w 2340840"/>
              <a:gd name="connsiteY11" fmla="*/ 4237317 h 4266749"/>
              <a:gd name="connsiteX12" fmla="*/ 2254890 w 2340840"/>
              <a:gd name="connsiteY12" fmla="*/ 3866257 h 4266749"/>
              <a:gd name="connsiteX13" fmla="*/ 1830820 w 2340840"/>
              <a:gd name="connsiteY13" fmla="*/ 2898848 h 4266749"/>
              <a:gd name="connsiteX14" fmla="*/ 1433255 w 2340840"/>
              <a:gd name="connsiteY14" fmla="*/ 2010952 h 4266749"/>
              <a:gd name="connsiteX15" fmla="*/ 1910333 w 2340840"/>
              <a:gd name="connsiteY15" fmla="*/ 3057874 h 4266749"/>
              <a:gd name="connsiteX16" fmla="*/ 1870577 w 2340840"/>
              <a:gd name="connsiteY16" fmla="*/ 2779578 h 4266749"/>
              <a:gd name="connsiteX17" fmla="*/ 1605533 w 2340840"/>
              <a:gd name="connsiteY17" fmla="*/ 1149561 h 4266749"/>
              <a:gd name="connsiteX18" fmla="*/ 1406751 w 2340840"/>
              <a:gd name="connsiteY18" fmla="*/ 712239 h 4266749"/>
              <a:gd name="connsiteX19" fmla="*/ 757394 w 2340840"/>
              <a:gd name="connsiteY19" fmla="*/ 9874 h 4266749"/>
              <a:gd name="connsiteX20" fmla="*/ 730890 w 2340840"/>
              <a:gd name="connsiteY20" fmla="*/ 288170 h 4266749"/>
              <a:gd name="connsiteX21" fmla="*/ 889916 w 2340840"/>
              <a:gd name="connsiteY21" fmla="*/ 115891 h 4266749"/>
              <a:gd name="connsiteX22" fmla="*/ 598368 w 2340840"/>
              <a:gd name="connsiteY22" fmla="*/ 394187 h 4266749"/>
              <a:gd name="connsiteX23" fmla="*/ 505603 w 2340840"/>
              <a:gd name="connsiteY23" fmla="*/ 460448 h 4266749"/>
              <a:gd name="connsiteX24" fmla="*/ 704385 w 2340840"/>
              <a:gd name="connsiteY24" fmla="*/ 36378 h 4266749"/>
              <a:gd name="connsiteX25" fmla="*/ 651377 w 2340840"/>
              <a:gd name="connsiteY25" fmla="*/ 235161 h 4266749"/>
              <a:gd name="connsiteX26" fmla="*/ 15272 w 2340840"/>
              <a:gd name="connsiteY26" fmla="*/ 36378 h 4266749"/>
              <a:gd name="connsiteX27" fmla="*/ 545359 w 2340840"/>
              <a:gd name="connsiteY27" fmla="*/ 288170 h 4266749"/>
              <a:gd name="connsiteX28" fmla="*/ 174298 w 2340840"/>
              <a:gd name="connsiteY28" fmla="*/ 288170 h 4266749"/>
              <a:gd name="connsiteX29" fmla="*/ 2020 w 2340840"/>
              <a:gd name="connsiteY29" fmla="*/ 473700 h 426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340840" h="4266749">
                <a:moveTo>
                  <a:pt x="2020" y="473700"/>
                </a:moveTo>
                <a:cubicBezTo>
                  <a:pt x="19690" y="471491"/>
                  <a:pt x="147794" y="266082"/>
                  <a:pt x="280316" y="274917"/>
                </a:cubicBezTo>
                <a:cubicBezTo>
                  <a:pt x="412838" y="283752"/>
                  <a:pt x="728681" y="544379"/>
                  <a:pt x="797151" y="526709"/>
                </a:cubicBezTo>
                <a:cubicBezTo>
                  <a:pt x="865621" y="509039"/>
                  <a:pt x="582907" y="126935"/>
                  <a:pt x="691133" y="168900"/>
                </a:cubicBezTo>
                <a:cubicBezTo>
                  <a:pt x="799359" y="210865"/>
                  <a:pt x="1320611" y="716657"/>
                  <a:pt x="1446507" y="778500"/>
                </a:cubicBezTo>
                <a:cubicBezTo>
                  <a:pt x="1572403" y="840344"/>
                  <a:pt x="1397916" y="478118"/>
                  <a:pt x="1446507" y="539961"/>
                </a:cubicBezTo>
                <a:cubicBezTo>
                  <a:pt x="1495098" y="601804"/>
                  <a:pt x="1693881" y="1019248"/>
                  <a:pt x="1738055" y="1149561"/>
                </a:cubicBezTo>
                <a:cubicBezTo>
                  <a:pt x="1782229" y="1279874"/>
                  <a:pt x="1674003" y="1078883"/>
                  <a:pt x="1711551" y="1321839"/>
                </a:cubicBezTo>
                <a:cubicBezTo>
                  <a:pt x="1749099" y="1564795"/>
                  <a:pt x="1932420" y="2459317"/>
                  <a:pt x="1963342" y="2607300"/>
                </a:cubicBezTo>
                <a:cubicBezTo>
                  <a:pt x="1994264" y="2755283"/>
                  <a:pt x="1890455" y="2119179"/>
                  <a:pt x="1897081" y="2209735"/>
                </a:cubicBezTo>
                <a:cubicBezTo>
                  <a:pt x="1903707" y="2300292"/>
                  <a:pt x="1932420" y="2812709"/>
                  <a:pt x="2003098" y="3150639"/>
                </a:cubicBezTo>
                <a:cubicBezTo>
                  <a:pt x="2073776" y="3488569"/>
                  <a:pt x="2279186" y="4118047"/>
                  <a:pt x="2321151" y="4237317"/>
                </a:cubicBezTo>
                <a:cubicBezTo>
                  <a:pt x="2363116" y="4356587"/>
                  <a:pt x="2336612" y="4089335"/>
                  <a:pt x="2254890" y="3866257"/>
                </a:cubicBezTo>
                <a:cubicBezTo>
                  <a:pt x="2173168" y="3643179"/>
                  <a:pt x="1967759" y="3208065"/>
                  <a:pt x="1830820" y="2898848"/>
                </a:cubicBezTo>
                <a:cubicBezTo>
                  <a:pt x="1693881" y="2589631"/>
                  <a:pt x="1420003" y="1984448"/>
                  <a:pt x="1433255" y="2010952"/>
                </a:cubicBezTo>
                <a:cubicBezTo>
                  <a:pt x="1446507" y="2037456"/>
                  <a:pt x="1837446" y="2929770"/>
                  <a:pt x="1910333" y="3057874"/>
                </a:cubicBezTo>
                <a:cubicBezTo>
                  <a:pt x="1983220" y="3185978"/>
                  <a:pt x="1921377" y="3097630"/>
                  <a:pt x="1870577" y="2779578"/>
                </a:cubicBezTo>
                <a:cubicBezTo>
                  <a:pt x="1819777" y="2461526"/>
                  <a:pt x="1682837" y="1494117"/>
                  <a:pt x="1605533" y="1149561"/>
                </a:cubicBezTo>
                <a:cubicBezTo>
                  <a:pt x="1528229" y="805005"/>
                  <a:pt x="1548108" y="902187"/>
                  <a:pt x="1406751" y="712239"/>
                </a:cubicBezTo>
                <a:cubicBezTo>
                  <a:pt x="1265395" y="522291"/>
                  <a:pt x="870038" y="80552"/>
                  <a:pt x="757394" y="9874"/>
                </a:cubicBezTo>
                <a:cubicBezTo>
                  <a:pt x="644751" y="-60804"/>
                  <a:pt x="708803" y="270500"/>
                  <a:pt x="730890" y="288170"/>
                </a:cubicBezTo>
                <a:cubicBezTo>
                  <a:pt x="752977" y="305839"/>
                  <a:pt x="912003" y="98221"/>
                  <a:pt x="889916" y="115891"/>
                </a:cubicBezTo>
                <a:cubicBezTo>
                  <a:pt x="867829" y="133560"/>
                  <a:pt x="662420" y="336761"/>
                  <a:pt x="598368" y="394187"/>
                </a:cubicBezTo>
                <a:cubicBezTo>
                  <a:pt x="534316" y="451613"/>
                  <a:pt x="487933" y="520083"/>
                  <a:pt x="505603" y="460448"/>
                </a:cubicBezTo>
                <a:cubicBezTo>
                  <a:pt x="523273" y="400813"/>
                  <a:pt x="680089" y="73926"/>
                  <a:pt x="704385" y="36378"/>
                </a:cubicBezTo>
                <a:cubicBezTo>
                  <a:pt x="728681" y="-1170"/>
                  <a:pt x="766229" y="235161"/>
                  <a:pt x="651377" y="235161"/>
                </a:cubicBezTo>
                <a:cubicBezTo>
                  <a:pt x="536525" y="235161"/>
                  <a:pt x="32942" y="27543"/>
                  <a:pt x="15272" y="36378"/>
                </a:cubicBezTo>
                <a:cubicBezTo>
                  <a:pt x="-2398" y="45213"/>
                  <a:pt x="518855" y="246205"/>
                  <a:pt x="545359" y="288170"/>
                </a:cubicBezTo>
                <a:cubicBezTo>
                  <a:pt x="571863" y="330135"/>
                  <a:pt x="262646" y="255040"/>
                  <a:pt x="174298" y="288170"/>
                </a:cubicBezTo>
                <a:cubicBezTo>
                  <a:pt x="85950" y="321300"/>
                  <a:pt x="-15650" y="475909"/>
                  <a:pt x="2020" y="473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5929280C-219A-C8E4-3934-76C0F8214E9B}"/>
              </a:ext>
            </a:extLst>
          </p:cNvPr>
          <p:cNvSpPr/>
          <p:nvPr/>
        </p:nvSpPr>
        <p:spPr>
          <a:xfrm>
            <a:off x="7614358" y="2224122"/>
            <a:ext cx="1177028" cy="6047233"/>
          </a:xfrm>
          <a:custGeom>
            <a:avLst/>
            <a:gdLst>
              <a:gd name="connsiteX0" fmla="*/ 601990 w 1177028"/>
              <a:gd name="connsiteY0" fmla="*/ 492574 h 6047233"/>
              <a:gd name="connsiteX1" fmla="*/ 389955 w 1177028"/>
              <a:gd name="connsiteY1" fmla="*/ 1486487 h 6047233"/>
              <a:gd name="connsiteX2" fmla="*/ 588738 w 1177028"/>
              <a:gd name="connsiteY2" fmla="*/ 2639426 h 6047233"/>
              <a:gd name="connsiteX3" fmla="*/ 601990 w 1177028"/>
              <a:gd name="connsiteY3" fmla="*/ 2400887 h 6047233"/>
              <a:gd name="connsiteX4" fmla="*/ 774268 w 1177028"/>
              <a:gd name="connsiteY4" fmla="*/ 3103252 h 6047233"/>
              <a:gd name="connsiteX5" fmla="*/ 588738 w 1177028"/>
              <a:gd name="connsiteY5" fmla="*/ 4150174 h 6047233"/>
              <a:gd name="connsiteX6" fmla="*/ 721259 w 1177028"/>
              <a:gd name="connsiteY6" fmla="*/ 3991148 h 6047233"/>
              <a:gd name="connsiteX7" fmla="*/ 363451 w 1177028"/>
              <a:gd name="connsiteY7" fmla="*/ 5144087 h 6047233"/>
              <a:gd name="connsiteX8" fmla="*/ 5642 w 1177028"/>
              <a:gd name="connsiteY8" fmla="*/ 6018730 h 6047233"/>
              <a:gd name="connsiteX9" fmla="*/ 177920 w 1177028"/>
              <a:gd name="connsiteY9" fmla="*/ 5647669 h 6047233"/>
              <a:gd name="connsiteX10" fmla="*/ 615242 w 1177028"/>
              <a:gd name="connsiteY10" fmla="*/ 3858626 h 6047233"/>
              <a:gd name="connsiteX11" fmla="*/ 495972 w 1177028"/>
              <a:gd name="connsiteY11" fmla="*/ 4322452 h 6047233"/>
              <a:gd name="connsiteX12" fmla="*/ 787520 w 1177028"/>
              <a:gd name="connsiteY12" fmla="*/ 3010487 h 6047233"/>
              <a:gd name="connsiteX13" fmla="*/ 323694 w 1177028"/>
              <a:gd name="connsiteY13" fmla="*/ 1685269 h 6047233"/>
              <a:gd name="connsiteX14" fmla="*/ 416459 w 1177028"/>
              <a:gd name="connsiteY14" fmla="*/ 2228608 h 6047233"/>
              <a:gd name="connsiteX15" fmla="*/ 641746 w 1177028"/>
              <a:gd name="connsiteY15" fmla="*/ 1632261 h 6047233"/>
              <a:gd name="connsiteX16" fmla="*/ 1158581 w 1177028"/>
              <a:gd name="connsiteY16" fmla="*/ 3209269 h 6047233"/>
              <a:gd name="connsiteX17" fmla="*/ 1026059 w 1177028"/>
              <a:gd name="connsiteY17" fmla="*/ 2255113 h 6047233"/>
              <a:gd name="connsiteX18" fmla="*/ 681503 w 1177028"/>
              <a:gd name="connsiteY18" fmla="*/ 1208191 h 6047233"/>
              <a:gd name="connsiteX19" fmla="*/ 416459 w 1177028"/>
              <a:gd name="connsiteY19" fmla="*/ 2003321 h 6047233"/>
              <a:gd name="connsiteX20" fmla="*/ 628494 w 1177028"/>
              <a:gd name="connsiteY20" fmla="*/ 1353965 h 6047233"/>
              <a:gd name="connsiteX21" fmla="*/ 495972 w 1177028"/>
              <a:gd name="connsiteY21" fmla="*/ 1526243 h 6047233"/>
              <a:gd name="connsiteX22" fmla="*/ 403207 w 1177028"/>
              <a:gd name="connsiteY22" fmla="*/ 1672017 h 6047233"/>
              <a:gd name="connsiteX23" fmla="*/ 416459 w 1177028"/>
              <a:gd name="connsiteY23" fmla="*/ 15495 h 6047233"/>
              <a:gd name="connsiteX24" fmla="*/ 350199 w 1177028"/>
              <a:gd name="connsiteY24" fmla="*/ 823878 h 6047233"/>
              <a:gd name="connsiteX25" fmla="*/ 601990 w 1177028"/>
              <a:gd name="connsiteY25" fmla="*/ 492574 h 604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77028" h="6047233">
                <a:moveTo>
                  <a:pt x="601990" y="492574"/>
                </a:moveTo>
                <a:cubicBezTo>
                  <a:pt x="608616" y="603009"/>
                  <a:pt x="392164" y="1128678"/>
                  <a:pt x="389955" y="1486487"/>
                </a:cubicBezTo>
                <a:cubicBezTo>
                  <a:pt x="387746" y="1844296"/>
                  <a:pt x="553399" y="2487026"/>
                  <a:pt x="588738" y="2639426"/>
                </a:cubicBezTo>
                <a:cubicBezTo>
                  <a:pt x="624077" y="2791826"/>
                  <a:pt x="571068" y="2323583"/>
                  <a:pt x="601990" y="2400887"/>
                </a:cubicBezTo>
                <a:cubicBezTo>
                  <a:pt x="632912" y="2478191"/>
                  <a:pt x="776477" y="2811704"/>
                  <a:pt x="774268" y="3103252"/>
                </a:cubicBezTo>
                <a:cubicBezTo>
                  <a:pt x="772059" y="3394800"/>
                  <a:pt x="597573" y="4002191"/>
                  <a:pt x="588738" y="4150174"/>
                </a:cubicBezTo>
                <a:cubicBezTo>
                  <a:pt x="579903" y="4298157"/>
                  <a:pt x="758807" y="3825496"/>
                  <a:pt x="721259" y="3991148"/>
                </a:cubicBezTo>
                <a:cubicBezTo>
                  <a:pt x="683711" y="4156800"/>
                  <a:pt x="482720" y="4806157"/>
                  <a:pt x="363451" y="5144087"/>
                </a:cubicBezTo>
                <a:cubicBezTo>
                  <a:pt x="244182" y="5482017"/>
                  <a:pt x="36564" y="5934800"/>
                  <a:pt x="5642" y="6018730"/>
                </a:cubicBezTo>
                <a:cubicBezTo>
                  <a:pt x="-25280" y="6102660"/>
                  <a:pt x="76320" y="6007686"/>
                  <a:pt x="177920" y="5647669"/>
                </a:cubicBezTo>
                <a:cubicBezTo>
                  <a:pt x="279520" y="5287652"/>
                  <a:pt x="562233" y="4079496"/>
                  <a:pt x="615242" y="3858626"/>
                </a:cubicBezTo>
                <a:cubicBezTo>
                  <a:pt x="668251" y="3637756"/>
                  <a:pt x="467259" y="4463808"/>
                  <a:pt x="495972" y="4322452"/>
                </a:cubicBezTo>
                <a:cubicBezTo>
                  <a:pt x="524685" y="4181096"/>
                  <a:pt x="816233" y="3450017"/>
                  <a:pt x="787520" y="3010487"/>
                </a:cubicBezTo>
                <a:cubicBezTo>
                  <a:pt x="758807" y="2570957"/>
                  <a:pt x="385537" y="1815582"/>
                  <a:pt x="323694" y="1685269"/>
                </a:cubicBezTo>
                <a:cubicBezTo>
                  <a:pt x="261850" y="1554956"/>
                  <a:pt x="363450" y="2237443"/>
                  <a:pt x="416459" y="2228608"/>
                </a:cubicBezTo>
                <a:cubicBezTo>
                  <a:pt x="469468" y="2219773"/>
                  <a:pt x="518059" y="1468818"/>
                  <a:pt x="641746" y="1632261"/>
                </a:cubicBezTo>
                <a:cubicBezTo>
                  <a:pt x="765433" y="1795704"/>
                  <a:pt x="1094529" y="3105460"/>
                  <a:pt x="1158581" y="3209269"/>
                </a:cubicBezTo>
                <a:cubicBezTo>
                  <a:pt x="1222633" y="3313078"/>
                  <a:pt x="1105572" y="2588626"/>
                  <a:pt x="1026059" y="2255113"/>
                </a:cubicBezTo>
                <a:cubicBezTo>
                  <a:pt x="946546" y="1921600"/>
                  <a:pt x="783103" y="1250156"/>
                  <a:pt x="681503" y="1208191"/>
                </a:cubicBezTo>
                <a:cubicBezTo>
                  <a:pt x="579903" y="1166226"/>
                  <a:pt x="425294" y="1979025"/>
                  <a:pt x="416459" y="2003321"/>
                </a:cubicBezTo>
                <a:cubicBezTo>
                  <a:pt x="407624" y="2027617"/>
                  <a:pt x="615242" y="1433478"/>
                  <a:pt x="628494" y="1353965"/>
                </a:cubicBezTo>
                <a:cubicBezTo>
                  <a:pt x="641746" y="1274452"/>
                  <a:pt x="533520" y="1473234"/>
                  <a:pt x="495972" y="1526243"/>
                </a:cubicBezTo>
                <a:cubicBezTo>
                  <a:pt x="458424" y="1579252"/>
                  <a:pt x="416459" y="1923808"/>
                  <a:pt x="403207" y="1672017"/>
                </a:cubicBezTo>
                <a:cubicBezTo>
                  <a:pt x="389955" y="1420226"/>
                  <a:pt x="425294" y="156851"/>
                  <a:pt x="416459" y="15495"/>
                </a:cubicBezTo>
                <a:cubicBezTo>
                  <a:pt x="407624" y="-125862"/>
                  <a:pt x="317069" y="744365"/>
                  <a:pt x="350199" y="823878"/>
                </a:cubicBezTo>
                <a:cubicBezTo>
                  <a:pt x="383329" y="903391"/>
                  <a:pt x="595364" y="382139"/>
                  <a:pt x="601990" y="492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E482EBAD-4C36-FB79-EEFD-030C3A3184F1}"/>
              </a:ext>
            </a:extLst>
          </p:cNvPr>
          <p:cNvSpPr/>
          <p:nvPr/>
        </p:nvSpPr>
        <p:spPr>
          <a:xfrm>
            <a:off x="6902241" y="4992589"/>
            <a:ext cx="1469522" cy="4048306"/>
          </a:xfrm>
          <a:custGeom>
            <a:avLst/>
            <a:gdLst>
              <a:gd name="connsiteX0" fmla="*/ 1459881 w 1469522"/>
              <a:gd name="connsiteY0" fmla="*/ 16733 h 4048306"/>
              <a:gd name="connsiteX1" fmla="*/ 929794 w 1469522"/>
              <a:gd name="connsiteY1" fmla="*/ 2084072 h 4048306"/>
              <a:gd name="connsiteX2" fmla="*/ 1075568 w 1469522"/>
              <a:gd name="connsiteY2" fmla="*/ 1606994 h 4048306"/>
              <a:gd name="connsiteX3" fmla="*/ 558733 w 1469522"/>
              <a:gd name="connsiteY3" fmla="*/ 2547898 h 4048306"/>
              <a:gd name="connsiteX4" fmla="*/ 359950 w 1469522"/>
              <a:gd name="connsiteY4" fmla="*/ 3077985 h 4048306"/>
              <a:gd name="connsiteX5" fmla="*/ 346698 w 1469522"/>
              <a:gd name="connsiteY5" fmla="*/ 3316524 h 4048306"/>
              <a:gd name="connsiteX6" fmla="*/ 558733 w 1469522"/>
              <a:gd name="connsiteY6" fmla="*/ 2852698 h 4048306"/>
              <a:gd name="connsiteX7" fmla="*/ 611742 w 1469522"/>
              <a:gd name="connsiteY7" fmla="*/ 2852698 h 4048306"/>
              <a:gd name="connsiteX8" fmla="*/ 571985 w 1469522"/>
              <a:gd name="connsiteY8" fmla="*/ 3197254 h 4048306"/>
              <a:gd name="connsiteX9" fmla="*/ 134663 w 1469522"/>
              <a:gd name="connsiteY9" fmla="*/ 4045394 h 4048306"/>
              <a:gd name="connsiteX10" fmla="*/ 518976 w 1469522"/>
              <a:gd name="connsiteY10" fmla="*/ 3449046 h 4048306"/>
              <a:gd name="connsiteX11" fmla="*/ 770768 w 1469522"/>
              <a:gd name="connsiteY11" fmla="*/ 2746681 h 4048306"/>
              <a:gd name="connsiteX12" fmla="*/ 293689 w 1469522"/>
              <a:gd name="connsiteY12" fmla="*/ 3356281 h 4048306"/>
              <a:gd name="connsiteX13" fmla="*/ 2142 w 1469522"/>
              <a:gd name="connsiteY13" fmla="*/ 3952628 h 4048306"/>
              <a:gd name="connsiteX14" fmla="*/ 439463 w 1469522"/>
              <a:gd name="connsiteY14" fmla="*/ 2746681 h 4048306"/>
              <a:gd name="connsiteX15" fmla="*/ 797272 w 1469522"/>
              <a:gd name="connsiteY15" fmla="*/ 1779272 h 4048306"/>
              <a:gd name="connsiteX16" fmla="*/ 717759 w 1469522"/>
              <a:gd name="connsiteY16" fmla="*/ 2243098 h 4048306"/>
              <a:gd name="connsiteX17" fmla="*/ 1208089 w 1469522"/>
              <a:gd name="connsiteY17" fmla="*/ 401046 h 4048306"/>
              <a:gd name="connsiteX18" fmla="*/ 969550 w 1469522"/>
              <a:gd name="connsiteY18" fmla="*/ 1792524 h 4048306"/>
              <a:gd name="connsiteX19" fmla="*/ 1247846 w 1469522"/>
              <a:gd name="connsiteY19" fmla="*/ 1143168 h 4048306"/>
              <a:gd name="connsiteX20" fmla="*/ 1459881 w 1469522"/>
              <a:gd name="connsiteY20" fmla="*/ 16733 h 404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69522" h="4048306">
                <a:moveTo>
                  <a:pt x="1459881" y="16733"/>
                </a:moveTo>
                <a:cubicBezTo>
                  <a:pt x="1406872" y="173550"/>
                  <a:pt x="993846" y="1819028"/>
                  <a:pt x="929794" y="2084072"/>
                </a:cubicBezTo>
                <a:cubicBezTo>
                  <a:pt x="865742" y="2349116"/>
                  <a:pt x="1137412" y="1529690"/>
                  <a:pt x="1075568" y="1606994"/>
                </a:cubicBezTo>
                <a:cubicBezTo>
                  <a:pt x="1013724" y="1684298"/>
                  <a:pt x="678003" y="2302733"/>
                  <a:pt x="558733" y="2547898"/>
                </a:cubicBezTo>
                <a:cubicBezTo>
                  <a:pt x="439463" y="2793063"/>
                  <a:pt x="395289" y="2949881"/>
                  <a:pt x="359950" y="3077985"/>
                </a:cubicBezTo>
                <a:cubicBezTo>
                  <a:pt x="324611" y="3206089"/>
                  <a:pt x="313568" y="3354072"/>
                  <a:pt x="346698" y="3316524"/>
                </a:cubicBezTo>
                <a:cubicBezTo>
                  <a:pt x="379828" y="3278976"/>
                  <a:pt x="558733" y="2852698"/>
                  <a:pt x="558733" y="2852698"/>
                </a:cubicBezTo>
                <a:cubicBezTo>
                  <a:pt x="602907" y="2775394"/>
                  <a:pt x="609533" y="2795272"/>
                  <a:pt x="611742" y="2852698"/>
                </a:cubicBezTo>
                <a:cubicBezTo>
                  <a:pt x="613951" y="2910124"/>
                  <a:pt x="651498" y="2998471"/>
                  <a:pt x="571985" y="3197254"/>
                </a:cubicBezTo>
                <a:cubicBezTo>
                  <a:pt x="492472" y="3396037"/>
                  <a:pt x="143498" y="4003429"/>
                  <a:pt x="134663" y="4045394"/>
                </a:cubicBezTo>
                <a:cubicBezTo>
                  <a:pt x="125828" y="4087359"/>
                  <a:pt x="412959" y="3665498"/>
                  <a:pt x="518976" y="3449046"/>
                </a:cubicBezTo>
                <a:cubicBezTo>
                  <a:pt x="624993" y="3232594"/>
                  <a:pt x="808316" y="2762142"/>
                  <a:pt x="770768" y="2746681"/>
                </a:cubicBezTo>
                <a:cubicBezTo>
                  <a:pt x="733220" y="2731220"/>
                  <a:pt x="421793" y="3155290"/>
                  <a:pt x="293689" y="3356281"/>
                </a:cubicBezTo>
                <a:cubicBezTo>
                  <a:pt x="165585" y="3557272"/>
                  <a:pt x="-22154" y="4054228"/>
                  <a:pt x="2142" y="3952628"/>
                </a:cubicBezTo>
                <a:cubicBezTo>
                  <a:pt x="26438" y="3851028"/>
                  <a:pt x="306941" y="3108907"/>
                  <a:pt x="439463" y="2746681"/>
                </a:cubicBezTo>
                <a:cubicBezTo>
                  <a:pt x="571985" y="2384455"/>
                  <a:pt x="750889" y="1863202"/>
                  <a:pt x="797272" y="1779272"/>
                </a:cubicBezTo>
                <a:cubicBezTo>
                  <a:pt x="843655" y="1695342"/>
                  <a:pt x="649290" y="2472802"/>
                  <a:pt x="717759" y="2243098"/>
                </a:cubicBezTo>
                <a:cubicBezTo>
                  <a:pt x="786228" y="2013394"/>
                  <a:pt x="1166124" y="476142"/>
                  <a:pt x="1208089" y="401046"/>
                </a:cubicBezTo>
                <a:cubicBezTo>
                  <a:pt x="1250054" y="325950"/>
                  <a:pt x="962924" y="1668837"/>
                  <a:pt x="969550" y="1792524"/>
                </a:cubicBezTo>
                <a:cubicBezTo>
                  <a:pt x="976176" y="1916211"/>
                  <a:pt x="1161707" y="1436924"/>
                  <a:pt x="1247846" y="1143168"/>
                </a:cubicBezTo>
                <a:cubicBezTo>
                  <a:pt x="1333985" y="849412"/>
                  <a:pt x="1512890" y="-140084"/>
                  <a:pt x="1459881" y="16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041F8639-60A8-BAC2-0AAD-04340AA9B027}"/>
              </a:ext>
            </a:extLst>
          </p:cNvPr>
          <p:cNvSpPr/>
          <p:nvPr/>
        </p:nvSpPr>
        <p:spPr>
          <a:xfrm>
            <a:off x="1557102" y="6771292"/>
            <a:ext cx="2187335" cy="3946673"/>
          </a:xfrm>
          <a:custGeom>
            <a:avLst/>
            <a:gdLst>
              <a:gd name="connsiteX0" fmla="*/ 1769194 w 2187335"/>
              <a:gd name="connsiteY0" fmla="*/ 569 h 3946673"/>
              <a:gd name="connsiteX1" fmla="*/ 1742689 w 2187335"/>
              <a:gd name="connsiteY1" fmla="*/ 663178 h 3946673"/>
              <a:gd name="connsiteX2" fmla="*/ 1358376 w 2187335"/>
              <a:gd name="connsiteY2" fmla="*/ 1060743 h 3946673"/>
              <a:gd name="connsiteX3" fmla="*/ 1504150 w 2187335"/>
              <a:gd name="connsiteY3" fmla="*/ 967978 h 3946673"/>
              <a:gd name="connsiteX4" fmla="*/ 284950 w 2187335"/>
              <a:gd name="connsiteY4" fmla="*/ 2028151 h 3946673"/>
              <a:gd name="connsiteX5" fmla="*/ 536741 w 2187335"/>
              <a:gd name="connsiteY5" fmla="*/ 1749856 h 3946673"/>
              <a:gd name="connsiteX6" fmla="*/ 1398133 w 2187335"/>
              <a:gd name="connsiteY6" fmla="*/ 1272778 h 3946673"/>
              <a:gd name="connsiteX7" fmla="*/ 1040324 w 2187335"/>
              <a:gd name="connsiteY7" fmla="*/ 1617334 h 3946673"/>
              <a:gd name="connsiteX8" fmla="*/ 139176 w 2187335"/>
              <a:gd name="connsiteY8" fmla="*/ 2544986 h 3946673"/>
              <a:gd name="connsiteX9" fmla="*/ 72915 w 2187335"/>
              <a:gd name="connsiteY9" fmla="*/ 3207595 h 3946673"/>
              <a:gd name="connsiteX10" fmla="*/ 46411 w 2187335"/>
              <a:gd name="connsiteY10" fmla="*/ 2916047 h 3946673"/>
              <a:gd name="connsiteX11" fmla="*/ 311455 w 2187335"/>
              <a:gd name="connsiteY11" fmla="*/ 3923212 h 3946673"/>
              <a:gd name="connsiteX12" fmla="*/ 271698 w 2187335"/>
              <a:gd name="connsiteY12" fmla="*/ 3565404 h 3946673"/>
              <a:gd name="connsiteX13" fmla="*/ 19907 w 2187335"/>
              <a:gd name="connsiteY13" fmla="*/ 2876291 h 3946673"/>
              <a:gd name="connsiteX14" fmla="*/ 868046 w 2187335"/>
              <a:gd name="connsiteY14" fmla="*/ 1895630 h 3946673"/>
              <a:gd name="connsiteX15" fmla="*/ 1596915 w 2187335"/>
              <a:gd name="connsiteY15" fmla="*/ 1299282 h 3946673"/>
              <a:gd name="connsiteX16" fmla="*/ 1358376 w 2187335"/>
              <a:gd name="connsiteY16" fmla="*/ 1445056 h 3946673"/>
              <a:gd name="connsiteX17" fmla="*/ 2180011 w 2187335"/>
              <a:gd name="connsiteY17" fmla="*/ 649925 h 3946673"/>
              <a:gd name="connsiteX18" fmla="*/ 801785 w 2187335"/>
              <a:gd name="connsiteY18" fmla="*/ 1617334 h 3946673"/>
              <a:gd name="connsiteX19" fmla="*/ 1530655 w 2187335"/>
              <a:gd name="connsiteY19" fmla="*/ 967978 h 3946673"/>
              <a:gd name="connsiteX20" fmla="*/ 1782446 w 2187335"/>
              <a:gd name="connsiteY20" fmla="*/ 782447 h 3946673"/>
              <a:gd name="connsiteX21" fmla="*/ 1769194 w 2187335"/>
              <a:gd name="connsiteY21" fmla="*/ 569 h 394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87335" h="3946673">
                <a:moveTo>
                  <a:pt x="1769194" y="569"/>
                </a:moveTo>
                <a:cubicBezTo>
                  <a:pt x="1762568" y="-19309"/>
                  <a:pt x="1811159" y="486482"/>
                  <a:pt x="1742689" y="663178"/>
                </a:cubicBezTo>
                <a:cubicBezTo>
                  <a:pt x="1674219" y="839874"/>
                  <a:pt x="1398132" y="1009943"/>
                  <a:pt x="1358376" y="1060743"/>
                </a:cubicBezTo>
                <a:cubicBezTo>
                  <a:pt x="1318620" y="1111543"/>
                  <a:pt x="1683054" y="806743"/>
                  <a:pt x="1504150" y="967978"/>
                </a:cubicBezTo>
                <a:cubicBezTo>
                  <a:pt x="1325246" y="1129213"/>
                  <a:pt x="446185" y="1897838"/>
                  <a:pt x="284950" y="2028151"/>
                </a:cubicBezTo>
                <a:cubicBezTo>
                  <a:pt x="123715" y="2158464"/>
                  <a:pt x="351211" y="1875751"/>
                  <a:pt x="536741" y="1749856"/>
                </a:cubicBezTo>
                <a:cubicBezTo>
                  <a:pt x="722271" y="1623961"/>
                  <a:pt x="1314203" y="1294865"/>
                  <a:pt x="1398133" y="1272778"/>
                </a:cubicBezTo>
                <a:cubicBezTo>
                  <a:pt x="1482063" y="1250691"/>
                  <a:pt x="1250150" y="1405299"/>
                  <a:pt x="1040324" y="1617334"/>
                </a:cubicBezTo>
                <a:cubicBezTo>
                  <a:pt x="830498" y="1829369"/>
                  <a:pt x="300411" y="2279943"/>
                  <a:pt x="139176" y="2544986"/>
                </a:cubicBezTo>
                <a:cubicBezTo>
                  <a:pt x="-22059" y="2810029"/>
                  <a:pt x="88376" y="3145752"/>
                  <a:pt x="72915" y="3207595"/>
                </a:cubicBezTo>
                <a:cubicBezTo>
                  <a:pt x="57454" y="3269438"/>
                  <a:pt x="6654" y="2796778"/>
                  <a:pt x="46411" y="2916047"/>
                </a:cubicBezTo>
                <a:cubicBezTo>
                  <a:pt x="86168" y="3035316"/>
                  <a:pt x="273907" y="3814986"/>
                  <a:pt x="311455" y="3923212"/>
                </a:cubicBezTo>
                <a:cubicBezTo>
                  <a:pt x="349003" y="4031438"/>
                  <a:pt x="320289" y="3739891"/>
                  <a:pt x="271698" y="3565404"/>
                </a:cubicBezTo>
                <a:cubicBezTo>
                  <a:pt x="223107" y="3390917"/>
                  <a:pt x="-79484" y="3154587"/>
                  <a:pt x="19907" y="2876291"/>
                </a:cubicBezTo>
                <a:cubicBezTo>
                  <a:pt x="119298" y="2597995"/>
                  <a:pt x="605211" y="2158465"/>
                  <a:pt x="868046" y="1895630"/>
                </a:cubicBezTo>
                <a:cubicBezTo>
                  <a:pt x="1130881" y="1632795"/>
                  <a:pt x="1515193" y="1374378"/>
                  <a:pt x="1596915" y="1299282"/>
                </a:cubicBezTo>
                <a:cubicBezTo>
                  <a:pt x="1678637" y="1224186"/>
                  <a:pt x="1261193" y="1553282"/>
                  <a:pt x="1358376" y="1445056"/>
                </a:cubicBezTo>
                <a:cubicBezTo>
                  <a:pt x="1455559" y="1336830"/>
                  <a:pt x="2272776" y="621212"/>
                  <a:pt x="2180011" y="649925"/>
                </a:cubicBezTo>
                <a:cubicBezTo>
                  <a:pt x="2087246" y="678638"/>
                  <a:pt x="910011" y="1564325"/>
                  <a:pt x="801785" y="1617334"/>
                </a:cubicBezTo>
                <a:cubicBezTo>
                  <a:pt x="693559" y="1670343"/>
                  <a:pt x="1367212" y="1107126"/>
                  <a:pt x="1530655" y="967978"/>
                </a:cubicBezTo>
                <a:cubicBezTo>
                  <a:pt x="1694098" y="828830"/>
                  <a:pt x="1742690" y="945890"/>
                  <a:pt x="1782446" y="782447"/>
                </a:cubicBezTo>
                <a:cubicBezTo>
                  <a:pt x="1822202" y="619004"/>
                  <a:pt x="1775820" y="20447"/>
                  <a:pt x="1769194" y="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8156FF15-BFD0-43FD-3C92-2C2F66F97AFA}"/>
              </a:ext>
            </a:extLst>
          </p:cNvPr>
          <p:cNvSpPr/>
          <p:nvPr/>
        </p:nvSpPr>
        <p:spPr>
          <a:xfrm>
            <a:off x="3163207" y="7248149"/>
            <a:ext cx="1809989" cy="3731387"/>
          </a:xfrm>
          <a:custGeom>
            <a:avLst/>
            <a:gdLst>
              <a:gd name="connsiteX0" fmla="*/ 1554567 w 1809989"/>
              <a:gd name="connsiteY0" fmla="*/ 790 h 3731387"/>
              <a:gd name="connsiteX1" fmla="*/ 1037732 w 1809989"/>
              <a:gd name="connsiteY1" fmla="*/ 954947 h 3731387"/>
              <a:gd name="connsiteX2" fmla="*/ 1024480 w 1809989"/>
              <a:gd name="connsiteY2" fmla="*/ 1326008 h 3731387"/>
              <a:gd name="connsiteX3" fmla="*/ 1196758 w 1809989"/>
              <a:gd name="connsiteY3" fmla="*/ 1113973 h 3731387"/>
              <a:gd name="connsiteX4" fmla="*/ 878706 w 1809989"/>
              <a:gd name="connsiteY4" fmla="*/ 2333173 h 3731387"/>
              <a:gd name="connsiteX5" fmla="*/ 1170254 w 1809989"/>
              <a:gd name="connsiteY5" fmla="*/ 1485034 h 3731387"/>
              <a:gd name="connsiteX6" fmla="*/ 1753350 w 1809989"/>
              <a:gd name="connsiteY6" fmla="*/ 292338 h 3731387"/>
              <a:gd name="connsiteX7" fmla="*/ 1501558 w 1809989"/>
              <a:gd name="connsiteY7" fmla="*/ 1100721 h 3731387"/>
              <a:gd name="connsiteX8" fmla="*/ 1713593 w 1809989"/>
              <a:gd name="connsiteY8" fmla="*/ 2187399 h 3731387"/>
              <a:gd name="connsiteX9" fmla="*/ 1567819 w 1809989"/>
              <a:gd name="connsiteY9" fmla="*/ 3009034 h 3731387"/>
              <a:gd name="connsiteX10" fmla="*/ 1793106 w 1809989"/>
              <a:gd name="connsiteY10" fmla="*/ 2637973 h 3731387"/>
              <a:gd name="connsiteX11" fmla="*/ 1024480 w 1809989"/>
              <a:gd name="connsiteY11" fmla="*/ 3724651 h 3731387"/>
              <a:gd name="connsiteX12" fmla="*/ 1541315 w 1809989"/>
              <a:gd name="connsiteY12" fmla="*/ 3062042 h 3731387"/>
              <a:gd name="connsiteX13" fmla="*/ 1806358 w 1809989"/>
              <a:gd name="connsiteY13" fmla="*/ 2346425 h 3731387"/>
              <a:gd name="connsiteX14" fmla="*/ 1541315 w 1809989"/>
              <a:gd name="connsiteY14" fmla="*/ 809173 h 3731387"/>
              <a:gd name="connsiteX15" fmla="*/ 1461802 w 1809989"/>
              <a:gd name="connsiteY15" fmla="*/ 1326008 h 3731387"/>
              <a:gd name="connsiteX16" fmla="*/ 1302776 w 1809989"/>
              <a:gd name="connsiteY16" fmla="*/ 2598216 h 3731387"/>
              <a:gd name="connsiteX17" fmla="*/ 984723 w 1809989"/>
              <a:gd name="connsiteY17" fmla="*/ 3168060 h 3731387"/>
              <a:gd name="connsiteX18" fmla="*/ 1488306 w 1809989"/>
              <a:gd name="connsiteY18" fmla="*/ 1922355 h 3731387"/>
              <a:gd name="connsiteX19" fmla="*/ 1395541 w 1809989"/>
              <a:gd name="connsiteY19" fmla="*/ 1153729 h 3731387"/>
              <a:gd name="connsiteX20" fmla="*/ 4063 w 1809989"/>
              <a:gd name="connsiteY20" fmla="*/ 2584964 h 3731387"/>
              <a:gd name="connsiteX21" fmla="*/ 971471 w 1809989"/>
              <a:gd name="connsiteY21" fmla="*/ 1432025 h 3731387"/>
              <a:gd name="connsiteX22" fmla="*/ 997976 w 1809989"/>
              <a:gd name="connsiteY22" fmla="*/ 915190 h 3731387"/>
              <a:gd name="connsiteX23" fmla="*/ 878706 w 1809989"/>
              <a:gd name="connsiteY23" fmla="*/ 1127225 h 3731387"/>
              <a:gd name="connsiteX24" fmla="*/ 1554567 w 1809989"/>
              <a:gd name="connsiteY24" fmla="*/ 790 h 373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9989" h="3731387">
                <a:moveTo>
                  <a:pt x="1554567" y="790"/>
                </a:moveTo>
                <a:cubicBezTo>
                  <a:pt x="1581071" y="-27923"/>
                  <a:pt x="1126080" y="734077"/>
                  <a:pt x="1037732" y="954947"/>
                </a:cubicBezTo>
                <a:cubicBezTo>
                  <a:pt x="949384" y="1175817"/>
                  <a:pt x="997976" y="1299504"/>
                  <a:pt x="1024480" y="1326008"/>
                </a:cubicBezTo>
                <a:cubicBezTo>
                  <a:pt x="1050984" y="1352512"/>
                  <a:pt x="1221054" y="946112"/>
                  <a:pt x="1196758" y="1113973"/>
                </a:cubicBezTo>
                <a:cubicBezTo>
                  <a:pt x="1172462" y="1281834"/>
                  <a:pt x="883123" y="2271330"/>
                  <a:pt x="878706" y="2333173"/>
                </a:cubicBezTo>
                <a:cubicBezTo>
                  <a:pt x="874289" y="2395017"/>
                  <a:pt x="1024480" y="1825173"/>
                  <a:pt x="1170254" y="1485034"/>
                </a:cubicBezTo>
                <a:cubicBezTo>
                  <a:pt x="1316028" y="1144895"/>
                  <a:pt x="1698133" y="356390"/>
                  <a:pt x="1753350" y="292338"/>
                </a:cubicBezTo>
                <a:cubicBezTo>
                  <a:pt x="1808567" y="228286"/>
                  <a:pt x="1508184" y="784878"/>
                  <a:pt x="1501558" y="1100721"/>
                </a:cubicBezTo>
                <a:cubicBezTo>
                  <a:pt x="1494932" y="1416564"/>
                  <a:pt x="1702550" y="1869347"/>
                  <a:pt x="1713593" y="2187399"/>
                </a:cubicBezTo>
                <a:cubicBezTo>
                  <a:pt x="1724636" y="2505451"/>
                  <a:pt x="1554567" y="2933938"/>
                  <a:pt x="1567819" y="3009034"/>
                </a:cubicBezTo>
                <a:cubicBezTo>
                  <a:pt x="1581071" y="3084130"/>
                  <a:pt x="1883662" y="2518704"/>
                  <a:pt x="1793106" y="2637973"/>
                </a:cubicBezTo>
                <a:cubicBezTo>
                  <a:pt x="1702550" y="2757242"/>
                  <a:pt x="1066445" y="3653973"/>
                  <a:pt x="1024480" y="3724651"/>
                </a:cubicBezTo>
                <a:cubicBezTo>
                  <a:pt x="982515" y="3795329"/>
                  <a:pt x="1411002" y="3291746"/>
                  <a:pt x="1541315" y="3062042"/>
                </a:cubicBezTo>
                <a:cubicBezTo>
                  <a:pt x="1671628" y="2832338"/>
                  <a:pt x="1806358" y="2721903"/>
                  <a:pt x="1806358" y="2346425"/>
                </a:cubicBezTo>
                <a:cubicBezTo>
                  <a:pt x="1806358" y="1970947"/>
                  <a:pt x="1598741" y="979242"/>
                  <a:pt x="1541315" y="809173"/>
                </a:cubicBezTo>
                <a:cubicBezTo>
                  <a:pt x="1483889" y="639104"/>
                  <a:pt x="1501558" y="1027834"/>
                  <a:pt x="1461802" y="1326008"/>
                </a:cubicBezTo>
                <a:cubicBezTo>
                  <a:pt x="1422045" y="1624182"/>
                  <a:pt x="1382289" y="2291207"/>
                  <a:pt x="1302776" y="2598216"/>
                </a:cubicBezTo>
                <a:cubicBezTo>
                  <a:pt x="1223263" y="2905225"/>
                  <a:pt x="953801" y="3280704"/>
                  <a:pt x="984723" y="3168060"/>
                </a:cubicBezTo>
                <a:cubicBezTo>
                  <a:pt x="1015645" y="3055417"/>
                  <a:pt x="1419836" y="2258077"/>
                  <a:pt x="1488306" y="1922355"/>
                </a:cubicBezTo>
                <a:cubicBezTo>
                  <a:pt x="1556776" y="1586633"/>
                  <a:pt x="1642915" y="1043294"/>
                  <a:pt x="1395541" y="1153729"/>
                </a:cubicBezTo>
                <a:cubicBezTo>
                  <a:pt x="1148167" y="1264164"/>
                  <a:pt x="74741" y="2538581"/>
                  <a:pt x="4063" y="2584964"/>
                </a:cubicBezTo>
                <a:cubicBezTo>
                  <a:pt x="-66615" y="2631347"/>
                  <a:pt x="805819" y="1710321"/>
                  <a:pt x="971471" y="1432025"/>
                </a:cubicBezTo>
                <a:cubicBezTo>
                  <a:pt x="1137123" y="1153729"/>
                  <a:pt x="1013437" y="965990"/>
                  <a:pt x="997976" y="915190"/>
                </a:cubicBezTo>
                <a:cubicBezTo>
                  <a:pt x="982515" y="864390"/>
                  <a:pt x="788149" y="1277416"/>
                  <a:pt x="878706" y="1127225"/>
                </a:cubicBezTo>
                <a:cubicBezTo>
                  <a:pt x="969262" y="977034"/>
                  <a:pt x="1528063" y="29503"/>
                  <a:pt x="1554567" y="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96E2831B-803A-CF74-E1AE-411C2993DC15}"/>
              </a:ext>
            </a:extLst>
          </p:cNvPr>
          <p:cNvSpPr/>
          <p:nvPr/>
        </p:nvSpPr>
        <p:spPr>
          <a:xfrm>
            <a:off x="2609642" y="8217380"/>
            <a:ext cx="1010667" cy="2796428"/>
          </a:xfrm>
          <a:custGeom>
            <a:avLst/>
            <a:gdLst>
              <a:gd name="connsiteX0" fmla="*/ 1008201 w 1010667"/>
              <a:gd name="connsiteY0" fmla="*/ 12220 h 2796428"/>
              <a:gd name="connsiteX1" fmla="*/ 173315 w 1010667"/>
              <a:gd name="connsiteY1" fmla="*/ 1244672 h 2796428"/>
              <a:gd name="connsiteX2" fmla="*/ 345593 w 1010667"/>
              <a:gd name="connsiteY2" fmla="*/ 1761507 h 2796428"/>
              <a:gd name="connsiteX3" fmla="*/ 1036 w 1010667"/>
              <a:gd name="connsiteY3" fmla="*/ 1496463 h 2796428"/>
              <a:gd name="connsiteX4" fmla="*/ 478115 w 1010667"/>
              <a:gd name="connsiteY4" fmla="*/ 2450620 h 2796428"/>
              <a:gd name="connsiteX5" fmla="*/ 822671 w 1010667"/>
              <a:gd name="connsiteY5" fmla="*/ 2795177 h 2796428"/>
              <a:gd name="connsiteX6" fmla="*/ 676897 w 1010667"/>
              <a:gd name="connsiteY6" fmla="*/ 2543385 h 2796428"/>
              <a:gd name="connsiteX7" fmla="*/ 226323 w 1010667"/>
              <a:gd name="connsiteY7" fmla="*/ 1973542 h 2796428"/>
              <a:gd name="connsiteX8" fmla="*/ 173315 w 1010667"/>
              <a:gd name="connsiteY8" fmla="*/ 1602481 h 2796428"/>
              <a:gd name="connsiteX9" fmla="*/ 305836 w 1010667"/>
              <a:gd name="connsiteY9" fmla="*/ 992881 h 2796428"/>
              <a:gd name="connsiteX10" fmla="*/ 690149 w 1010667"/>
              <a:gd name="connsiteY10" fmla="*/ 250759 h 2796428"/>
              <a:gd name="connsiteX11" fmla="*/ 438358 w 1010667"/>
              <a:gd name="connsiteY11" fmla="*/ 595316 h 2796428"/>
              <a:gd name="connsiteX12" fmla="*/ 1008201 w 1010667"/>
              <a:gd name="connsiteY12" fmla="*/ 12220 h 279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0667" h="2796428">
                <a:moveTo>
                  <a:pt x="1008201" y="12220"/>
                </a:moveTo>
                <a:cubicBezTo>
                  <a:pt x="964027" y="120446"/>
                  <a:pt x="283750" y="953124"/>
                  <a:pt x="173315" y="1244672"/>
                </a:cubicBezTo>
                <a:cubicBezTo>
                  <a:pt x="62880" y="1536220"/>
                  <a:pt x="374306" y="1719542"/>
                  <a:pt x="345593" y="1761507"/>
                </a:cubicBezTo>
                <a:cubicBezTo>
                  <a:pt x="316880" y="1803472"/>
                  <a:pt x="-21051" y="1381611"/>
                  <a:pt x="1036" y="1496463"/>
                </a:cubicBezTo>
                <a:cubicBezTo>
                  <a:pt x="23123" y="1611315"/>
                  <a:pt x="341176" y="2234168"/>
                  <a:pt x="478115" y="2450620"/>
                </a:cubicBezTo>
                <a:cubicBezTo>
                  <a:pt x="615054" y="2667072"/>
                  <a:pt x="789541" y="2779716"/>
                  <a:pt x="822671" y="2795177"/>
                </a:cubicBezTo>
                <a:cubicBezTo>
                  <a:pt x="855801" y="2810638"/>
                  <a:pt x="776288" y="2680324"/>
                  <a:pt x="676897" y="2543385"/>
                </a:cubicBezTo>
                <a:cubicBezTo>
                  <a:pt x="577506" y="2406446"/>
                  <a:pt x="310253" y="2130359"/>
                  <a:pt x="226323" y="1973542"/>
                </a:cubicBezTo>
                <a:cubicBezTo>
                  <a:pt x="142393" y="1816725"/>
                  <a:pt x="160063" y="1765925"/>
                  <a:pt x="173315" y="1602481"/>
                </a:cubicBezTo>
                <a:cubicBezTo>
                  <a:pt x="186567" y="1439038"/>
                  <a:pt x="219697" y="1218168"/>
                  <a:pt x="305836" y="992881"/>
                </a:cubicBezTo>
                <a:cubicBezTo>
                  <a:pt x="391975" y="767594"/>
                  <a:pt x="668062" y="317020"/>
                  <a:pt x="690149" y="250759"/>
                </a:cubicBezTo>
                <a:cubicBezTo>
                  <a:pt x="712236" y="184498"/>
                  <a:pt x="387558" y="641699"/>
                  <a:pt x="438358" y="595316"/>
                </a:cubicBezTo>
                <a:cubicBezTo>
                  <a:pt x="489158" y="548933"/>
                  <a:pt x="1052375" y="-96006"/>
                  <a:pt x="1008201" y="12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8B55E8A2-17DB-E599-8052-B733C0746432}"/>
              </a:ext>
            </a:extLst>
          </p:cNvPr>
          <p:cNvSpPr/>
          <p:nvPr/>
        </p:nvSpPr>
        <p:spPr>
          <a:xfrm>
            <a:off x="1507268" y="8190533"/>
            <a:ext cx="2004602" cy="3762658"/>
          </a:xfrm>
          <a:custGeom>
            <a:avLst/>
            <a:gdLst>
              <a:gd name="connsiteX0" fmla="*/ 1646749 w 2004602"/>
              <a:gd name="connsiteY0" fmla="*/ 118580 h 3762658"/>
              <a:gd name="connsiteX1" fmla="*/ 1646749 w 2004602"/>
              <a:gd name="connsiteY1" fmla="*/ 184841 h 3762658"/>
              <a:gd name="connsiteX2" fmla="*/ 864871 w 2004602"/>
              <a:gd name="connsiteY2" fmla="*/ 1245015 h 3762658"/>
              <a:gd name="connsiteX3" fmla="*/ 613080 w 2004602"/>
              <a:gd name="connsiteY3" fmla="*/ 1960632 h 3762658"/>
              <a:gd name="connsiteX4" fmla="*/ 692593 w 2004602"/>
              <a:gd name="connsiteY4" fmla="*/ 1722093 h 3762658"/>
              <a:gd name="connsiteX5" fmla="*/ 573323 w 2004602"/>
              <a:gd name="connsiteY5" fmla="*/ 2543728 h 3762658"/>
              <a:gd name="connsiteX6" fmla="*/ 705845 w 2004602"/>
              <a:gd name="connsiteY6" fmla="*/ 3736424 h 3762658"/>
              <a:gd name="connsiteX7" fmla="*/ 705845 w 2004602"/>
              <a:gd name="connsiteY7" fmla="*/ 3338858 h 3762658"/>
              <a:gd name="connsiteX8" fmla="*/ 719097 w 2004602"/>
              <a:gd name="connsiteY8" fmla="*/ 2994302 h 3762658"/>
              <a:gd name="connsiteX9" fmla="*/ 1461219 w 2004602"/>
              <a:gd name="connsiteY9" fmla="*/ 2358197 h 3762658"/>
              <a:gd name="connsiteX10" fmla="*/ 2004558 w 2004602"/>
              <a:gd name="connsiteY10" fmla="*/ 1788354 h 3762658"/>
              <a:gd name="connsiteX11" fmla="*/ 1487723 w 2004602"/>
              <a:gd name="connsiteY11" fmla="*/ 2384702 h 3762658"/>
              <a:gd name="connsiteX12" fmla="*/ 811862 w 2004602"/>
              <a:gd name="connsiteY12" fmla="*/ 2835276 h 3762658"/>
              <a:gd name="connsiteX13" fmla="*/ 268523 w 2004602"/>
              <a:gd name="connsiteY13" fmla="*/ 3126824 h 3762658"/>
              <a:gd name="connsiteX14" fmla="*/ 16732 w 2004602"/>
              <a:gd name="connsiteY14" fmla="*/ 3391867 h 3762658"/>
              <a:gd name="connsiteX15" fmla="*/ 719097 w 2004602"/>
              <a:gd name="connsiteY15" fmla="*/ 2848528 h 3762658"/>
              <a:gd name="connsiteX16" fmla="*/ 758854 w 2004602"/>
              <a:gd name="connsiteY16" fmla="*/ 2079902 h 3762658"/>
              <a:gd name="connsiteX17" fmla="*/ 136002 w 2004602"/>
              <a:gd name="connsiteY17" fmla="*/ 2570232 h 3762658"/>
              <a:gd name="connsiteX18" fmla="*/ 679341 w 2004602"/>
              <a:gd name="connsiteY18" fmla="*/ 2026893 h 3762658"/>
              <a:gd name="connsiteX19" fmla="*/ 639584 w 2004602"/>
              <a:gd name="connsiteY19" fmla="*/ 1894371 h 3762658"/>
              <a:gd name="connsiteX20" fmla="*/ 798610 w 2004602"/>
              <a:gd name="connsiteY20" fmla="*/ 807693 h 3762658"/>
              <a:gd name="connsiteX21" fmla="*/ 613080 w 2004602"/>
              <a:gd name="connsiteY21" fmla="*/ 1404041 h 3762658"/>
              <a:gd name="connsiteX22" fmla="*/ 1646749 w 2004602"/>
              <a:gd name="connsiteY22" fmla="*/ 118580 h 3762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04602" h="3762658">
                <a:moveTo>
                  <a:pt x="1646749" y="118580"/>
                </a:moveTo>
                <a:cubicBezTo>
                  <a:pt x="1819027" y="-84620"/>
                  <a:pt x="1777062" y="-2898"/>
                  <a:pt x="1646749" y="184841"/>
                </a:cubicBezTo>
                <a:cubicBezTo>
                  <a:pt x="1516436" y="372580"/>
                  <a:pt x="1037149" y="949050"/>
                  <a:pt x="864871" y="1245015"/>
                </a:cubicBezTo>
                <a:cubicBezTo>
                  <a:pt x="692593" y="1540980"/>
                  <a:pt x="641793" y="1881119"/>
                  <a:pt x="613080" y="1960632"/>
                </a:cubicBezTo>
                <a:cubicBezTo>
                  <a:pt x="584367" y="2040145"/>
                  <a:pt x="699219" y="1624910"/>
                  <a:pt x="692593" y="1722093"/>
                </a:cubicBezTo>
                <a:cubicBezTo>
                  <a:pt x="685967" y="1819276"/>
                  <a:pt x="571114" y="2208006"/>
                  <a:pt x="573323" y="2543728"/>
                </a:cubicBezTo>
                <a:cubicBezTo>
                  <a:pt x="575532" y="2879450"/>
                  <a:pt x="683758" y="3603902"/>
                  <a:pt x="705845" y="3736424"/>
                </a:cubicBezTo>
                <a:cubicBezTo>
                  <a:pt x="727932" y="3868946"/>
                  <a:pt x="703636" y="3462545"/>
                  <a:pt x="705845" y="3338858"/>
                </a:cubicBezTo>
                <a:cubicBezTo>
                  <a:pt x="708054" y="3215171"/>
                  <a:pt x="593201" y="3157745"/>
                  <a:pt x="719097" y="2994302"/>
                </a:cubicBezTo>
                <a:cubicBezTo>
                  <a:pt x="844993" y="2830859"/>
                  <a:pt x="1246976" y="2559188"/>
                  <a:pt x="1461219" y="2358197"/>
                </a:cubicBezTo>
                <a:cubicBezTo>
                  <a:pt x="1675462" y="2157206"/>
                  <a:pt x="2000141" y="1783937"/>
                  <a:pt x="2004558" y="1788354"/>
                </a:cubicBezTo>
                <a:cubicBezTo>
                  <a:pt x="2008975" y="1792771"/>
                  <a:pt x="1686506" y="2210215"/>
                  <a:pt x="1487723" y="2384702"/>
                </a:cubicBezTo>
                <a:cubicBezTo>
                  <a:pt x="1288940" y="2559189"/>
                  <a:pt x="1015062" y="2711589"/>
                  <a:pt x="811862" y="2835276"/>
                </a:cubicBezTo>
                <a:cubicBezTo>
                  <a:pt x="608662" y="2958963"/>
                  <a:pt x="401045" y="3034059"/>
                  <a:pt x="268523" y="3126824"/>
                </a:cubicBezTo>
                <a:cubicBezTo>
                  <a:pt x="136001" y="3219589"/>
                  <a:pt x="-58364" y="3438250"/>
                  <a:pt x="16732" y="3391867"/>
                </a:cubicBezTo>
                <a:cubicBezTo>
                  <a:pt x="91828" y="3345484"/>
                  <a:pt x="595410" y="3067189"/>
                  <a:pt x="719097" y="2848528"/>
                </a:cubicBezTo>
                <a:cubicBezTo>
                  <a:pt x="842784" y="2629867"/>
                  <a:pt x="856036" y="2126285"/>
                  <a:pt x="758854" y="2079902"/>
                </a:cubicBezTo>
                <a:cubicBezTo>
                  <a:pt x="661672" y="2033519"/>
                  <a:pt x="149254" y="2579067"/>
                  <a:pt x="136002" y="2570232"/>
                </a:cubicBezTo>
                <a:cubicBezTo>
                  <a:pt x="122750" y="2561397"/>
                  <a:pt x="595411" y="2139537"/>
                  <a:pt x="679341" y="2026893"/>
                </a:cubicBezTo>
                <a:cubicBezTo>
                  <a:pt x="763271" y="1914250"/>
                  <a:pt x="619706" y="2097571"/>
                  <a:pt x="639584" y="1894371"/>
                </a:cubicBezTo>
                <a:cubicBezTo>
                  <a:pt x="659462" y="1691171"/>
                  <a:pt x="803027" y="889415"/>
                  <a:pt x="798610" y="807693"/>
                </a:cubicBezTo>
                <a:cubicBezTo>
                  <a:pt x="794193" y="725971"/>
                  <a:pt x="469515" y="1521102"/>
                  <a:pt x="613080" y="1404041"/>
                </a:cubicBezTo>
                <a:cubicBezTo>
                  <a:pt x="756645" y="1286980"/>
                  <a:pt x="1474471" y="321780"/>
                  <a:pt x="1646749" y="118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51AFAB00-78E2-7C1A-4774-DA01DFCF9C4D}"/>
              </a:ext>
            </a:extLst>
          </p:cNvPr>
          <p:cNvSpPr/>
          <p:nvPr/>
        </p:nvSpPr>
        <p:spPr>
          <a:xfrm>
            <a:off x="2457509" y="8917188"/>
            <a:ext cx="1996498" cy="3077150"/>
          </a:xfrm>
          <a:custGeom>
            <a:avLst/>
            <a:gdLst>
              <a:gd name="connsiteX0" fmla="*/ 1995221 w 1996498"/>
              <a:gd name="connsiteY0" fmla="*/ 1525 h 3077150"/>
              <a:gd name="connsiteX1" fmla="*/ 1213343 w 1996498"/>
              <a:gd name="connsiteY1" fmla="*/ 1180969 h 3077150"/>
              <a:gd name="connsiteX2" fmla="*/ 829030 w 1996498"/>
              <a:gd name="connsiteY2" fmla="*/ 2651960 h 3077150"/>
              <a:gd name="connsiteX3" fmla="*/ 961552 w 1996498"/>
              <a:gd name="connsiteY3" fmla="*/ 2294151 h 3077150"/>
              <a:gd name="connsiteX4" fmla="*/ 630248 w 1996498"/>
              <a:gd name="connsiteY4" fmla="*/ 2970012 h 3077150"/>
              <a:gd name="connsiteX5" fmla="*/ 921795 w 1996498"/>
              <a:gd name="connsiteY5" fmla="*/ 2214638 h 3077150"/>
              <a:gd name="connsiteX6" fmla="*/ 1094074 w 1996498"/>
              <a:gd name="connsiteY6" fmla="*/ 1472516 h 3077150"/>
              <a:gd name="connsiteX7" fmla="*/ 696508 w 1996498"/>
              <a:gd name="connsiteY7" fmla="*/ 2227890 h 3077150"/>
              <a:gd name="connsiteX8" fmla="*/ 524230 w 1996498"/>
              <a:gd name="connsiteY8" fmla="*/ 2757977 h 3077150"/>
              <a:gd name="connsiteX9" fmla="*/ 683256 w 1996498"/>
              <a:gd name="connsiteY9" fmla="*/ 2148377 h 3077150"/>
              <a:gd name="connsiteX10" fmla="*/ 20648 w 1996498"/>
              <a:gd name="connsiteY10" fmla="*/ 3062777 h 3077150"/>
              <a:gd name="connsiteX11" fmla="*/ 166421 w 1996498"/>
              <a:gd name="connsiteY11" fmla="*/ 2665212 h 3077150"/>
              <a:gd name="connsiteX12" fmla="*/ 153169 w 1996498"/>
              <a:gd name="connsiteY12" fmla="*/ 2095369 h 3077150"/>
              <a:gd name="connsiteX13" fmla="*/ 166421 w 1996498"/>
              <a:gd name="connsiteY13" fmla="*/ 2678464 h 3077150"/>
              <a:gd name="connsiteX14" fmla="*/ 206178 w 1996498"/>
              <a:gd name="connsiteY14" fmla="*/ 2771229 h 3077150"/>
              <a:gd name="connsiteX15" fmla="*/ 709761 w 1996498"/>
              <a:gd name="connsiteY15" fmla="*/ 1976099 h 3077150"/>
              <a:gd name="connsiteX16" fmla="*/ 1465134 w 1996498"/>
              <a:gd name="connsiteY16" fmla="*/ 200308 h 3077150"/>
              <a:gd name="connsiteX17" fmla="*/ 1014561 w 1996498"/>
              <a:gd name="connsiteY17" fmla="*/ 915925 h 3077150"/>
              <a:gd name="connsiteX18" fmla="*/ 1995221 w 1996498"/>
              <a:gd name="connsiteY18" fmla="*/ 1525 h 307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96498" h="3077150">
                <a:moveTo>
                  <a:pt x="1995221" y="1525"/>
                </a:moveTo>
                <a:cubicBezTo>
                  <a:pt x="2028351" y="45699"/>
                  <a:pt x="1407708" y="739230"/>
                  <a:pt x="1213343" y="1180969"/>
                </a:cubicBezTo>
                <a:cubicBezTo>
                  <a:pt x="1018978" y="1622708"/>
                  <a:pt x="870995" y="2466430"/>
                  <a:pt x="829030" y="2651960"/>
                </a:cubicBezTo>
                <a:cubicBezTo>
                  <a:pt x="787065" y="2837490"/>
                  <a:pt x="994682" y="2241142"/>
                  <a:pt x="961552" y="2294151"/>
                </a:cubicBezTo>
                <a:cubicBezTo>
                  <a:pt x="928422" y="2347160"/>
                  <a:pt x="636874" y="2983264"/>
                  <a:pt x="630248" y="2970012"/>
                </a:cubicBezTo>
                <a:cubicBezTo>
                  <a:pt x="623622" y="2956760"/>
                  <a:pt x="844491" y="2464221"/>
                  <a:pt x="921795" y="2214638"/>
                </a:cubicBezTo>
                <a:cubicBezTo>
                  <a:pt x="999099" y="1965055"/>
                  <a:pt x="1131622" y="1470307"/>
                  <a:pt x="1094074" y="1472516"/>
                </a:cubicBezTo>
                <a:cubicBezTo>
                  <a:pt x="1056526" y="1474725"/>
                  <a:pt x="791482" y="2013647"/>
                  <a:pt x="696508" y="2227890"/>
                </a:cubicBezTo>
                <a:cubicBezTo>
                  <a:pt x="601534" y="2442133"/>
                  <a:pt x="526439" y="2771229"/>
                  <a:pt x="524230" y="2757977"/>
                </a:cubicBezTo>
                <a:cubicBezTo>
                  <a:pt x="522021" y="2744725"/>
                  <a:pt x="767186" y="2097577"/>
                  <a:pt x="683256" y="2148377"/>
                </a:cubicBezTo>
                <a:cubicBezTo>
                  <a:pt x="599326" y="2199177"/>
                  <a:pt x="106787" y="2976638"/>
                  <a:pt x="20648" y="3062777"/>
                </a:cubicBezTo>
                <a:cubicBezTo>
                  <a:pt x="-65491" y="3148916"/>
                  <a:pt x="144334" y="2826447"/>
                  <a:pt x="166421" y="2665212"/>
                </a:cubicBezTo>
                <a:cubicBezTo>
                  <a:pt x="188508" y="2503977"/>
                  <a:pt x="153169" y="2093160"/>
                  <a:pt x="153169" y="2095369"/>
                </a:cubicBezTo>
                <a:cubicBezTo>
                  <a:pt x="153169" y="2097578"/>
                  <a:pt x="157586" y="2565821"/>
                  <a:pt x="166421" y="2678464"/>
                </a:cubicBezTo>
                <a:cubicBezTo>
                  <a:pt x="175256" y="2791107"/>
                  <a:pt x="115621" y="2888290"/>
                  <a:pt x="206178" y="2771229"/>
                </a:cubicBezTo>
                <a:cubicBezTo>
                  <a:pt x="296735" y="2654168"/>
                  <a:pt x="499935" y="2404586"/>
                  <a:pt x="709761" y="1976099"/>
                </a:cubicBezTo>
                <a:cubicBezTo>
                  <a:pt x="919587" y="1547612"/>
                  <a:pt x="1414334" y="377004"/>
                  <a:pt x="1465134" y="200308"/>
                </a:cubicBezTo>
                <a:cubicBezTo>
                  <a:pt x="1515934" y="23612"/>
                  <a:pt x="928422" y="944638"/>
                  <a:pt x="1014561" y="915925"/>
                </a:cubicBezTo>
                <a:cubicBezTo>
                  <a:pt x="1100700" y="887212"/>
                  <a:pt x="1962091" y="-42649"/>
                  <a:pt x="1995221" y="1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1EB0A885-93F6-2FF5-4A68-02F523BF0FFB}"/>
              </a:ext>
            </a:extLst>
          </p:cNvPr>
          <p:cNvSpPr/>
          <p:nvPr/>
        </p:nvSpPr>
        <p:spPr>
          <a:xfrm>
            <a:off x="1207479" y="9235634"/>
            <a:ext cx="1549759" cy="2876879"/>
          </a:xfrm>
          <a:custGeom>
            <a:avLst/>
            <a:gdLst>
              <a:gd name="connsiteX0" fmla="*/ 1548973 w 1549759"/>
              <a:gd name="connsiteY0" fmla="*/ 1131 h 2876879"/>
              <a:gd name="connsiteX1" fmla="*/ 369530 w 1549759"/>
              <a:gd name="connsiteY1" fmla="*/ 1326349 h 2876879"/>
              <a:gd name="connsiteX2" fmla="*/ 64730 w 1549759"/>
              <a:gd name="connsiteY2" fmla="*/ 2055218 h 2876879"/>
              <a:gd name="connsiteX3" fmla="*/ 303269 w 1549759"/>
              <a:gd name="connsiteY3" fmla="*/ 1538383 h 2876879"/>
              <a:gd name="connsiteX4" fmla="*/ 38225 w 1549759"/>
              <a:gd name="connsiteY4" fmla="*/ 2479288 h 2876879"/>
              <a:gd name="connsiteX5" fmla="*/ 77982 w 1549759"/>
              <a:gd name="connsiteY5" fmla="*/ 2876853 h 2876879"/>
              <a:gd name="connsiteX6" fmla="*/ 77982 w 1549759"/>
              <a:gd name="connsiteY6" fmla="*/ 2492540 h 2876879"/>
              <a:gd name="connsiteX7" fmla="*/ 859860 w 1549759"/>
              <a:gd name="connsiteY7" fmla="*/ 1379357 h 2876879"/>
              <a:gd name="connsiteX8" fmla="*/ 38225 w 1549759"/>
              <a:gd name="connsiteY8" fmla="*/ 2426279 h 2876879"/>
              <a:gd name="connsiteX9" fmla="*/ 197251 w 1549759"/>
              <a:gd name="connsiteY9" fmla="*/ 1909444 h 2876879"/>
              <a:gd name="connsiteX10" fmla="*/ 740591 w 1549759"/>
              <a:gd name="connsiteY10" fmla="*/ 623983 h 2876879"/>
              <a:gd name="connsiteX11" fmla="*/ 555060 w 1549759"/>
              <a:gd name="connsiteY11" fmla="*/ 1087809 h 2876879"/>
              <a:gd name="connsiteX12" fmla="*/ 1548973 w 1549759"/>
              <a:gd name="connsiteY12" fmla="*/ 1131 h 28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9759" h="2876879">
                <a:moveTo>
                  <a:pt x="1548973" y="1131"/>
                </a:moveTo>
                <a:cubicBezTo>
                  <a:pt x="1518051" y="40888"/>
                  <a:pt x="616904" y="984001"/>
                  <a:pt x="369530" y="1326349"/>
                </a:cubicBezTo>
                <a:cubicBezTo>
                  <a:pt x="122156" y="1668697"/>
                  <a:pt x="75773" y="2019879"/>
                  <a:pt x="64730" y="2055218"/>
                </a:cubicBezTo>
                <a:cubicBezTo>
                  <a:pt x="53687" y="2090557"/>
                  <a:pt x="307686" y="1467705"/>
                  <a:pt x="303269" y="1538383"/>
                </a:cubicBezTo>
                <a:cubicBezTo>
                  <a:pt x="298851" y="1609061"/>
                  <a:pt x="75773" y="2256210"/>
                  <a:pt x="38225" y="2479288"/>
                </a:cubicBezTo>
                <a:cubicBezTo>
                  <a:pt x="677" y="2702366"/>
                  <a:pt x="71356" y="2874644"/>
                  <a:pt x="77982" y="2876853"/>
                </a:cubicBezTo>
                <a:cubicBezTo>
                  <a:pt x="84608" y="2879062"/>
                  <a:pt x="-52331" y="2742123"/>
                  <a:pt x="77982" y="2492540"/>
                </a:cubicBezTo>
                <a:cubicBezTo>
                  <a:pt x="208295" y="2242957"/>
                  <a:pt x="866486" y="1390401"/>
                  <a:pt x="859860" y="1379357"/>
                </a:cubicBezTo>
                <a:cubicBezTo>
                  <a:pt x="853234" y="1368314"/>
                  <a:pt x="148660" y="2337931"/>
                  <a:pt x="38225" y="2426279"/>
                </a:cubicBezTo>
                <a:cubicBezTo>
                  <a:pt x="-72210" y="2514627"/>
                  <a:pt x="80190" y="2209827"/>
                  <a:pt x="197251" y="1909444"/>
                </a:cubicBezTo>
                <a:cubicBezTo>
                  <a:pt x="314312" y="1609061"/>
                  <a:pt x="680956" y="760922"/>
                  <a:pt x="740591" y="623983"/>
                </a:cubicBezTo>
                <a:cubicBezTo>
                  <a:pt x="800226" y="487044"/>
                  <a:pt x="420330" y="1193826"/>
                  <a:pt x="555060" y="1087809"/>
                </a:cubicBezTo>
                <a:cubicBezTo>
                  <a:pt x="689790" y="981792"/>
                  <a:pt x="1579895" y="-38626"/>
                  <a:pt x="1548973" y="1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B8EB54EC-C170-A45F-EF76-605FB154F5D1}"/>
              </a:ext>
            </a:extLst>
          </p:cNvPr>
          <p:cNvSpPr/>
          <p:nvPr/>
        </p:nvSpPr>
        <p:spPr>
          <a:xfrm>
            <a:off x="8188622" y="6326794"/>
            <a:ext cx="1176542" cy="5203839"/>
          </a:xfrm>
          <a:custGeom>
            <a:avLst/>
            <a:gdLst>
              <a:gd name="connsiteX0" fmla="*/ 690335 w 1176542"/>
              <a:gd name="connsiteY0" fmla="*/ 100510 h 5203839"/>
              <a:gd name="connsiteX1" fmla="*/ 677082 w 1176542"/>
              <a:gd name="connsiteY1" fmla="*/ 180023 h 5203839"/>
              <a:gd name="connsiteX2" fmla="*/ 385535 w 1176542"/>
              <a:gd name="connsiteY2" fmla="*/ 1226945 h 5203839"/>
              <a:gd name="connsiteX3" fmla="*/ 504804 w 1176542"/>
              <a:gd name="connsiteY3" fmla="*/ 2313623 h 5203839"/>
              <a:gd name="connsiteX4" fmla="*/ 425291 w 1176542"/>
              <a:gd name="connsiteY4" fmla="*/ 1743780 h 5203839"/>
              <a:gd name="connsiteX5" fmla="*/ 332526 w 1176542"/>
              <a:gd name="connsiteY5" fmla="*/ 1372719 h 5203839"/>
              <a:gd name="connsiteX6" fmla="*/ 412039 w 1176542"/>
              <a:gd name="connsiteY6" fmla="*/ 2061832 h 5203839"/>
              <a:gd name="connsiteX7" fmla="*/ 584317 w 1176542"/>
              <a:gd name="connsiteY7" fmla="*/ 3188267 h 5203839"/>
              <a:gd name="connsiteX8" fmla="*/ 557813 w 1176542"/>
              <a:gd name="connsiteY8" fmla="*/ 2538910 h 5203839"/>
              <a:gd name="connsiteX9" fmla="*/ 279517 w 1176542"/>
              <a:gd name="connsiteY9" fmla="*/ 1836545 h 5203839"/>
              <a:gd name="connsiteX10" fmla="*/ 385535 w 1176542"/>
              <a:gd name="connsiteY10" fmla="*/ 2631676 h 5203839"/>
              <a:gd name="connsiteX11" fmla="*/ 332526 w 1176542"/>
              <a:gd name="connsiteY11" fmla="*/ 3002736 h 5203839"/>
              <a:gd name="connsiteX12" fmla="*/ 266265 w 1176542"/>
              <a:gd name="connsiteY12" fmla="*/ 2896719 h 5203839"/>
              <a:gd name="connsiteX13" fmla="*/ 796352 w 1176542"/>
              <a:gd name="connsiteY13" fmla="*/ 3599084 h 5203839"/>
              <a:gd name="connsiteX14" fmla="*/ 385535 w 1176542"/>
              <a:gd name="connsiteY14" fmla="*/ 3135258 h 5203839"/>
              <a:gd name="connsiteX15" fmla="*/ 928874 w 1176542"/>
              <a:gd name="connsiteY15" fmla="*/ 3744858 h 5203839"/>
              <a:gd name="connsiteX16" fmla="*/ 1140908 w 1176542"/>
              <a:gd name="connsiteY16" fmla="*/ 4447223 h 5203839"/>
              <a:gd name="connsiteX17" fmla="*/ 1087900 w 1176542"/>
              <a:gd name="connsiteY17" fmla="*/ 4036406 h 5203839"/>
              <a:gd name="connsiteX18" fmla="*/ 1167413 w 1176542"/>
              <a:gd name="connsiteY18" fmla="*/ 5070076 h 5203839"/>
              <a:gd name="connsiteX19" fmla="*/ 1167413 w 1176542"/>
              <a:gd name="connsiteY19" fmla="*/ 4606249 h 5203839"/>
              <a:gd name="connsiteX20" fmla="*/ 1101152 w 1176542"/>
              <a:gd name="connsiteY20" fmla="*/ 3744858 h 5203839"/>
              <a:gd name="connsiteX21" fmla="*/ 1008387 w 1176542"/>
              <a:gd name="connsiteY21" fmla="*/ 4354458 h 5203839"/>
              <a:gd name="connsiteX22" fmla="*/ 875865 w 1176542"/>
              <a:gd name="connsiteY22" fmla="*/ 5202597 h 5203839"/>
              <a:gd name="connsiteX23" fmla="*/ 955378 w 1176542"/>
              <a:gd name="connsiteY23" fmla="*/ 4155676 h 5203839"/>
              <a:gd name="connsiteX24" fmla="*/ 743343 w 1176542"/>
              <a:gd name="connsiteY24" fmla="*/ 3625589 h 5203839"/>
              <a:gd name="connsiteX25" fmla="*/ 40978 w 1176542"/>
              <a:gd name="connsiteY25" fmla="*/ 3281032 h 5203839"/>
              <a:gd name="connsiteX26" fmla="*/ 478300 w 1176542"/>
              <a:gd name="connsiteY26" fmla="*/ 3440058 h 5203839"/>
              <a:gd name="connsiteX27" fmla="*/ 385535 w 1176542"/>
              <a:gd name="connsiteY27" fmla="*/ 2459397 h 5203839"/>
              <a:gd name="connsiteX28" fmla="*/ 226508 w 1176542"/>
              <a:gd name="connsiteY28" fmla="*/ 816128 h 5203839"/>
              <a:gd name="connsiteX29" fmla="*/ 1221 w 1176542"/>
              <a:gd name="connsiteY29" fmla="*/ 2154597 h 5203839"/>
              <a:gd name="connsiteX30" fmla="*/ 332526 w 1176542"/>
              <a:gd name="connsiteY30" fmla="*/ 710110 h 5203839"/>
              <a:gd name="connsiteX31" fmla="*/ 200004 w 1176542"/>
              <a:gd name="connsiteY31" fmla="*/ 1213693 h 5203839"/>
              <a:gd name="connsiteX32" fmla="*/ 690335 w 1176542"/>
              <a:gd name="connsiteY32" fmla="*/ 100510 h 520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76542" h="5203839">
                <a:moveTo>
                  <a:pt x="690335" y="100510"/>
                </a:moveTo>
                <a:cubicBezTo>
                  <a:pt x="769848" y="-71768"/>
                  <a:pt x="727882" y="-7716"/>
                  <a:pt x="677082" y="180023"/>
                </a:cubicBezTo>
                <a:cubicBezTo>
                  <a:pt x="626282" y="367762"/>
                  <a:pt x="414248" y="871345"/>
                  <a:pt x="385535" y="1226945"/>
                </a:cubicBezTo>
                <a:cubicBezTo>
                  <a:pt x="356822" y="1582545"/>
                  <a:pt x="498178" y="2227484"/>
                  <a:pt x="504804" y="2313623"/>
                </a:cubicBezTo>
                <a:cubicBezTo>
                  <a:pt x="511430" y="2399762"/>
                  <a:pt x="454004" y="1900597"/>
                  <a:pt x="425291" y="1743780"/>
                </a:cubicBezTo>
                <a:cubicBezTo>
                  <a:pt x="396578" y="1586963"/>
                  <a:pt x="334735" y="1319710"/>
                  <a:pt x="332526" y="1372719"/>
                </a:cubicBezTo>
                <a:cubicBezTo>
                  <a:pt x="330317" y="1425728"/>
                  <a:pt x="370074" y="1759241"/>
                  <a:pt x="412039" y="2061832"/>
                </a:cubicBezTo>
                <a:cubicBezTo>
                  <a:pt x="454004" y="2364423"/>
                  <a:pt x="560021" y="3108754"/>
                  <a:pt x="584317" y="3188267"/>
                </a:cubicBezTo>
                <a:cubicBezTo>
                  <a:pt x="608613" y="3267780"/>
                  <a:pt x="608613" y="2764197"/>
                  <a:pt x="557813" y="2538910"/>
                </a:cubicBezTo>
                <a:cubicBezTo>
                  <a:pt x="507013" y="2313623"/>
                  <a:pt x="308230" y="1821084"/>
                  <a:pt x="279517" y="1836545"/>
                </a:cubicBezTo>
                <a:cubicBezTo>
                  <a:pt x="250804" y="1852006"/>
                  <a:pt x="376700" y="2437311"/>
                  <a:pt x="385535" y="2631676"/>
                </a:cubicBezTo>
                <a:cubicBezTo>
                  <a:pt x="394370" y="2826041"/>
                  <a:pt x="352404" y="2958562"/>
                  <a:pt x="332526" y="3002736"/>
                </a:cubicBezTo>
                <a:cubicBezTo>
                  <a:pt x="312648" y="3046910"/>
                  <a:pt x="188961" y="2797328"/>
                  <a:pt x="266265" y="2896719"/>
                </a:cubicBezTo>
                <a:cubicBezTo>
                  <a:pt x="343569" y="2996110"/>
                  <a:pt x="776474" y="3559328"/>
                  <a:pt x="796352" y="3599084"/>
                </a:cubicBezTo>
                <a:cubicBezTo>
                  <a:pt x="816230" y="3638840"/>
                  <a:pt x="363448" y="3110962"/>
                  <a:pt x="385535" y="3135258"/>
                </a:cubicBezTo>
                <a:cubicBezTo>
                  <a:pt x="407622" y="3159554"/>
                  <a:pt x="802979" y="3526197"/>
                  <a:pt x="928874" y="3744858"/>
                </a:cubicBezTo>
                <a:cubicBezTo>
                  <a:pt x="1054769" y="3963519"/>
                  <a:pt x="1114404" y="4398632"/>
                  <a:pt x="1140908" y="4447223"/>
                </a:cubicBezTo>
                <a:cubicBezTo>
                  <a:pt x="1167412" y="4495814"/>
                  <a:pt x="1083483" y="3932597"/>
                  <a:pt x="1087900" y="4036406"/>
                </a:cubicBezTo>
                <a:cubicBezTo>
                  <a:pt x="1092317" y="4140215"/>
                  <a:pt x="1154161" y="4975102"/>
                  <a:pt x="1167413" y="5070076"/>
                </a:cubicBezTo>
                <a:cubicBezTo>
                  <a:pt x="1180665" y="5165050"/>
                  <a:pt x="1178457" y="4827119"/>
                  <a:pt x="1167413" y="4606249"/>
                </a:cubicBezTo>
                <a:cubicBezTo>
                  <a:pt x="1156370" y="4385379"/>
                  <a:pt x="1127656" y="3786823"/>
                  <a:pt x="1101152" y="3744858"/>
                </a:cubicBezTo>
                <a:cubicBezTo>
                  <a:pt x="1074648" y="3702893"/>
                  <a:pt x="1045935" y="4111502"/>
                  <a:pt x="1008387" y="4354458"/>
                </a:cubicBezTo>
                <a:cubicBezTo>
                  <a:pt x="970839" y="4597414"/>
                  <a:pt x="884700" y="5235727"/>
                  <a:pt x="875865" y="5202597"/>
                </a:cubicBezTo>
                <a:cubicBezTo>
                  <a:pt x="867030" y="5169467"/>
                  <a:pt x="977465" y="4418511"/>
                  <a:pt x="955378" y="4155676"/>
                </a:cubicBezTo>
                <a:cubicBezTo>
                  <a:pt x="933291" y="3892841"/>
                  <a:pt x="895743" y="3771363"/>
                  <a:pt x="743343" y="3625589"/>
                </a:cubicBezTo>
                <a:cubicBezTo>
                  <a:pt x="590943" y="3479815"/>
                  <a:pt x="85152" y="3311954"/>
                  <a:pt x="40978" y="3281032"/>
                </a:cubicBezTo>
                <a:cubicBezTo>
                  <a:pt x="-3196" y="3250110"/>
                  <a:pt x="420874" y="3576997"/>
                  <a:pt x="478300" y="3440058"/>
                </a:cubicBezTo>
                <a:cubicBezTo>
                  <a:pt x="535726" y="3303119"/>
                  <a:pt x="427500" y="2896719"/>
                  <a:pt x="385535" y="2459397"/>
                </a:cubicBezTo>
                <a:cubicBezTo>
                  <a:pt x="343570" y="2022075"/>
                  <a:pt x="290560" y="866928"/>
                  <a:pt x="226508" y="816128"/>
                </a:cubicBezTo>
                <a:cubicBezTo>
                  <a:pt x="162456" y="765328"/>
                  <a:pt x="-16449" y="2172267"/>
                  <a:pt x="1221" y="2154597"/>
                </a:cubicBezTo>
                <a:cubicBezTo>
                  <a:pt x="18891" y="2136927"/>
                  <a:pt x="299395" y="866927"/>
                  <a:pt x="332526" y="710110"/>
                </a:cubicBezTo>
                <a:cubicBezTo>
                  <a:pt x="365657" y="553293"/>
                  <a:pt x="140369" y="1310876"/>
                  <a:pt x="200004" y="1213693"/>
                </a:cubicBezTo>
                <a:cubicBezTo>
                  <a:pt x="259639" y="1116511"/>
                  <a:pt x="610822" y="272788"/>
                  <a:pt x="690335" y="100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3A06190F-8614-E959-EF9D-0D379B768D07}"/>
              </a:ext>
            </a:extLst>
          </p:cNvPr>
          <p:cNvSpPr/>
          <p:nvPr/>
        </p:nvSpPr>
        <p:spPr>
          <a:xfrm>
            <a:off x="7696526" y="6201679"/>
            <a:ext cx="957178" cy="4071702"/>
          </a:xfrm>
          <a:custGeom>
            <a:avLst/>
            <a:gdLst>
              <a:gd name="connsiteX0" fmla="*/ 148761 w 957178"/>
              <a:gd name="connsiteY0" fmla="*/ 1948408 h 4071702"/>
              <a:gd name="connsiteX1" fmla="*/ 334291 w 957178"/>
              <a:gd name="connsiteY1" fmla="*/ 2876060 h 4071702"/>
              <a:gd name="connsiteX2" fmla="*/ 2987 w 957178"/>
              <a:gd name="connsiteY2" fmla="*/ 3869973 h 4071702"/>
              <a:gd name="connsiteX3" fmla="*/ 201770 w 957178"/>
              <a:gd name="connsiteY3" fmla="*/ 3538669 h 4071702"/>
              <a:gd name="connsiteX4" fmla="*/ 705352 w 957178"/>
              <a:gd name="connsiteY4" fmla="*/ 2451991 h 4071702"/>
              <a:gd name="connsiteX5" fmla="*/ 533074 w 957178"/>
              <a:gd name="connsiteY5" fmla="*/ 2862808 h 4071702"/>
              <a:gd name="connsiteX6" fmla="*/ 864378 w 957178"/>
              <a:gd name="connsiteY6" fmla="*/ 4068756 h 4071702"/>
              <a:gd name="connsiteX7" fmla="*/ 625839 w 957178"/>
              <a:gd name="connsiteY7" fmla="*/ 3167608 h 4071702"/>
              <a:gd name="connsiteX8" fmla="*/ 480065 w 957178"/>
              <a:gd name="connsiteY8" fmla="*/ 2067678 h 4071702"/>
              <a:gd name="connsiteX9" fmla="*/ 413804 w 957178"/>
              <a:gd name="connsiteY9" fmla="*/ 1458078 h 4071702"/>
              <a:gd name="connsiteX10" fmla="*/ 957144 w 957178"/>
              <a:gd name="connsiteY10" fmla="*/ 338 h 4071702"/>
              <a:gd name="connsiteX11" fmla="*/ 440309 w 957178"/>
              <a:gd name="connsiteY11" fmla="*/ 1325556 h 4071702"/>
              <a:gd name="connsiteX12" fmla="*/ 387300 w 957178"/>
              <a:gd name="connsiteY12" fmla="*/ 1696617 h 4071702"/>
              <a:gd name="connsiteX13" fmla="*/ 400552 w 957178"/>
              <a:gd name="connsiteY13" fmla="*/ 2319469 h 4071702"/>
              <a:gd name="connsiteX14" fmla="*/ 400552 w 957178"/>
              <a:gd name="connsiteY14" fmla="*/ 2955573 h 4071702"/>
              <a:gd name="connsiteX15" fmla="*/ 321039 w 957178"/>
              <a:gd name="connsiteY15" fmla="*/ 2451991 h 4071702"/>
              <a:gd name="connsiteX16" fmla="*/ 148761 w 957178"/>
              <a:gd name="connsiteY16" fmla="*/ 1948408 h 4071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7178" h="4071702">
                <a:moveTo>
                  <a:pt x="148761" y="1948408"/>
                </a:moveTo>
                <a:cubicBezTo>
                  <a:pt x="150970" y="2019086"/>
                  <a:pt x="358587" y="2555799"/>
                  <a:pt x="334291" y="2876060"/>
                </a:cubicBezTo>
                <a:cubicBezTo>
                  <a:pt x="309995" y="3196321"/>
                  <a:pt x="25074" y="3759538"/>
                  <a:pt x="2987" y="3869973"/>
                </a:cubicBezTo>
                <a:cubicBezTo>
                  <a:pt x="-19100" y="3980408"/>
                  <a:pt x="84709" y="3774999"/>
                  <a:pt x="201770" y="3538669"/>
                </a:cubicBezTo>
                <a:cubicBezTo>
                  <a:pt x="318831" y="3302339"/>
                  <a:pt x="650135" y="2564634"/>
                  <a:pt x="705352" y="2451991"/>
                </a:cubicBezTo>
                <a:cubicBezTo>
                  <a:pt x="760569" y="2339348"/>
                  <a:pt x="506570" y="2593347"/>
                  <a:pt x="533074" y="2862808"/>
                </a:cubicBezTo>
                <a:cubicBezTo>
                  <a:pt x="559578" y="3132269"/>
                  <a:pt x="848917" y="4017956"/>
                  <a:pt x="864378" y="4068756"/>
                </a:cubicBezTo>
                <a:cubicBezTo>
                  <a:pt x="879839" y="4119556"/>
                  <a:pt x="689891" y="3501121"/>
                  <a:pt x="625839" y="3167608"/>
                </a:cubicBezTo>
                <a:cubicBezTo>
                  <a:pt x="561787" y="2834095"/>
                  <a:pt x="515404" y="2352600"/>
                  <a:pt x="480065" y="2067678"/>
                </a:cubicBezTo>
                <a:cubicBezTo>
                  <a:pt x="444726" y="1782756"/>
                  <a:pt x="334291" y="1802635"/>
                  <a:pt x="413804" y="1458078"/>
                </a:cubicBezTo>
                <a:cubicBezTo>
                  <a:pt x="493317" y="1113521"/>
                  <a:pt x="952727" y="22425"/>
                  <a:pt x="957144" y="338"/>
                </a:cubicBezTo>
                <a:cubicBezTo>
                  <a:pt x="961562" y="-21749"/>
                  <a:pt x="535283" y="1042843"/>
                  <a:pt x="440309" y="1325556"/>
                </a:cubicBezTo>
                <a:cubicBezTo>
                  <a:pt x="345335" y="1608269"/>
                  <a:pt x="393926" y="1530965"/>
                  <a:pt x="387300" y="1696617"/>
                </a:cubicBezTo>
                <a:cubicBezTo>
                  <a:pt x="380674" y="1862269"/>
                  <a:pt x="398343" y="2109643"/>
                  <a:pt x="400552" y="2319469"/>
                </a:cubicBezTo>
                <a:cubicBezTo>
                  <a:pt x="402761" y="2529295"/>
                  <a:pt x="413804" y="2933486"/>
                  <a:pt x="400552" y="2955573"/>
                </a:cubicBezTo>
                <a:cubicBezTo>
                  <a:pt x="387300" y="2977660"/>
                  <a:pt x="358587" y="2617643"/>
                  <a:pt x="321039" y="2451991"/>
                </a:cubicBezTo>
                <a:cubicBezTo>
                  <a:pt x="283491" y="2286339"/>
                  <a:pt x="146552" y="1877730"/>
                  <a:pt x="148761" y="1948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D720F59A-25DC-F468-6EC7-24653F8AB695}"/>
              </a:ext>
            </a:extLst>
          </p:cNvPr>
          <p:cNvSpPr/>
          <p:nvPr/>
        </p:nvSpPr>
        <p:spPr>
          <a:xfrm>
            <a:off x="7483894" y="8140344"/>
            <a:ext cx="217597" cy="3887144"/>
          </a:xfrm>
          <a:custGeom>
            <a:avLst/>
            <a:gdLst>
              <a:gd name="connsiteX0" fmla="*/ 215619 w 217597"/>
              <a:gd name="connsiteY0" fmla="*/ 36247 h 3887144"/>
              <a:gd name="connsiteX1" fmla="*/ 109602 w 217597"/>
              <a:gd name="connsiteY1" fmla="*/ 3587830 h 3887144"/>
              <a:gd name="connsiteX2" fmla="*/ 109602 w 217597"/>
              <a:gd name="connsiteY2" fmla="*/ 3375795 h 3887144"/>
              <a:gd name="connsiteX3" fmla="*/ 69845 w 217597"/>
              <a:gd name="connsiteY3" fmla="*/ 818126 h 3887144"/>
              <a:gd name="connsiteX4" fmla="*/ 3584 w 217597"/>
              <a:gd name="connsiteY4" fmla="*/ 1692769 h 3887144"/>
              <a:gd name="connsiteX5" fmla="*/ 215619 w 217597"/>
              <a:gd name="connsiteY5" fmla="*/ 36247 h 388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597" h="3887144">
                <a:moveTo>
                  <a:pt x="215619" y="36247"/>
                </a:moveTo>
                <a:cubicBezTo>
                  <a:pt x="233289" y="352091"/>
                  <a:pt x="127271" y="3031239"/>
                  <a:pt x="109602" y="3587830"/>
                </a:cubicBezTo>
                <a:cubicBezTo>
                  <a:pt x="91932" y="4144421"/>
                  <a:pt x="116228" y="3837412"/>
                  <a:pt x="109602" y="3375795"/>
                </a:cubicBezTo>
                <a:cubicBezTo>
                  <a:pt x="102976" y="2914178"/>
                  <a:pt x="87515" y="1098630"/>
                  <a:pt x="69845" y="818126"/>
                </a:cubicBezTo>
                <a:cubicBezTo>
                  <a:pt x="52175" y="537622"/>
                  <a:pt x="-16294" y="1816456"/>
                  <a:pt x="3584" y="1692769"/>
                </a:cubicBezTo>
                <a:cubicBezTo>
                  <a:pt x="23462" y="1569082"/>
                  <a:pt x="197949" y="-279597"/>
                  <a:pt x="215619" y="36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02395389-1185-77BC-377B-F9C1D10FD005}"/>
              </a:ext>
            </a:extLst>
          </p:cNvPr>
          <p:cNvSpPr/>
          <p:nvPr/>
        </p:nvSpPr>
        <p:spPr>
          <a:xfrm>
            <a:off x="7699408" y="9327724"/>
            <a:ext cx="1095649" cy="2873354"/>
          </a:xfrm>
          <a:custGeom>
            <a:avLst/>
            <a:gdLst>
              <a:gd name="connsiteX0" fmla="*/ 397670 w 1095649"/>
              <a:gd name="connsiteY0" fmla="*/ 1806 h 2873354"/>
              <a:gd name="connsiteX1" fmla="*/ 927757 w 1095649"/>
              <a:gd name="connsiteY1" fmla="*/ 876450 h 2873354"/>
              <a:gd name="connsiteX2" fmla="*/ 914505 w 1095649"/>
              <a:gd name="connsiteY2" fmla="*/ 1605319 h 2873354"/>
              <a:gd name="connsiteX3" fmla="*/ 1073531 w 1095649"/>
              <a:gd name="connsiteY3" fmla="*/ 1340276 h 2873354"/>
              <a:gd name="connsiteX4" fmla="*/ 357914 w 1095649"/>
              <a:gd name="connsiteY4" fmla="*/ 2864276 h 2873354"/>
              <a:gd name="connsiteX5" fmla="*/ 808488 w 1095649"/>
              <a:gd name="connsiteY5" fmla="*/ 1949876 h 2873354"/>
              <a:gd name="connsiteX6" fmla="*/ 888001 w 1095649"/>
              <a:gd name="connsiteY6" fmla="*/ 1446293 h 2873354"/>
              <a:gd name="connsiteX7" fmla="*/ 689218 w 1095649"/>
              <a:gd name="connsiteY7" fmla="*/ 465633 h 2873354"/>
              <a:gd name="connsiteX8" fmla="*/ 781983 w 1095649"/>
              <a:gd name="connsiteY8" fmla="*/ 969215 h 2873354"/>
              <a:gd name="connsiteX9" fmla="*/ 424175 w 1095649"/>
              <a:gd name="connsiteY9" fmla="*/ 2122154 h 2873354"/>
              <a:gd name="connsiteX10" fmla="*/ 609705 w 1095649"/>
              <a:gd name="connsiteY10" fmla="*/ 1499302 h 2873354"/>
              <a:gd name="connsiteX11" fmla="*/ 105 w 1095649"/>
              <a:gd name="connsiteY11" fmla="*/ 2585980 h 2873354"/>
              <a:gd name="connsiteX12" fmla="*/ 662714 w 1095649"/>
              <a:gd name="connsiteY12" fmla="*/ 1446293 h 2873354"/>
              <a:gd name="connsiteX13" fmla="*/ 662714 w 1095649"/>
              <a:gd name="connsiteY13" fmla="*/ 1128241 h 2873354"/>
              <a:gd name="connsiteX14" fmla="*/ 331409 w 1095649"/>
              <a:gd name="connsiteY14" fmla="*/ 319859 h 2873354"/>
              <a:gd name="connsiteX15" fmla="*/ 808488 w 1095649"/>
              <a:gd name="connsiteY15" fmla="*/ 1247511 h 2873354"/>
              <a:gd name="connsiteX16" fmla="*/ 768731 w 1095649"/>
              <a:gd name="connsiteY16" fmla="*/ 664415 h 2873354"/>
              <a:gd name="connsiteX17" fmla="*/ 397670 w 1095649"/>
              <a:gd name="connsiteY17" fmla="*/ 1806 h 28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5649" h="2873354">
                <a:moveTo>
                  <a:pt x="397670" y="1806"/>
                </a:moveTo>
                <a:cubicBezTo>
                  <a:pt x="424174" y="37145"/>
                  <a:pt x="841618" y="609198"/>
                  <a:pt x="927757" y="876450"/>
                </a:cubicBezTo>
                <a:cubicBezTo>
                  <a:pt x="1013896" y="1143702"/>
                  <a:pt x="890209" y="1528015"/>
                  <a:pt x="914505" y="1605319"/>
                </a:cubicBezTo>
                <a:cubicBezTo>
                  <a:pt x="938801" y="1682623"/>
                  <a:pt x="1166296" y="1130450"/>
                  <a:pt x="1073531" y="1340276"/>
                </a:cubicBezTo>
                <a:cubicBezTo>
                  <a:pt x="980766" y="1550102"/>
                  <a:pt x="402088" y="2762676"/>
                  <a:pt x="357914" y="2864276"/>
                </a:cubicBezTo>
                <a:cubicBezTo>
                  <a:pt x="313740" y="2965876"/>
                  <a:pt x="720140" y="2186206"/>
                  <a:pt x="808488" y="1949876"/>
                </a:cubicBezTo>
                <a:cubicBezTo>
                  <a:pt x="896836" y="1713546"/>
                  <a:pt x="907879" y="1693667"/>
                  <a:pt x="888001" y="1446293"/>
                </a:cubicBezTo>
                <a:cubicBezTo>
                  <a:pt x="868123" y="1198919"/>
                  <a:pt x="706888" y="545146"/>
                  <a:pt x="689218" y="465633"/>
                </a:cubicBezTo>
                <a:cubicBezTo>
                  <a:pt x="671548" y="386120"/>
                  <a:pt x="826157" y="693128"/>
                  <a:pt x="781983" y="969215"/>
                </a:cubicBezTo>
                <a:cubicBezTo>
                  <a:pt x="737809" y="1245302"/>
                  <a:pt x="452888" y="2033806"/>
                  <a:pt x="424175" y="2122154"/>
                </a:cubicBezTo>
                <a:cubicBezTo>
                  <a:pt x="395462" y="2210502"/>
                  <a:pt x="680383" y="1421998"/>
                  <a:pt x="609705" y="1499302"/>
                </a:cubicBezTo>
                <a:cubicBezTo>
                  <a:pt x="539027" y="1576606"/>
                  <a:pt x="-8730" y="2594815"/>
                  <a:pt x="105" y="2585980"/>
                </a:cubicBezTo>
                <a:cubicBezTo>
                  <a:pt x="8940" y="2577145"/>
                  <a:pt x="552279" y="1689249"/>
                  <a:pt x="662714" y="1446293"/>
                </a:cubicBezTo>
                <a:cubicBezTo>
                  <a:pt x="773149" y="1203337"/>
                  <a:pt x="717931" y="1315980"/>
                  <a:pt x="662714" y="1128241"/>
                </a:cubicBezTo>
                <a:cubicBezTo>
                  <a:pt x="607497" y="940502"/>
                  <a:pt x="307113" y="299981"/>
                  <a:pt x="331409" y="319859"/>
                </a:cubicBezTo>
                <a:cubicBezTo>
                  <a:pt x="355705" y="339737"/>
                  <a:pt x="735601" y="1190085"/>
                  <a:pt x="808488" y="1247511"/>
                </a:cubicBezTo>
                <a:cubicBezTo>
                  <a:pt x="881375" y="1304937"/>
                  <a:pt x="841618" y="869824"/>
                  <a:pt x="768731" y="664415"/>
                </a:cubicBezTo>
                <a:cubicBezTo>
                  <a:pt x="695844" y="459006"/>
                  <a:pt x="371166" y="-33533"/>
                  <a:pt x="397670" y="1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D69A75AE-8654-9290-DC2B-8F0D82CB0548}"/>
              </a:ext>
            </a:extLst>
          </p:cNvPr>
          <p:cNvSpPr/>
          <p:nvPr/>
        </p:nvSpPr>
        <p:spPr>
          <a:xfrm>
            <a:off x="6978677" y="8234082"/>
            <a:ext cx="1611298" cy="3715238"/>
          </a:xfrm>
          <a:custGeom>
            <a:avLst/>
            <a:gdLst>
              <a:gd name="connsiteX0" fmla="*/ 760593 w 1611298"/>
              <a:gd name="connsiteY0" fmla="*/ 8770 h 3715238"/>
              <a:gd name="connsiteX1" fmla="*/ 84732 w 1611298"/>
              <a:gd name="connsiteY1" fmla="*/ 2221883 h 3715238"/>
              <a:gd name="connsiteX2" fmla="*/ 150993 w 1611298"/>
              <a:gd name="connsiteY2" fmla="*/ 1877327 h 3715238"/>
              <a:gd name="connsiteX3" fmla="*/ 150993 w 1611298"/>
              <a:gd name="connsiteY3" fmla="*/ 1347240 h 3715238"/>
              <a:gd name="connsiteX4" fmla="*/ 257010 w 1611298"/>
              <a:gd name="connsiteY4" fmla="*/ 2394161 h 3715238"/>
              <a:gd name="connsiteX5" fmla="*/ 31723 w 1611298"/>
              <a:gd name="connsiteY5" fmla="*/ 3573605 h 3715238"/>
              <a:gd name="connsiteX6" fmla="*/ 18471 w 1611298"/>
              <a:gd name="connsiteY6" fmla="*/ 3613361 h 3715238"/>
              <a:gd name="connsiteX7" fmla="*/ 190749 w 1611298"/>
              <a:gd name="connsiteY7" fmla="*/ 2844735 h 3715238"/>
              <a:gd name="connsiteX8" fmla="*/ 707584 w 1611298"/>
              <a:gd name="connsiteY8" fmla="*/ 1174961 h 3715238"/>
              <a:gd name="connsiteX9" fmla="*/ 429288 w 1611298"/>
              <a:gd name="connsiteY9" fmla="*/ 2089361 h 3715238"/>
              <a:gd name="connsiteX10" fmla="*/ 402784 w 1611298"/>
              <a:gd name="connsiteY10" fmla="*/ 2804979 h 3715238"/>
              <a:gd name="connsiteX11" fmla="*/ 270262 w 1611298"/>
              <a:gd name="connsiteY11" fmla="*/ 3573605 h 3715238"/>
              <a:gd name="connsiteX12" fmla="*/ 376280 w 1611298"/>
              <a:gd name="connsiteY12" fmla="*/ 2897744 h 3715238"/>
              <a:gd name="connsiteX13" fmla="*/ 1595480 w 1611298"/>
              <a:gd name="connsiteY13" fmla="*/ 1386996 h 3715238"/>
              <a:gd name="connsiteX14" fmla="*/ 1052140 w 1611298"/>
              <a:gd name="connsiteY14" fmla="*/ 2023101 h 3715238"/>
              <a:gd name="connsiteX15" fmla="*/ 787097 w 1611298"/>
              <a:gd name="connsiteY15" fmla="*/ 2407414 h 3715238"/>
              <a:gd name="connsiteX16" fmla="*/ 999132 w 1611298"/>
              <a:gd name="connsiteY16" fmla="*/ 3547101 h 3715238"/>
              <a:gd name="connsiteX17" fmla="*/ 826853 w 1611298"/>
              <a:gd name="connsiteY17" fmla="*/ 2288144 h 3715238"/>
              <a:gd name="connsiteX18" fmla="*/ 654575 w 1611298"/>
              <a:gd name="connsiteY18" fmla="*/ 1705048 h 3715238"/>
              <a:gd name="connsiteX19" fmla="*/ 641323 w 1611298"/>
              <a:gd name="connsiteY19" fmla="*/ 2182127 h 3715238"/>
              <a:gd name="connsiteX20" fmla="*/ 548558 w 1611298"/>
              <a:gd name="connsiteY20" fmla="*/ 1453257 h 3715238"/>
              <a:gd name="connsiteX21" fmla="*/ 230506 w 1611298"/>
              <a:gd name="connsiteY21" fmla="*/ 1665292 h 3715238"/>
              <a:gd name="connsiteX22" fmla="*/ 310019 w 1611298"/>
              <a:gd name="connsiteY22" fmla="*/ 1161709 h 3715238"/>
              <a:gd name="connsiteX23" fmla="*/ 137740 w 1611298"/>
              <a:gd name="connsiteY23" fmla="*/ 1864075 h 3715238"/>
              <a:gd name="connsiteX24" fmla="*/ 310019 w 1611298"/>
              <a:gd name="connsiteY24" fmla="*/ 2155622 h 3715238"/>
              <a:gd name="connsiteX25" fmla="*/ 614819 w 1611298"/>
              <a:gd name="connsiteY25" fmla="*/ 1440005 h 3715238"/>
              <a:gd name="connsiteX26" fmla="*/ 164245 w 1611298"/>
              <a:gd name="connsiteY26" fmla="*/ 2261640 h 3715238"/>
              <a:gd name="connsiteX27" fmla="*/ 230506 w 1611298"/>
              <a:gd name="connsiteY27" fmla="*/ 1479761 h 3715238"/>
              <a:gd name="connsiteX28" fmla="*/ 760593 w 1611298"/>
              <a:gd name="connsiteY28" fmla="*/ 8770 h 37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11298" h="3715238">
                <a:moveTo>
                  <a:pt x="760593" y="8770"/>
                </a:moveTo>
                <a:cubicBezTo>
                  <a:pt x="736297" y="132457"/>
                  <a:pt x="186332" y="1910457"/>
                  <a:pt x="84732" y="2221883"/>
                </a:cubicBezTo>
                <a:cubicBezTo>
                  <a:pt x="-16868" y="2533309"/>
                  <a:pt x="139950" y="2023101"/>
                  <a:pt x="150993" y="1877327"/>
                </a:cubicBezTo>
                <a:cubicBezTo>
                  <a:pt x="162036" y="1731553"/>
                  <a:pt x="133324" y="1261101"/>
                  <a:pt x="150993" y="1347240"/>
                </a:cubicBezTo>
                <a:cubicBezTo>
                  <a:pt x="168662" y="1433379"/>
                  <a:pt x="276888" y="2023100"/>
                  <a:pt x="257010" y="2394161"/>
                </a:cubicBezTo>
                <a:cubicBezTo>
                  <a:pt x="237132" y="2765222"/>
                  <a:pt x="71479" y="3370405"/>
                  <a:pt x="31723" y="3573605"/>
                </a:cubicBezTo>
                <a:cubicBezTo>
                  <a:pt x="-8033" y="3776805"/>
                  <a:pt x="-8033" y="3734839"/>
                  <a:pt x="18471" y="3613361"/>
                </a:cubicBezTo>
                <a:cubicBezTo>
                  <a:pt x="44975" y="3491883"/>
                  <a:pt x="75897" y="3251135"/>
                  <a:pt x="190749" y="2844735"/>
                </a:cubicBezTo>
                <a:cubicBezTo>
                  <a:pt x="305601" y="2438335"/>
                  <a:pt x="667828" y="1300857"/>
                  <a:pt x="707584" y="1174961"/>
                </a:cubicBezTo>
                <a:cubicBezTo>
                  <a:pt x="747340" y="1049065"/>
                  <a:pt x="480088" y="1817691"/>
                  <a:pt x="429288" y="2089361"/>
                </a:cubicBezTo>
                <a:cubicBezTo>
                  <a:pt x="378488" y="2361031"/>
                  <a:pt x="429288" y="2557605"/>
                  <a:pt x="402784" y="2804979"/>
                </a:cubicBezTo>
                <a:cubicBezTo>
                  <a:pt x="376280" y="3052353"/>
                  <a:pt x="274679" y="3558144"/>
                  <a:pt x="270262" y="3573605"/>
                </a:cubicBezTo>
                <a:cubicBezTo>
                  <a:pt x="265845" y="3589066"/>
                  <a:pt x="155410" y="3262179"/>
                  <a:pt x="376280" y="2897744"/>
                </a:cubicBezTo>
                <a:cubicBezTo>
                  <a:pt x="597150" y="2533309"/>
                  <a:pt x="1482837" y="1532770"/>
                  <a:pt x="1595480" y="1386996"/>
                </a:cubicBezTo>
                <a:cubicBezTo>
                  <a:pt x="1708123" y="1241222"/>
                  <a:pt x="1186870" y="1853031"/>
                  <a:pt x="1052140" y="2023101"/>
                </a:cubicBezTo>
                <a:cubicBezTo>
                  <a:pt x="917410" y="2193171"/>
                  <a:pt x="795932" y="2153414"/>
                  <a:pt x="787097" y="2407414"/>
                </a:cubicBezTo>
                <a:cubicBezTo>
                  <a:pt x="778262" y="2661414"/>
                  <a:pt x="992506" y="3566979"/>
                  <a:pt x="999132" y="3547101"/>
                </a:cubicBezTo>
                <a:cubicBezTo>
                  <a:pt x="1005758" y="3527223"/>
                  <a:pt x="884279" y="2595153"/>
                  <a:pt x="826853" y="2288144"/>
                </a:cubicBezTo>
                <a:cubicBezTo>
                  <a:pt x="769427" y="1981135"/>
                  <a:pt x="685497" y="1722717"/>
                  <a:pt x="654575" y="1705048"/>
                </a:cubicBezTo>
                <a:cubicBezTo>
                  <a:pt x="623653" y="1687379"/>
                  <a:pt x="658992" y="2224092"/>
                  <a:pt x="641323" y="2182127"/>
                </a:cubicBezTo>
                <a:cubicBezTo>
                  <a:pt x="623654" y="2140162"/>
                  <a:pt x="617027" y="1539396"/>
                  <a:pt x="548558" y="1453257"/>
                </a:cubicBezTo>
                <a:cubicBezTo>
                  <a:pt x="480089" y="1367118"/>
                  <a:pt x="270262" y="1713883"/>
                  <a:pt x="230506" y="1665292"/>
                </a:cubicBezTo>
                <a:cubicBezTo>
                  <a:pt x="190750" y="1616701"/>
                  <a:pt x="325480" y="1128579"/>
                  <a:pt x="310019" y="1161709"/>
                </a:cubicBezTo>
                <a:cubicBezTo>
                  <a:pt x="294558" y="1194839"/>
                  <a:pt x="137740" y="1698423"/>
                  <a:pt x="137740" y="1864075"/>
                </a:cubicBezTo>
                <a:cubicBezTo>
                  <a:pt x="137740" y="2029727"/>
                  <a:pt x="230506" y="2226300"/>
                  <a:pt x="310019" y="2155622"/>
                </a:cubicBezTo>
                <a:cubicBezTo>
                  <a:pt x="389532" y="2084944"/>
                  <a:pt x="639115" y="1422335"/>
                  <a:pt x="614819" y="1440005"/>
                </a:cubicBezTo>
                <a:cubicBezTo>
                  <a:pt x="590523" y="1457675"/>
                  <a:pt x="228297" y="2255014"/>
                  <a:pt x="164245" y="2261640"/>
                </a:cubicBezTo>
                <a:cubicBezTo>
                  <a:pt x="100193" y="2268266"/>
                  <a:pt x="135532" y="1855239"/>
                  <a:pt x="230506" y="1479761"/>
                </a:cubicBezTo>
                <a:cubicBezTo>
                  <a:pt x="325480" y="1104283"/>
                  <a:pt x="784889" y="-114917"/>
                  <a:pt x="760593" y="8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BA33284B-5726-3A74-8CF9-C5EAA00AD164}"/>
              </a:ext>
            </a:extLst>
          </p:cNvPr>
          <p:cNvSpPr/>
          <p:nvPr/>
        </p:nvSpPr>
        <p:spPr>
          <a:xfrm>
            <a:off x="7739248" y="5431112"/>
            <a:ext cx="940933" cy="5755582"/>
          </a:xfrm>
          <a:custGeom>
            <a:avLst/>
            <a:gdLst>
              <a:gd name="connsiteX0" fmla="*/ 940926 w 940933"/>
              <a:gd name="connsiteY0" fmla="*/ 2279 h 5755582"/>
              <a:gd name="connsiteX1" fmla="*/ 384335 w 940933"/>
              <a:gd name="connsiteY1" fmla="*/ 2122627 h 5755582"/>
              <a:gd name="connsiteX2" fmla="*/ 490352 w 940933"/>
              <a:gd name="connsiteY2" fmla="*/ 1632297 h 5755582"/>
              <a:gd name="connsiteX3" fmla="*/ 79535 w 940933"/>
              <a:gd name="connsiteY3" fmla="*/ 3116540 h 5755582"/>
              <a:gd name="connsiteX4" fmla="*/ 172300 w 940933"/>
              <a:gd name="connsiteY4" fmla="*/ 2785236 h 5755582"/>
              <a:gd name="connsiteX5" fmla="*/ 22 w 940933"/>
              <a:gd name="connsiteY5" fmla="*/ 4879079 h 5755582"/>
              <a:gd name="connsiteX6" fmla="*/ 185552 w 940933"/>
              <a:gd name="connsiteY6" fmla="*/ 3898418 h 5755582"/>
              <a:gd name="connsiteX7" fmla="*/ 198804 w 940933"/>
              <a:gd name="connsiteY7" fmla="*/ 3898418 h 5755582"/>
              <a:gd name="connsiteX8" fmla="*/ 450595 w 940933"/>
              <a:gd name="connsiteY8" fmla="*/ 5713966 h 5755582"/>
              <a:gd name="connsiteX9" fmla="*/ 384335 w 940933"/>
              <a:gd name="connsiteY9" fmla="*/ 5024853 h 5755582"/>
              <a:gd name="connsiteX10" fmla="*/ 66282 w 940933"/>
              <a:gd name="connsiteY10" fmla="*/ 3368331 h 5755582"/>
              <a:gd name="connsiteX11" fmla="*/ 66282 w 940933"/>
              <a:gd name="connsiteY11" fmla="*/ 4044192 h 5755582"/>
              <a:gd name="connsiteX12" fmla="*/ 265065 w 940933"/>
              <a:gd name="connsiteY12" fmla="*/ 1605792 h 5755582"/>
              <a:gd name="connsiteX13" fmla="*/ 106039 w 940933"/>
              <a:gd name="connsiteY13" fmla="*/ 3010523 h 5755582"/>
              <a:gd name="connsiteX14" fmla="*/ 371082 w 940933"/>
              <a:gd name="connsiteY14" fmla="*/ 1738314 h 5755582"/>
              <a:gd name="connsiteX15" fmla="*/ 940926 w 940933"/>
              <a:gd name="connsiteY15" fmla="*/ 2279 h 575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0933" h="5755582">
                <a:moveTo>
                  <a:pt x="940926" y="2279"/>
                </a:moveTo>
                <a:cubicBezTo>
                  <a:pt x="943135" y="66331"/>
                  <a:pt x="459431" y="1850957"/>
                  <a:pt x="384335" y="2122627"/>
                </a:cubicBezTo>
                <a:cubicBezTo>
                  <a:pt x="309239" y="2394297"/>
                  <a:pt x="541152" y="1466645"/>
                  <a:pt x="490352" y="1632297"/>
                </a:cubicBezTo>
                <a:cubicBezTo>
                  <a:pt x="439552" y="1797949"/>
                  <a:pt x="132544" y="2924384"/>
                  <a:pt x="79535" y="3116540"/>
                </a:cubicBezTo>
                <a:cubicBezTo>
                  <a:pt x="26526" y="3308696"/>
                  <a:pt x="185552" y="2491480"/>
                  <a:pt x="172300" y="2785236"/>
                </a:cubicBezTo>
                <a:cubicBezTo>
                  <a:pt x="159048" y="3078992"/>
                  <a:pt x="-2187" y="4693549"/>
                  <a:pt x="22" y="4879079"/>
                </a:cubicBezTo>
                <a:cubicBezTo>
                  <a:pt x="2231" y="5064609"/>
                  <a:pt x="152422" y="4061861"/>
                  <a:pt x="185552" y="3898418"/>
                </a:cubicBezTo>
                <a:cubicBezTo>
                  <a:pt x="218682" y="3734975"/>
                  <a:pt x="154630" y="3595827"/>
                  <a:pt x="198804" y="3898418"/>
                </a:cubicBezTo>
                <a:cubicBezTo>
                  <a:pt x="242978" y="4201009"/>
                  <a:pt x="419673" y="5526227"/>
                  <a:pt x="450595" y="5713966"/>
                </a:cubicBezTo>
                <a:cubicBezTo>
                  <a:pt x="481517" y="5901705"/>
                  <a:pt x="448387" y="5415792"/>
                  <a:pt x="384335" y="5024853"/>
                </a:cubicBezTo>
                <a:cubicBezTo>
                  <a:pt x="320283" y="4633914"/>
                  <a:pt x="119291" y="3531774"/>
                  <a:pt x="66282" y="3368331"/>
                </a:cubicBezTo>
                <a:cubicBezTo>
                  <a:pt x="13273" y="3204888"/>
                  <a:pt x="33151" y="4337949"/>
                  <a:pt x="66282" y="4044192"/>
                </a:cubicBezTo>
                <a:cubicBezTo>
                  <a:pt x="99413" y="3750435"/>
                  <a:pt x="258439" y="1778070"/>
                  <a:pt x="265065" y="1605792"/>
                </a:cubicBezTo>
                <a:cubicBezTo>
                  <a:pt x="271691" y="1433514"/>
                  <a:pt x="88369" y="2988436"/>
                  <a:pt x="106039" y="3010523"/>
                </a:cubicBezTo>
                <a:cubicBezTo>
                  <a:pt x="123708" y="3032610"/>
                  <a:pt x="229725" y="2235271"/>
                  <a:pt x="371082" y="1738314"/>
                </a:cubicBezTo>
                <a:cubicBezTo>
                  <a:pt x="512438" y="1241358"/>
                  <a:pt x="938717" y="-61773"/>
                  <a:pt x="940926" y="2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9553E4FF-E991-9CA3-FF0A-D0B846AF2051}"/>
              </a:ext>
            </a:extLst>
          </p:cNvPr>
          <p:cNvSpPr/>
          <p:nvPr/>
        </p:nvSpPr>
        <p:spPr>
          <a:xfrm>
            <a:off x="5034651" y="6885728"/>
            <a:ext cx="54289" cy="1806042"/>
          </a:xfrm>
          <a:custGeom>
            <a:avLst/>
            <a:gdLst>
              <a:gd name="connsiteX0" fmla="*/ 54184 w 54289"/>
              <a:gd name="connsiteY0" fmla="*/ 5402 h 1806042"/>
              <a:gd name="connsiteX1" fmla="*/ 14427 w 54289"/>
              <a:gd name="connsiteY1" fmla="*/ 1754689 h 1806042"/>
              <a:gd name="connsiteX2" fmla="*/ 1175 w 54289"/>
              <a:gd name="connsiteY2" fmla="*/ 1224602 h 1806042"/>
              <a:gd name="connsiteX3" fmla="*/ 54184 w 54289"/>
              <a:gd name="connsiteY3" fmla="*/ 5402 h 1806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89" h="1806042">
                <a:moveTo>
                  <a:pt x="54184" y="5402"/>
                </a:moveTo>
                <a:cubicBezTo>
                  <a:pt x="56393" y="93750"/>
                  <a:pt x="23262" y="1551489"/>
                  <a:pt x="14427" y="1754689"/>
                </a:cubicBezTo>
                <a:cubicBezTo>
                  <a:pt x="5592" y="1957889"/>
                  <a:pt x="-3243" y="1511732"/>
                  <a:pt x="1175" y="1224602"/>
                </a:cubicBezTo>
                <a:cubicBezTo>
                  <a:pt x="5593" y="937472"/>
                  <a:pt x="51975" y="-82946"/>
                  <a:pt x="54184" y="5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0AE1C6D5-90A2-9B16-122A-81ED3FFBF439}"/>
              </a:ext>
            </a:extLst>
          </p:cNvPr>
          <p:cNvSpPr/>
          <p:nvPr/>
        </p:nvSpPr>
        <p:spPr>
          <a:xfrm>
            <a:off x="6519258" y="7618743"/>
            <a:ext cx="438183" cy="1313859"/>
          </a:xfrm>
          <a:custGeom>
            <a:avLst/>
            <a:gdLst>
              <a:gd name="connsiteX0" fmla="*/ 438133 w 438183"/>
              <a:gd name="connsiteY0" fmla="*/ 1257 h 1313859"/>
              <a:gd name="connsiteX1" fmla="*/ 80325 w 438183"/>
              <a:gd name="connsiteY1" fmla="*/ 1114440 h 1313859"/>
              <a:gd name="connsiteX2" fmla="*/ 93577 w 438183"/>
              <a:gd name="connsiteY2" fmla="*/ 942161 h 1313859"/>
              <a:gd name="connsiteX3" fmla="*/ 812 w 438183"/>
              <a:gd name="connsiteY3" fmla="*/ 1313222 h 1313859"/>
              <a:gd name="connsiteX4" fmla="*/ 53820 w 438183"/>
              <a:gd name="connsiteY4" fmla="*/ 1021674 h 1313859"/>
              <a:gd name="connsiteX5" fmla="*/ 146585 w 438183"/>
              <a:gd name="connsiteY5" fmla="*/ 663866 h 1313859"/>
              <a:gd name="connsiteX6" fmla="*/ 106829 w 438183"/>
              <a:gd name="connsiteY6" fmla="*/ 889153 h 1313859"/>
              <a:gd name="connsiteX7" fmla="*/ 438133 w 438183"/>
              <a:gd name="connsiteY7" fmla="*/ 1257 h 1313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183" h="1313859">
                <a:moveTo>
                  <a:pt x="438133" y="1257"/>
                </a:moveTo>
                <a:cubicBezTo>
                  <a:pt x="433716" y="38805"/>
                  <a:pt x="137751" y="957623"/>
                  <a:pt x="80325" y="1114440"/>
                </a:cubicBezTo>
                <a:cubicBezTo>
                  <a:pt x="22899" y="1271257"/>
                  <a:pt x="106829" y="909031"/>
                  <a:pt x="93577" y="942161"/>
                </a:cubicBezTo>
                <a:cubicBezTo>
                  <a:pt x="80325" y="975291"/>
                  <a:pt x="7438" y="1299970"/>
                  <a:pt x="812" y="1313222"/>
                </a:cubicBezTo>
                <a:cubicBezTo>
                  <a:pt x="-5814" y="1326474"/>
                  <a:pt x="29524" y="1129900"/>
                  <a:pt x="53820" y="1021674"/>
                </a:cubicBezTo>
                <a:cubicBezTo>
                  <a:pt x="78115" y="913448"/>
                  <a:pt x="137750" y="685953"/>
                  <a:pt x="146585" y="663866"/>
                </a:cubicBezTo>
                <a:cubicBezTo>
                  <a:pt x="155420" y="641779"/>
                  <a:pt x="60446" y="999588"/>
                  <a:pt x="106829" y="889153"/>
                </a:cubicBezTo>
                <a:cubicBezTo>
                  <a:pt x="153212" y="778718"/>
                  <a:pt x="442550" y="-36291"/>
                  <a:pt x="438133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E5DE5C10-B587-A1C9-6919-93A09F9841E7}"/>
              </a:ext>
            </a:extLst>
          </p:cNvPr>
          <p:cNvSpPr/>
          <p:nvPr/>
        </p:nvSpPr>
        <p:spPr>
          <a:xfrm>
            <a:off x="5667410" y="7765204"/>
            <a:ext cx="203946" cy="991213"/>
          </a:xfrm>
          <a:custGeom>
            <a:avLst/>
            <a:gdLst>
              <a:gd name="connsiteX0" fmla="*/ 203303 w 203946"/>
              <a:gd name="connsiteY0" fmla="*/ 570 h 991213"/>
              <a:gd name="connsiteX1" fmla="*/ 70781 w 203946"/>
              <a:gd name="connsiteY1" fmla="*/ 543909 h 991213"/>
              <a:gd name="connsiteX2" fmla="*/ 150294 w 203946"/>
              <a:gd name="connsiteY2" fmla="*/ 981231 h 991213"/>
              <a:gd name="connsiteX3" fmla="*/ 137042 w 203946"/>
              <a:gd name="connsiteY3" fmla="*/ 822205 h 991213"/>
              <a:gd name="connsiteX4" fmla="*/ 57529 w 203946"/>
              <a:gd name="connsiteY4" fmla="*/ 504153 h 991213"/>
              <a:gd name="connsiteX5" fmla="*/ 4520 w 203946"/>
              <a:gd name="connsiteY5" fmla="*/ 649926 h 991213"/>
              <a:gd name="connsiteX6" fmla="*/ 203303 w 203946"/>
              <a:gd name="connsiteY6" fmla="*/ 570 h 991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946" h="991213">
                <a:moveTo>
                  <a:pt x="203303" y="570"/>
                </a:moveTo>
                <a:cubicBezTo>
                  <a:pt x="214346" y="-17099"/>
                  <a:pt x="79616" y="380466"/>
                  <a:pt x="70781" y="543909"/>
                </a:cubicBezTo>
                <a:cubicBezTo>
                  <a:pt x="61946" y="707353"/>
                  <a:pt x="139250" y="934848"/>
                  <a:pt x="150294" y="981231"/>
                </a:cubicBezTo>
                <a:cubicBezTo>
                  <a:pt x="161337" y="1027614"/>
                  <a:pt x="152503" y="901718"/>
                  <a:pt x="137042" y="822205"/>
                </a:cubicBezTo>
                <a:cubicBezTo>
                  <a:pt x="121581" y="742692"/>
                  <a:pt x="79616" y="532866"/>
                  <a:pt x="57529" y="504153"/>
                </a:cubicBezTo>
                <a:cubicBezTo>
                  <a:pt x="35442" y="475440"/>
                  <a:pt x="-15358" y="736065"/>
                  <a:pt x="4520" y="649926"/>
                </a:cubicBezTo>
                <a:cubicBezTo>
                  <a:pt x="24398" y="563787"/>
                  <a:pt x="192260" y="18239"/>
                  <a:pt x="203303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6DCCBC42-390C-EB85-85D0-26C62790B11A}"/>
              </a:ext>
            </a:extLst>
          </p:cNvPr>
          <p:cNvSpPr/>
          <p:nvPr/>
        </p:nvSpPr>
        <p:spPr>
          <a:xfrm>
            <a:off x="6012228" y="2790106"/>
            <a:ext cx="81072" cy="197308"/>
          </a:xfrm>
          <a:custGeom>
            <a:avLst/>
            <a:gdLst>
              <a:gd name="connsiteX0" fmla="*/ 80883 w 81072"/>
              <a:gd name="connsiteY0" fmla="*/ 764 h 197308"/>
              <a:gd name="connsiteX1" fmla="*/ 24545 w 81072"/>
              <a:gd name="connsiteY1" fmla="*/ 91771 h 197308"/>
              <a:gd name="connsiteX2" fmla="*/ 15878 w 81072"/>
              <a:gd name="connsiteY2" fmla="*/ 195778 h 197308"/>
              <a:gd name="connsiteX3" fmla="*/ 2877 w 81072"/>
              <a:gd name="connsiteY3" fmla="*/ 143775 h 197308"/>
              <a:gd name="connsiteX4" fmla="*/ 80883 w 81072"/>
              <a:gd name="connsiteY4" fmla="*/ 764 h 19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72" h="197308">
                <a:moveTo>
                  <a:pt x="80883" y="764"/>
                </a:moveTo>
                <a:cubicBezTo>
                  <a:pt x="84494" y="-7903"/>
                  <a:pt x="35379" y="59269"/>
                  <a:pt x="24545" y="91771"/>
                </a:cubicBezTo>
                <a:cubicBezTo>
                  <a:pt x="13711" y="124273"/>
                  <a:pt x="19489" y="187111"/>
                  <a:pt x="15878" y="195778"/>
                </a:cubicBezTo>
                <a:cubicBezTo>
                  <a:pt x="12267" y="204445"/>
                  <a:pt x="-7235" y="174833"/>
                  <a:pt x="2877" y="143775"/>
                </a:cubicBezTo>
                <a:cubicBezTo>
                  <a:pt x="12989" y="112717"/>
                  <a:pt x="77272" y="9431"/>
                  <a:pt x="80883" y="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229BF547-6EAA-4F00-EAAD-5DC2E0758D21}"/>
              </a:ext>
            </a:extLst>
          </p:cNvPr>
          <p:cNvSpPr/>
          <p:nvPr/>
        </p:nvSpPr>
        <p:spPr>
          <a:xfrm>
            <a:off x="5958761" y="3523060"/>
            <a:ext cx="75620" cy="186173"/>
          </a:xfrm>
          <a:custGeom>
            <a:avLst/>
            <a:gdLst>
              <a:gd name="connsiteX0" fmla="*/ 7 w 75620"/>
              <a:gd name="connsiteY0" fmla="*/ 197 h 186173"/>
              <a:gd name="connsiteX1" fmla="*/ 69345 w 75620"/>
              <a:gd name="connsiteY1" fmla="*/ 177876 h 186173"/>
              <a:gd name="connsiteX2" fmla="*/ 65012 w 75620"/>
              <a:gd name="connsiteY2" fmla="*/ 143207 h 186173"/>
              <a:gd name="connsiteX3" fmla="*/ 7 w 75620"/>
              <a:gd name="connsiteY3" fmla="*/ 197 h 18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20" h="186173">
                <a:moveTo>
                  <a:pt x="7" y="197"/>
                </a:moveTo>
                <a:cubicBezTo>
                  <a:pt x="729" y="5975"/>
                  <a:pt x="58511" y="154041"/>
                  <a:pt x="69345" y="177876"/>
                </a:cubicBezTo>
                <a:cubicBezTo>
                  <a:pt x="80179" y="201711"/>
                  <a:pt x="75846" y="169209"/>
                  <a:pt x="65012" y="143207"/>
                </a:cubicBezTo>
                <a:cubicBezTo>
                  <a:pt x="54178" y="117205"/>
                  <a:pt x="-715" y="-5581"/>
                  <a:pt x="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20DD7A9E-1904-8298-CE43-E1323A1CCE7D}"/>
              </a:ext>
            </a:extLst>
          </p:cNvPr>
          <p:cNvSpPr/>
          <p:nvPr/>
        </p:nvSpPr>
        <p:spPr>
          <a:xfrm>
            <a:off x="5648343" y="3211048"/>
            <a:ext cx="41752" cy="130542"/>
          </a:xfrm>
          <a:custGeom>
            <a:avLst/>
            <a:gdLst>
              <a:gd name="connsiteX0" fmla="*/ 41739 w 41752"/>
              <a:gd name="connsiteY0" fmla="*/ 186 h 130542"/>
              <a:gd name="connsiteX1" fmla="*/ 7069 w 41752"/>
              <a:gd name="connsiteY1" fmla="*/ 86859 h 130542"/>
              <a:gd name="connsiteX2" fmla="*/ 2736 w 41752"/>
              <a:gd name="connsiteY2" fmla="*/ 130196 h 130542"/>
              <a:gd name="connsiteX3" fmla="*/ 2736 w 41752"/>
              <a:gd name="connsiteY3" fmla="*/ 65191 h 130542"/>
              <a:gd name="connsiteX4" fmla="*/ 41739 w 41752"/>
              <a:gd name="connsiteY4" fmla="*/ 186 h 13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52" h="130542">
                <a:moveTo>
                  <a:pt x="41739" y="186"/>
                </a:moveTo>
                <a:cubicBezTo>
                  <a:pt x="42461" y="3797"/>
                  <a:pt x="13569" y="65191"/>
                  <a:pt x="7069" y="86859"/>
                </a:cubicBezTo>
                <a:cubicBezTo>
                  <a:pt x="568" y="108527"/>
                  <a:pt x="3458" y="133807"/>
                  <a:pt x="2736" y="130196"/>
                </a:cubicBezTo>
                <a:cubicBezTo>
                  <a:pt x="2014" y="126585"/>
                  <a:pt x="-3042" y="83970"/>
                  <a:pt x="2736" y="65191"/>
                </a:cubicBezTo>
                <a:cubicBezTo>
                  <a:pt x="8514" y="46412"/>
                  <a:pt x="41017" y="-3425"/>
                  <a:pt x="41739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45714904-E9FE-2F54-997F-777E54DFF2DE}"/>
              </a:ext>
            </a:extLst>
          </p:cNvPr>
          <p:cNvSpPr/>
          <p:nvPr/>
        </p:nvSpPr>
        <p:spPr>
          <a:xfrm>
            <a:off x="6412553" y="3098556"/>
            <a:ext cx="40302" cy="286030"/>
          </a:xfrm>
          <a:custGeom>
            <a:avLst/>
            <a:gdLst>
              <a:gd name="connsiteX0" fmla="*/ 40251 w 40302"/>
              <a:gd name="connsiteY0" fmla="*/ 3 h 286030"/>
              <a:gd name="connsiteX1" fmla="*/ 9915 w 40302"/>
              <a:gd name="connsiteY1" fmla="*/ 169016 h 286030"/>
              <a:gd name="connsiteX2" fmla="*/ 27250 w 40302"/>
              <a:gd name="connsiteY2" fmla="*/ 286024 h 286030"/>
              <a:gd name="connsiteX3" fmla="*/ 1248 w 40302"/>
              <a:gd name="connsiteY3" fmla="*/ 173349 h 286030"/>
              <a:gd name="connsiteX4" fmla="*/ 40251 w 40302"/>
              <a:gd name="connsiteY4" fmla="*/ 3 h 28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2" h="286030">
                <a:moveTo>
                  <a:pt x="40251" y="3"/>
                </a:moveTo>
                <a:cubicBezTo>
                  <a:pt x="41695" y="-719"/>
                  <a:pt x="12082" y="121346"/>
                  <a:pt x="9915" y="169016"/>
                </a:cubicBezTo>
                <a:cubicBezTo>
                  <a:pt x="7748" y="216686"/>
                  <a:pt x="28694" y="285302"/>
                  <a:pt x="27250" y="286024"/>
                </a:cubicBezTo>
                <a:cubicBezTo>
                  <a:pt x="25806" y="286746"/>
                  <a:pt x="-6697" y="225353"/>
                  <a:pt x="1248" y="173349"/>
                </a:cubicBezTo>
                <a:cubicBezTo>
                  <a:pt x="9193" y="121345"/>
                  <a:pt x="38807" y="725"/>
                  <a:pt x="4025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C4BBFE48-C004-4F9A-0DF6-566A348EEA4E}"/>
              </a:ext>
            </a:extLst>
          </p:cNvPr>
          <p:cNvSpPr/>
          <p:nvPr/>
        </p:nvSpPr>
        <p:spPr>
          <a:xfrm>
            <a:off x="6396058" y="3774381"/>
            <a:ext cx="148875" cy="143436"/>
          </a:xfrm>
          <a:custGeom>
            <a:avLst/>
            <a:gdLst>
              <a:gd name="connsiteX0" fmla="*/ 408 w 148875"/>
              <a:gd name="connsiteY0" fmla="*/ 228 h 143436"/>
              <a:gd name="connsiteX1" fmla="*/ 91415 w 148875"/>
              <a:gd name="connsiteY1" fmla="*/ 78233 h 143436"/>
              <a:gd name="connsiteX2" fmla="*/ 147752 w 148875"/>
              <a:gd name="connsiteY2" fmla="*/ 143238 h 143436"/>
              <a:gd name="connsiteX3" fmla="*/ 130418 w 148875"/>
              <a:gd name="connsiteY3" fmla="*/ 99901 h 143436"/>
              <a:gd name="connsiteX4" fmla="*/ 130418 w 148875"/>
              <a:gd name="connsiteY4" fmla="*/ 104235 h 143436"/>
              <a:gd name="connsiteX5" fmla="*/ 408 w 148875"/>
              <a:gd name="connsiteY5" fmla="*/ 228 h 14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75" h="143436">
                <a:moveTo>
                  <a:pt x="408" y="228"/>
                </a:moveTo>
                <a:cubicBezTo>
                  <a:pt x="-6092" y="-4106"/>
                  <a:pt x="66858" y="54398"/>
                  <a:pt x="91415" y="78233"/>
                </a:cubicBezTo>
                <a:cubicBezTo>
                  <a:pt x="115972" y="102068"/>
                  <a:pt x="141252" y="139627"/>
                  <a:pt x="147752" y="143238"/>
                </a:cubicBezTo>
                <a:cubicBezTo>
                  <a:pt x="154252" y="146849"/>
                  <a:pt x="130418" y="99901"/>
                  <a:pt x="130418" y="99901"/>
                </a:cubicBezTo>
                <a:cubicBezTo>
                  <a:pt x="127529" y="93401"/>
                  <a:pt x="153531" y="121569"/>
                  <a:pt x="130418" y="104235"/>
                </a:cubicBezTo>
                <a:cubicBezTo>
                  <a:pt x="107305" y="86901"/>
                  <a:pt x="6908" y="4562"/>
                  <a:pt x="408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AD25BCB4-D9B6-FF3A-0B4B-F3964C7168C6}"/>
              </a:ext>
            </a:extLst>
          </p:cNvPr>
          <p:cNvSpPr/>
          <p:nvPr/>
        </p:nvSpPr>
        <p:spPr>
          <a:xfrm>
            <a:off x="6718641" y="3800331"/>
            <a:ext cx="142237" cy="107256"/>
          </a:xfrm>
          <a:custGeom>
            <a:avLst/>
            <a:gdLst>
              <a:gd name="connsiteX0" fmla="*/ 141526 w 142237"/>
              <a:gd name="connsiteY0" fmla="*/ 279 h 107256"/>
              <a:gd name="connsiteX1" fmla="*/ 2849 w 142237"/>
              <a:gd name="connsiteY1" fmla="*/ 104287 h 107256"/>
              <a:gd name="connsiteX2" fmla="*/ 54853 w 142237"/>
              <a:gd name="connsiteY2" fmla="*/ 73951 h 107256"/>
              <a:gd name="connsiteX3" fmla="*/ 141526 w 142237"/>
              <a:gd name="connsiteY3" fmla="*/ 279 h 10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237" h="107256">
                <a:moveTo>
                  <a:pt x="141526" y="279"/>
                </a:moveTo>
                <a:cubicBezTo>
                  <a:pt x="132859" y="5335"/>
                  <a:pt x="17294" y="92008"/>
                  <a:pt x="2849" y="104287"/>
                </a:cubicBezTo>
                <a:cubicBezTo>
                  <a:pt x="-11597" y="116566"/>
                  <a:pt x="32463" y="87674"/>
                  <a:pt x="54853" y="73951"/>
                </a:cubicBezTo>
                <a:cubicBezTo>
                  <a:pt x="77243" y="60228"/>
                  <a:pt x="150193" y="-4777"/>
                  <a:pt x="141526" y="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EAE18F99-E19F-A652-386C-BDD5AF42F4B0}"/>
              </a:ext>
            </a:extLst>
          </p:cNvPr>
          <p:cNvSpPr/>
          <p:nvPr/>
        </p:nvSpPr>
        <p:spPr>
          <a:xfrm>
            <a:off x="6847114" y="3289109"/>
            <a:ext cx="45991" cy="139604"/>
          </a:xfrm>
          <a:custGeom>
            <a:avLst/>
            <a:gdLst>
              <a:gd name="connsiteX0" fmla="*/ 52 w 45991"/>
              <a:gd name="connsiteY0" fmla="*/ 131 h 139604"/>
              <a:gd name="connsiteX1" fmla="*/ 34721 w 45991"/>
              <a:gd name="connsiteY1" fmla="*/ 91137 h 139604"/>
              <a:gd name="connsiteX2" fmla="*/ 43388 w 45991"/>
              <a:gd name="connsiteY2" fmla="*/ 138808 h 139604"/>
              <a:gd name="connsiteX3" fmla="*/ 43388 w 45991"/>
              <a:gd name="connsiteY3" fmla="*/ 112806 h 139604"/>
              <a:gd name="connsiteX4" fmla="*/ 52 w 45991"/>
              <a:gd name="connsiteY4" fmla="*/ 131 h 139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91" h="139604">
                <a:moveTo>
                  <a:pt x="52" y="131"/>
                </a:moveTo>
                <a:cubicBezTo>
                  <a:pt x="-1392" y="-3480"/>
                  <a:pt x="27498" y="68024"/>
                  <a:pt x="34721" y="91137"/>
                </a:cubicBezTo>
                <a:cubicBezTo>
                  <a:pt x="41944" y="114250"/>
                  <a:pt x="43388" y="138808"/>
                  <a:pt x="43388" y="138808"/>
                </a:cubicBezTo>
                <a:cubicBezTo>
                  <a:pt x="44832" y="142419"/>
                  <a:pt x="48444" y="133752"/>
                  <a:pt x="43388" y="112806"/>
                </a:cubicBezTo>
                <a:cubicBezTo>
                  <a:pt x="38332" y="91860"/>
                  <a:pt x="1496" y="3742"/>
                  <a:pt x="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3EB314AB-7371-8547-D7F7-7E36CC95B644}"/>
              </a:ext>
            </a:extLst>
          </p:cNvPr>
          <p:cNvSpPr/>
          <p:nvPr/>
        </p:nvSpPr>
        <p:spPr>
          <a:xfrm>
            <a:off x="6998730" y="3475582"/>
            <a:ext cx="82479" cy="156030"/>
          </a:xfrm>
          <a:custGeom>
            <a:avLst/>
            <a:gdLst>
              <a:gd name="connsiteX0" fmla="*/ 82453 w 82479"/>
              <a:gd name="connsiteY0" fmla="*/ 5 h 156030"/>
              <a:gd name="connsiteX1" fmla="*/ 13115 w 82479"/>
              <a:gd name="connsiteY1" fmla="*/ 104012 h 156030"/>
              <a:gd name="connsiteX2" fmla="*/ 8781 w 82479"/>
              <a:gd name="connsiteY2" fmla="*/ 156016 h 156030"/>
              <a:gd name="connsiteX3" fmla="*/ 4447 w 82479"/>
              <a:gd name="connsiteY3" fmla="*/ 99679 h 156030"/>
              <a:gd name="connsiteX4" fmla="*/ 82453 w 82479"/>
              <a:gd name="connsiteY4" fmla="*/ 5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79" h="156030">
                <a:moveTo>
                  <a:pt x="82453" y="5"/>
                </a:moveTo>
                <a:cubicBezTo>
                  <a:pt x="83897" y="727"/>
                  <a:pt x="25394" y="78010"/>
                  <a:pt x="13115" y="104012"/>
                </a:cubicBezTo>
                <a:cubicBezTo>
                  <a:pt x="836" y="130014"/>
                  <a:pt x="10225" y="156738"/>
                  <a:pt x="8781" y="156016"/>
                </a:cubicBezTo>
                <a:cubicBezTo>
                  <a:pt x="7337" y="155294"/>
                  <a:pt x="-7109" y="122792"/>
                  <a:pt x="4447" y="99679"/>
                </a:cubicBezTo>
                <a:cubicBezTo>
                  <a:pt x="16003" y="76566"/>
                  <a:pt x="81009" y="-717"/>
                  <a:pt x="8245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279C2207-9E87-557C-A8CB-12DEA11DFA13}"/>
              </a:ext>
            </a:extLst>
          </p:cNvPr>
          <p:cNvSpPr/>
          <p:nvPr/>
        </p:nvSpPr>
        <p:spPr>
          <a:xfrm>
            <a:off x="7102449" y="3726938"/>
            <a:ext cx="303759" cy="156148"/>
          </a:xfrm>
          <a:custGeom>
            <a:avLst/>
            <a:gdLst>
              <a:gd name="connsiteX0" fmla="*/ 303758 w 303759"/>
              <a:gd name="connsiteY0" fmla="*/ 0 h 156148"/>
              <a:gd name="connsiteX1" fmla="*/ 69741 w 303759"/>
              <a:gd name="connsiteY1" fmla="*/ 143011 h 156148"/>
              <a:gd name="connsiteX2" fmla="*/ 108743 w 303759"/>
              <a:gd name="connsiteY2" fmla="*/ 104008 h 156148"/>
              <a:gd name="connsiteX3" fmla="*/ 402 w 303759"/>
              <a:gd name="connsiteY3" fmla="*/ 156012 h 156148"/>
              <a:gd name="connsiteX4" fmla="*/ 69741 w 303759"/>
              <a:gd name="connsiteY4" fmla="*/ 95341 h 156148"/>
              <a:gd name="connsiteX5" fmla="*/ 9069 w 303759"/>
              <a:gd name="connsiteY5" fmla="*/ 156012 h 156148"/>
              <a:gd name="connsiteX6" fmla="*/ 82742 w 303759"/>
              <a:gd name="connsiteY6" fmla="*/ 112675 h 156148"/>
              <a:gd name="connsiteX7" fmla="*/ 65407 w 303759"/>
              <a:gd name="connsiteY7" fmla="*/ 143011 h 156148"/>
              <a:gd name="connsiteX8" fmla="*/ 303758 w 303759"/>
              <a:gd name="connsiteY8" fmla="*/ 0 h 15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759" h="156148">
                <a:moveTo>
                  <a:pt x="303758" y="0"/>
                </a:moveTo>
                <a:cubicBezTo>
                  <a:pt x="304480" y="0"/>
                  <a:pt x="102243" y="125676"/>
                  <a:pt x="69741" y="143011"/>
                </a:cubicBezTo>
                <a:cubicBezTo>
                  <a:pt x="37239" y="160346"/>
                  <a:pt x="120300" y="101841"/>
                  <a:pt x="108743" y="104008"/>
                </a:cubicBezTo>
                <a:cubicBezTo>
                  <a:pt x="97186" y="106175"/>
                  <a:pt x="6902" y="157457"/>
                  <a:pt x="402" y="156012"/>
                </a:cubicBezTo>
                <a:cubicBezTo>
                  <a:pt x="-6098" y="154568"/>
                  <a:pt x="68297" y="95341"/>
                  <a:pt x="69741" y="95341"/>
                </a:cubicBezTo>
                <a:cubicBezTo>
                  <a:pt x="71185" y="95341"/>
                  <a:pt x="6902" y="153123"/>
                  <a:pt x="9069" y="156012"/>
                </a:cubicBezTo>
                <a:cubicBezTo>
                  <a:pt x="11236" y="158901"/>
                  <a:pt x="73352" y="114842"/>
                  <a:pt x="82742" y="112675"/>
                </a:cubicBezTo>
                <a:cubicBezTo>
                  <a:pt x="92132" y="110508"/>
                  <a:pt x="32182" y="160346"/>
                  <a:pt x="65407" y="143011"/>
                </a:cubicBezTo>
                <a:cubicBezTo>
                  <a:pt x="98632" y="125676"/>
                  <a:pt x="303036" y="0"/>
                  <a:pt x="3037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10907EA9-9CA1-D910-08C8-E7315C709B91}"/>
              </a:ext>
            </a:extLst>
          </p:cNvPr>
          <p:cNvSpPr/>
          <p:nvPr/>
        </p:nvSpPr>
        <p:spPr>
          <a:xfrm>
            <a:off x="5684777" y="3696322"/>
            <a:ext cx="521014" cy="164960"/>
          </a:xfrm>
          <a:custGeom>
            <a:avLst/>
            <a:gdLst>
              <a:gd name="connsiteX0" fmla="*/ 971 w 521014"/>
              <a:gd name="connsiteY0" fmla="*/ 281 h 164960"/>
              <a:gd name="connsiteX1" fmla="*/ 282658 w 521014"/>
              <a:gd name="connsiteY1" fmla="*/ 78287 h 164960"/>
              <a:gd name="connsiteX2" fmla="*/ 243655 w 521014"/>
              <a:gd name="connsiteY2" fmla="*/ 78287 h 164960"/>
              <a:gd name="connsiteX3" fmla="*/ 338996 w 521014"/>
              <a:gd name="connsiteY3" fmla="*/ 34950 h 164960"/>
              <a:gd name="connsiteX4" fmla="*/ 282658 w 521014"/>
              <a:gd name="connsiteY4" fmla="*/ 78287 h 164960"/>
              <a:gd name="connsiteX5" fmla="*/ 356330 w 521014"/>
              <a:gd name="connsiteY5" fmla="*/ 117289 h 164960"/>
              <a:gd name="connsiteX6" fmla="*/ 425668 w 521014"/>
              <a:gd name="connsiteY6" fmla="*/ 164960 h 164960"/>
              <a:gd name="connsiteX7" fmla="*/ 521009 w 521014"/>
              <a:gd name="connsiteY7" fmla="*/ 117289 h 164960"/>
              <a:gd name="connsiteX8" fmla="*/ 421335 w 521014"/>
              <a:gd name="connsiteY8" fmla="*/ 143291 h 164960"/>
              <a:gd name="connsiteX9" fmla="*/ 265323 w 521014"/>
              <a:gd name="connsiteY9" fmla="*/ 52285 h 164960"/>
              <a:gd name="connsiteX10" fmla="*/ 256656 w 521014"/>
              <a:gd name="connsiteY10" fmla="*/ 47951 h 164960"/>
              <a:gd name="connsiteX11" fmla="*/ 191651 w 521014"/>
              <a:gd name="connsiteY11" fmla="*/ 52285 h 164960"/>
              <a:gd name="connsiteX12" fmla="*/ 971 w 521014"/>
              <a:gd name="connsiteY12" fmla="*/ 281 h 1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1014" h="164960">
                <a:moveTo>
                  <a:pt x="971" y="281"/>
                </a:moveTo>
                <a:lnTo>
                  <a:pt x="282658" y="78287"/>
                </a:lnTo>
                <a:cubicBezTo>
                  <a:pt x="323105" y="91288"/>
                  <a:pt x="234265" y="85510"/>
                  <a:pt x="243655" y="78287"/>
                </a:cubicBezTo>
                <a:cubicBezTo>
                  <a:pt x="253045" y="71064"/>
                  <a:pt x="332496" y="34950"/>
                  <a:pt x="338996" y="34950"/>
                </a:cubicBezTo>
                <a:cubicBezTo>
                  <a:pt x="345496" y="34950"/>
                  <a:pt x="279769" y="64564"/>
                  <a:pt x="282658" y="78287"/>
                </a:cubicBezTo>
                <a:cubicBezTo>
                  <a:pt x="285547" y="92010"/>
                  <a:pt x="332495" y="102844"/>
                  <a:pt x="356330" y="117289"/>
                </a:cubicBezTo>
                <a:cubicBezTo>
                  <a:pt x="380165" y="131734"/>
                  <a:pt x="398222" y="164960"/>
                  <a:pt x="425668" y="164960"/>
                </a:cubicBezTo>
                <a:cubicBezTo>
                  <a:pt x="453114" y="164960"/>
                  <a:pt x="521731" y="120900"/>
                  <a:pt x="521009" y="117289"/>
                </a:cubicBezTo>
                <a:cubicBezTo>
                  <a:pt x="520287" y="113678"/>
                  <a:pt x="463949" y="154125"/>
                  <a:pt x="421335" y="143291"/>
                </a:cubicBezTo>
                <a:cubicBezTo>
                  <a:pt x="378721" y="132457"/>
                  <a:pt x="265323" y="52285"/>
                  <a:pt x="265323" y="52285"/>
                </a:cubicBezTo>
                <a:cubicBezTo>
                  <a:pt x="237877" y="36395"/>
                  <a:pt x="268935" y="47951"/>
                  <a:pt x="256656" y="47951"/>
                </a:cubicBezTo>
                <a:cubicBezTo>
                  <a:pt x="244377" y="47951"/>
                  <a:pt x="230654" y="61674"/>
                  <a:pt x="191651" y="52285"/>
                </a:cubicBezTo>
                <a:cubicBezTo>
                  <a:pt x="152648" y="42896"/>
                  <a:pt x="-14197" y="-4053"/>
                  <a:pt x="971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C4FDD8F3-7EE6-8C18-AABD-53A03587EA2F}"/>
              </a:ext>
            </a:extLst>
          </p:cNvPr>
          <p:cNvSpPr/>
          <p:nvPr/>
        </p:nvSpPr>
        <p:spPr>
          <a:xfrm>
            <a:off x="5828665" y="5282654"/>
            <a:ext cx="47887" cy="138848"/>
          </a:xfrm>
          <a:custGeom>
            <a:avLst/>
            <a:gdLst>
              <a:gd name="connsiteX0" fmla="*/ 4427 w 47887"/>
              <a:gd name="connsiteY0" fmla="*/ 64 h 138848"/>
              <a:gd name="connsiteX1" fmla="*/ 34762 w 47887"/>
              <a:gd name="connsiteY1" fmla="*/ 73737 h 138848"/>
              <a:gd name="connsiteX2" fmla="*/ 93 w 47887"/>
              <a:gd name="connsiteY2" fmla="*/ 138741 h 138848"/>
              <a:gd name="connsiteX3" fmla="*/ 47763 w 47887"/>
              <a:gd name="connsiteY3" fmla="*/ 86737 h 138848"/>
              <a:gd name="connsiteX4" fmla="*/ 4427 w 47887"/>
              <a:gd name="connsiteY4" fmla="*/ 64 h 13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87" h="138848">
                <a:moveTo>
                  <a:pt x="4427" y="64"/>
                </a:moveTo>
                <a:cubicBezTo>
                  <a:pt x="2260" y="-2103"/>
                  <a:pt x="35484" y="50624"/>
                  <a:pt x="34762" y="73737"/>
                </a:cubicBezTo>
                <a:cubicBezTo>
                  <a:pt x="34040" y="96850"/>
                  <a:pt x="-2074" y="136574"/>
                  <a:pt x="93" y="138741"/>
                </a:cubicBezTo>
                <a:cubicBezTo>
                  <a:pt x="2260" y="140908"/>
                  <a:pt x="50652" y="109850"/>
                  <a:pt x="47763" y="86737"/>
                </a:cubicBezTo>
                <a:cubicBezTo>
                  <a:pt x="44874" y="63624"/>
                  <a:pt x="6594" y="2231"/>
                  <a:pt x="442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4BCEE10C-A4F6-DC3E-D68D-F81AAD92181A}"/>
              </a:ext>
            </a:extLst>
          </p:cNvPr>
          <p:cNvSpPr/>
          <p:nvPr/>
        </p:nvSpPr>
        <p:spPr>
          <a:xfrm>
            <a:off x="7491914" y="5378014"/>
            <a:ext cx="48680" cy="125754"/>
          </a:xfrm>
          <a:custGeom>
            <a:avLst/>
            <a:gdLst>
              <a:gd name="connsiteX0" fmla="*/ 48636 w 48680"/>
              <a:gd name="connsiteY0" fmla="*/ 45 h 125754"/>
              <a:gd name="connsiteX1" fmla="*/ 9633 w 48680"/>
              <a:gd name="connsiteY1" fmla="*/ 60716 h 125754"/>
              <a:gd name="connsiteX2" fmla="*/ 9633 w 48680"/>
              <a:gd name="connsiteY2" fmla="*/ 125721 h 125754"/>
              <a:gd name="connsiteX3" fmla="*/ 966 w 48680"/>
              <a:gd name="connsiteY3" fmla="*/ 52049 h 125754"/>
              <a:gd name="connsiteX4" fmla="*/ 48636 w 48680"/>
              <a:gd name="connsiteY4" fmla="*/ 45 h 12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80" h="125754">
                <a:moveTo>
                  <a:pt x="48636" y="45"/>
                </a:moveTo>
                <a:cubicBezTo>
                  <a:pt x="50080" y="1489"/>
                  <a:pt x="16133" y="39770"/>
                  <a:pt x="9633" y="60716"/>
                </a:cubicBezTo>
                <a:cubicBezTo>
                  <a:pt x="3132" y="81662"/>
                  <a:pt x="11077" y="127165"/>
                  <a:pt x="9633" y="125721"/>
                </a:cubicBezTo>
                <a:cubicBezTo>
                  <a:pt x="8189" y="124277"/>
                  <a:pt x="-3368" y="72273"/>
                  <a:pt x="966" y="52049"/>
                </a:cubicBezTo>
                <a:cubicBezTo>
                  <a:pt x="5300" y="31825"/>
                  <a:pt x="47192" y="-1399"/>
                  <a:pt x="48636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9A3B5FEE-A4CF-398C-FCD6-71BD2723FB1F}"/>
              </a:ext>
            </a:extLst>
          </p:cNvPr>
          <p:cNvSpPr/>
          <p:nvPr/>
        </p:nvSpPr>
        <p:spPr>
          <a:xfrm>
            <a:off x="5535832" y="5234953"/>
            <a:ext cx="54616" cy="130187"/>
          </a:xfrm>
          <a:custGeom>
            <a:avLst/>
            <a:gdLst>
              <a:gd name="connsiteX0" fmla="*/ 54576 w 54616"/>
              <a:gd name="connsiteY0" fmla="*/ 95 h 130187"/>
              <a:gd name="connsiteX1" fmla="*/ 11239 w 54616"/>
              <a:gd name="connsiteY1" fmla="*/ 69434 h 130187"/>
              <a:gd name="connsiteX2" fmla="*/ 11239 w 54616"/>
              <a:gd name="connsiteY2" fmla="*/ 130105 h 130187"/>
              <a:gd name="connsiteX3" fmla="*/ 2572 w 54616"/>
              <a:gd name="connsiteY3" fmla="*/ 56433 h 130187"/>
              <a:gd name="connsiteX4" fmla="*/ 54576 w 54616"/>
              <a:gd name="connsiteY4" fmla="*/ 95 h 13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16" h="130187">
                <a:moveTo>
                  <a:pt x="54576" y="95"/>
                </a:moveTo>
                <a:cubicBezTo>
                  <a:pt x="56021" y="2262"/>
                  <a:pt x="18462" y="47766"/>
                  <a:pt x="11239" y="69434"/>
                </a:cubicBezTo>
                <a:cubicBezTo>
                  <a:pt x="4016" y="91102"/>
                  <a:pt x="12683" y="132272"/>
                  <a:pt x="11239" y="130105"/>
                </a:cubicBezTo>
                <a:cubicBezTo>
                  <a:pt x="9794" y="127938"/>
                  <a:pt x="-6095" y="79546"/>
                  <a:pt x="2572" y="56433"/>
                </a:cubicBezTo>
                <a:cubicBezTo>
                  <a:pt x="11239" y="33320"/>
                  <a:pt x="53131" y="-2072"/>
                  <a:pt x="5457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144FA7D7-2206-DDF7-C28A-71AEC94C0B8F}"/>
              </a:ext>
            </a:extLst>
          </p:cNvPr>
          <p:cNvSpPr/>
          <p:nvPr/>
        </p:nvSpPr>
        <p:spPr>
          <a:xfrm>
            <a:off x="7241473" y="5989046"/>
            <a:ext cx="42295" cy="147501"/>
          </a:xfrm>
          <a:custGeom>
            <a:avLst/>
            <a:gdLst>
              <a:gd name="connsiteX0" fmla="*/ 55 w 42295"/>
              <a:gd name="connsiteY0" fmla="*/ 57 h 147501"/>
              <a:gd name="connsiteX1" fmla="*/ 39058 w 42295"/>
              <a:gd name="connsiteY1" fmla="*/ 82397 h 147501"/>
              <a:gd name="connsiteX2" fmla="*/ 39058 w 42295"/>
              <a:gd name="connsiteY2" fmla="*/ 147401 h 147501"/>
              <a:gd name="connsiteX3" fmla="*/ 30391 w 42295"/>
              <a:gd name="connsiteY3" fmla="*/ 95398 h 147501"/>
              <a:gd name="connsiteX4" fmla="*/ 55 w 42295"/>
              <a:gd name="connsiteY4" fmla="*/ 57 h 14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95" h="147501">
                <a:moveTo>
                  <a:pt x="55" y="57"/>
                </a:moveTo>
                <a:cubicBezTo>
                  <a:pt x="1500" y="-2110"/>
                  <a:pt x="32558" y="57840"/>
                  <a:pt x="39058" y="82397"/>
                </a:cubicBezTo>
                <a:cubicBezTo>
                  <a:pt x="45558" y="106954"/>
                  <a:pt x="40503" y="145234"/>
                  <a:pt x="39058" y="147401"/>
                </a:cubicBezTo>
                <a:cubicBezTo>
                  <a:pt x="37614" y="149568"/>
                  <a:pt x="34725" y="116344"/>
                  <a:pt x="30391" y="95398"/>
                </a:cubicBezTo>
                <a:cubicBezTo>
                  <a:pt x="26057" y="74452"/>
                  <a:pt x="-1390" y="2224"/>
                  <a:pt x="55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C0A297C3-2161-0572-517F-329A27C1E65E}"/>
              </a:ext>
            </a:extLst>
          </p:cNvPr>
          <p:cNvSpPr/>
          <p:nvPr/>
        </p:nvSpPr>
        <p:spPr>
          <a:xfrm>
            <a:off x="6293000" y="4435897"/>
            <a:ext cx="34128" cy="292526"/>
          </a:xfrm>
          <a:custGeom>
            <a:avLst/>
            <a:gdLst>
              <a:gd name="connsiteX0" fmla="*/ 34128 w 34128"/>
              <a:gd name="connsiteY0" fmla="*/ 1760 h 292526"/>
              <a:gd name="connsiteX1" fmla="*/ 3792 w 34128"/>
              <a:gd name="connsiteY1" fmla="*/ 287781 h 292526"/>
              <a:gd name="connsiteX2" fmla="*/ 3792 w 34128"/>
              <a:gd name="connsiteY2" fmla="*/ 170772 h 292526"/>
              <a:gd name="connsiteX3" fmla="*/ 34128 w 34128"/>
              <a:gd name="connsiteY3" fmla="*/ 1760 h 29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" h="292526">
                <a:moveTo>
                  <a:pt x="34128" y="1760"/>
                </a:moveTo>
                <a:cubicBezTo>
                  <a:pt x="34128" y="21261"/>
                  <a:pt x="8848" y="259612"/>
                  <a:pt x="3792" y="287781"/>
                </a:cubicBezTo>
                <a:cubicBezTo>
                  <a:pt x="-1264" y="315950"/>
                  <a:pt x="-1264" y="211220"/>
                  <a:pt x="3792" y="170772"/>
                </a:cubicBezTo>
                <a:cubicBezTo>
                  <a:pt x="8848" y="130325"/>
                  <a:pt x="34128" y="-17741"/>
                  <a:pt x="34128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93ED1098-E6F1-E048-9796-44BF2DDFFBBB}"/>
              </a:ext>
            </a:extLst>
          </p:cNvPr>
          <p:cNvSpPr/>
          <p:nvPr/>
        </p:nvSpPr>
        <p:spPr>
          <a:xfrm>
            <a:off x="6353082" y="4644129"/>
            <a:ext cx="106230" cy="712845"/>
          </a:xfrm>
          <a:custGeom>
            <a:avLst/>
            <a:gdLst>
              <a:gd name="connsiteX0" fmla="*/ 104055 w 106230"/>
              <a:gd name="connsiteY0" fmla="*/ 1543 h 712845"/>
              <a:gd name="connsiteX1" fmla="*/ 73720 w 106230"/>
              <a:gd name="connsiteY1" fmla="*/ 447909 h 712845"/>
              <a:gd name="connsiteX2" fmla="*/ 56385 w 106230"/>
              <a:gd name="connsiteY2" fmla="*/ 352569 h 712845"/>
              <a:gd name="connsiteX3" fmla="*/ 99722 w 106230"/>
              <a:gd name="connsiteY3" fmla="*/ 694927 h 712845"/>
              <a:gd name="connsiteX4" fmla="*/ 95388 w 106230"/>
              <a:gd name="connsiteY4" fmla="*/ 634256 h 712845"/>
              <a:gd name="connsiteX5" fmla="*/ 48 w 106230"/>
              <a:gd name="connsiteY5" fmla="*/ 374237 h 712845"/>
              <a:gd name="connsiteX6" fmla="*/ 82387 w 106230"/>
              <a:gd name="connsiteY6" fmla="*/ 638589 h 712845"/>
              <a:gd name="connsiteX7" fmla="*/ 82387 w 106230"/>
              <a:gd name="connsiteY7" fmla="*/ 421907 h 712845"/>
              <a:gd name="connsiteX8" fmla="*/ 56385 w 106230"/>
              <a:gd name="connsiteY8" fmla="*/ 170555 h 712845"/>
              <a:gd name="connsiteX9" fmla="*/ 56385 w 106230"/>
              <a:gd name="connsiteY9" fmla="*/ 296231 h 712845"/>
              <a:gd name="connsiteX10" fmla="*/ 104055 w 106230"/>
              <a:gd name="connsiteY10" fmla="*/ 1543 h 712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230" h="712845">
                <a:moveTo>
                  <a:pt x="104055" y="1543"/>
                </a:moveTo>
                <a:cubicBezTo>
                  <a:pt x="106944" y="26823"/>
                  <a:pt x="81665" y="389405"/>
                  <a:pt x="73720" y="447909"/>
                </a:cubicBezTo>
                <a:cubicBezTo>
                  <a:pt x="65775" y="506413"/>
                  <a:pt x="52051" y="311399"/>
                  <a:pt x="56385" y="352569"/>
                </a:cubicBezTo>
                <a:cubicBezTo>
                  <a:pt x="60719" y="393739"/>
                  <a:pt x="93221" y="647979"/>
                  <a:pt x="99722" y="694927"/>
                </a:cubicBezTo>
                <a:cubicBezTo>
                  <a:pt x="106223" y="741875"/>
                  <a:pt x="112000" y="687704"/>
                  <a:pt x="95388" y="634256"/>
                </a:cubicBezTo>
                <a:cubicBezTo>
                  <a:pt x="78776" y="580808"/>
                  <a:pt x="2215" y="373515"/>
                  <a:pt x="48" y="374237"/>
                </a:cubicBezTo>
                <a:cubicBezTo>
                  <a:pt x="-2119" y="374959"/>
                  <a:pt x="68664" y="630644"/>
                  <a:pt x="82387" y="638589"/>
                </a:cubicBezTo>
                <a:cubicBezTo>
                  <a:pt x="96110" y="646534"/>
                  <a:pt x="86721" y="499913"/>
                  <a:pt x="82387" y="421907"/>
                </a:cubicBezTo>
                <a:cubicBezTo>
                  <a:pt x="78053" y="343901"/>
                  <a:pt x="60719" y="191501"/>
                  <a:pt x="56385" y="170555"/>
                </a:cubicBezTo>
                <a:cubicBezTo>
                  <a:pt x="52051" y="149609"/>
                  <a:pt x="51329" y="322955"/>
                  <a:pt x="56385" y="296231"/>
                </a:cubicBezTo>
                <a:cubicBezTo>
                  <a:pt x="61441" y="269507"/>
                  <a:pt x="101166" y="-23737"/>
                  <a:pt x="104055" y="1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8EFF8828-7E28-37CF-D3B3-AFF502108831}"/>
              </a:ext>
            </a:extLst>
          </p:cNvPr>
          <p:cNvSpPr/>
          <p:nvPr/>
        </p:nvSpPr>
        <p:spPr>
          <a:xfrm>
            <a:off x="6422291" y="5278341"/>
            <a:ext cx="347483" cy="147471"/>
          </a:xfrm>
          <a:custGeom>
            <a:avLst/>
            <a:gdLst>
              <a:gd name="connsiteX0" fmla="*/ 177 w 347483"/>
              <a:gd name="connsiteY0" fmla="*/ 44 h 147471"/>
              <a:gd name="connsiteX1" fmla="*/ 108518 w 347483"/>
              <a:gd name="connsiteY1" fmla="*/ 56381 h 147471"/>
              <a:gd name="connsiteX2" fmla="*/ 86850 w 347483"/>
              <a:gd name="connsiteY2" fmla="*/ 138721 h 147471"/>
              <a:gd name="connsiteX3" fmla="*/ 268864 w 347483"/>
              <a:gd name="connsiteY3" fmla="*/ 65049 h 147471"/>
              <a:gd name="connsiteX4" fmla="*/ 251529 w 347483"/>
              <a:gd name="connsiteY4" fmla="*/ 73716 h 147471"/>
              <a:gd name="connsiteX5" fmla="*/ 346869 w 347483"/>
              <a:gd name="connsiteY5" fmla="*/ 147388 h 147471"/>
              <a:gd name="connsiteX6" fmla="*/ 286198 w 347483"/>
              <a:gd name="connsiteY6" fmla="*/ 86717 h 147471"/>
              <a:gd name="connsiteX7" fmla="*/ 164856 w 347483"/>
              <a:gd name="connsiteY7" fmla="*/ 13045 h 147471"/>
              <a:gd name="connsiteX8" fmla="*/ 234194 w 347483"/>
              <a:gd name="connsiteY8" fmla="*/ 60715 h 147471"/>
              <a:gd name="connsiteX9" fmla="*/ 173523 w 347483"/>
              <a:gd name="connsiteY9" fmla="*/ 86717 h 147471"/>
              <a:gd name="connsiteX10" fmla="*/ 69516 w 347483"/>
              <a:gd name="connsiteY10" fmla="*/ 134387 h 147471"/>
              <a:gd name="connsiteX11" fmla="*/ 99851 w 347483"/>
              <a:gd name="connsiteY11" fmla="*/ 60715 h 147471"/>
              <a:gd name="connsiteX12" fmla="*/ 52181 w 347483"/>
              <a:gd name="connsiteY12" fmla="*/ 82383 h 147471"/>
              <a:gd name="connsiteX13" fmla="*/ 82517 w 347483"/>
              <a:gd name="connsiteY13" fmla="*/ 47714 h 147471"/>
              <a:gd name="connsiteX14" fmla="*/ 177 w 347483"/>
              <a:gd name="connsiteY14" fmla="*/ 44 h 14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7483" h="147471">
                <a:moveTo>
                  <a:pt x="177" y="44"/>
                </a:moveTo>
                <a:cubicBezTo>
                  <a:pt x="4511" y="1489"/>
                  <a:pt x="94073" y="33268"/>
                  <a:pt x="108518" y="56381"/>
                </a:cubicBezTo>
                <a:cubicBezTo>
                  <a:pt x="122964" y="79494"/>
                  <a:pt x="60126" y="137276"/>
                  <a:pt x="86850" y="138721"/>
                </a:cubicBezTo>
                <a:cubicBezTo>
                  <a:pt x="113574" y="140166"/>
                  <a:pt x="268864" y="65049"/>
                  <a:pt x="268864" y="65049"/>
                </a:cubicBezTo>
                <a:cubicBezTo>
                  <a:pt x="296310" y="54215"/>
                  <a:pt x="238528" y="59993"/>
                  <a:pt x="251529" y="73716"/>
                </a:cubicBezTo>
                <a:cubicBezTo>
                  <a:pt x="264530" y="87439"/>
                  <a:pt x="341091" y="145221"/>
                  <a:pt x="346869" y="147388"/>
                </a:cubicBezTo>
                <a:cubicBezTo>
                  <a:pt x="352647" y="149555"/>
                  <a:pt x="316533" y="109107"/>
                  <a:pt x="286198" y="86717"/>
                </a:cubicBezTo>
                <a:cubicBezTo>
                  <a:pt x="255863" y="64327"/>
                  <a:pt x="173523" y="17379"/>
                  <a:pt x="164856" y="13045"/>
                </a:cubicBezTo>
                <a:cubicBezTo>
                  <a:pt x="156189" y="8711"/>
                  <a:pt x="232749" y="48436"/>
                  <a:pt x="234194" y="60715"/>
                </a:cubicBezTo>
                <a:cubicBezTo>
                  <a:pt x="235639" y="72994"/>
                  <a:pt x="200969" y="74438"/>
                  <a:pt x="173523" y="86717"/>
                </a:cubicBezTo>
                <a:cubicBezTo>
                  <a:pt x="146077" y="98996"/>
                  <a:pt x="81795" y="138721"/>
                  <a:pt x="69516" y="134387"/>
                </a:cubicBezTo>
                <a:cubicBezTo>
                  <a:pt x="57237" y="130053"/>
                  <a:pt x="102740" y="69382"/>
                  <a:pt x="99851" y="60715"/>
                </a:cubicBezTo>
                <a:cubicBezTo>
                  <a:pt x="96962" y="52048"/>
                  <a:pt x="55070" y="84550"/>
                  <a:pt x="52181" y="82383"/>
                </a:cubicBezTo>
                <a:cubicBezTo>
                  <a:pt x="49292" y="80216"/>
                  <a:pt x="92629" y="62882"/>
                  <a:pt x="82517" y="47714"/>
                </a:cubicBezTo>
                <a:cubicBezTo>
                  <a:pt x="72405" y="32546"/>
                  <a:pt x="-4157" y="-1401"/>
                  <a:pt x="177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80F376DF-01A7-7142-6B41-C559D6E0B4CF}"/>
              </a:ext>
            </a:extLst>
          </p:cNvPr>
          <p:cNvSpPr/>
          <p:nvPr/>
        </p:nvSpPr>
        <p:spPr>
          <a:xfrm>
            <a:off x="6217144" y="5815585"/>
            <a:ext cx="101366" cy="121931"/>
          </a:xfrm>
          <a:custGeom>
            <a:avLst/>
            <a:gdLst>
              <a:gd name="connsiteX0" fmla="*/ 101317 w 101366"/>
              <a:gd name="connsiteY0" fmla="*/ 172 h 121931"/>
              <a:gd name="connsiteX1" fmla="*/ 5976 w 101366"/>
              <a:gd name="connsiteY1" fmla="*/ 117181 h 121931"/>
              <a:gd name="connsiteX2" fmla="*/ 18977 w 101366"/>
              <a:gd name="connsiteY2" fmla="*/ 91179 h 121931"/>
              <a:gd name="connsiteX3" fmla="*/ 101317 w 101366"/>
              <a:gd name="connsiteY3" fmla="*/ 172 h 12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66" h="121931">
                <a:moveTo>
                  <a:pt x="101317" y="172"/>
                </a:moveTo>
                <a:cubicBezTo>
                  <a:pt x="99150" y="4506"/>
                  <a:pt x="5976" y="117181"/>
                  <a:pt x="5976" y="117181"/>
                </a:cubicBezTo>
                <a:cubicBezTo>
                  <a:pt x="-7747" y="132349"/>
                  <a:pt x="4531" y="107791"/>
                  <a:pt x="18977" y="91179"/>
                </a:cubicBezTo>
                <a:cubicBezTo>
                  <a:pt x="33422" y="74567"/>
                  <a:pt x="103484" y="-4162"/>
                  <a:pt x="101317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6B5CF731-0C44-BBDE-960C-D147FB3F9398}"/>
              </a:ext>
            </a:extLst>
          </p:cNvPr>
          <p:cNvSpPr/>
          <p:nvPr/>
        </p:nvSpPr>
        <p:spPr>
          <a:xfrm>
            <a:off x="6812462" y="5859073"/>
            <a:ext cx="56884" cy="156082"/>
          </a:xfrm>
          <a:custGeom>
            <a:avLst/>
            <a:gdLst>
              <a:gd name="connsiteX0" fmla="*/ 35 w 56884"/>
              <a:gd name="connsiteY0" fmla="*/ 21 h 156082"/>
              <a:gd name="connsiteX1" fmla="*/ 47705 w 56884"/>
              <a:gd name="connsiteY1" fmla="*/ 95361 h 156082"/>
              <a:gd name="connsiteX2" fmla="*/ 34704 w 56884"/>
              <a:gd name="connsiteY2" fmla="*/ 156032 h 156082"/>
              <a:gd name="connsiteX3" fmla="*/ 56372 w 56884"/>
              <a:gd name="connsiteY3" fmla="*/ 104028 h 156082"/>
              <a:gd name="connsiteX4" fmla="*/ 35 w 56884"/>
              <a:gd name="connsiteY4" fmla="*/ 21 h 15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84" h="156082">
                <a:moveTo>
                  <a:pt x="35" y="21"/>
                </a:moveTo>
                <a:cubicBezTo>
                  <a:pt x="-1409" y="-1423"/>
                  <a:pt x="41927" y="69359"/>
                  <a:pt x="47705" y="95361"/>
                </a:cubicBezTo>
                <a:cubicBezTo>
                  <a:pt x="53483" y="121363"/>
                  <a:pt x="33260" y="154588"/>
                  <a:pt x="34704" y="156032"/>
                </a:cubicBezTo>
                <a:cubicBezTo>
                  <a:pt x="36148" y="157476"/>
                  <a:pt x="60706" y="127863"/>
                  <a:pt x="56372" y="104028"/>
                </a:cubicBezTo>
                <a:cubicBezTo>
                  <a:pt x="52038" y="80193"/>
                  <a:pt x="1479" y="1465"/>
                  <a:pt x="35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D943CF4F-712A-8F8D-B875-9E63C2B3171C}"/>
              </a:ext>
            </a:extLst>
          </p:cNvPr>
          <p:cNvSpPr/>
          <p:nvPr/>
        </p:nvSpPr>
        <p:spPr>
          <a:xfrm>
            <a:off x="6041019" y="4836298"/>
            <a:ext cx="26201" cy="125927"/>
          </a:xfrm>
          <a:custGeom>
            <a:avLst/>
            <a:gdLst>
              <a:gd name="connsiteX0" fmla="*/ 88 w 26201"/>
              <a:gd name="connsiteY0" fmla="*/ 55 h 125927"/>
              <a:gd name="connsiteX1" fmla="*/ 17423 w 26201"/>
              <a:gd name="connsiteY1" fmla="*/ 91061 h 125927"/>
              <a:gd name="connsiteX2" fmla="*/ 13089 w 26201"/>
              <a:gd name="connsiteY2" fmla="*/ 125730 h 125927"/>
              <a:gd name="connsiteX3" fmla="*/ 26090 w 26201"/>
              <a:gd name="connsiteY3" fmla="*/ 78060 h 125927"/>
              <a:gd name="connsiteX4" fmla="*/ 88 w 26201"/>
              <a:gd name="connsiteY4" fmla="*/ 55 h 12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01" h="125927">
                <a:moveTo>
                  <a:pt x="88" y="55"/>
                </a:moveTo>
                <a:cubicBezTo>
                  <a:pt x="-1357" y="2222"/>
                  <a:pt x="15256" y="70115"/>
                  <a:pt x="17423" y="91061"/>
                </a:cubicBezTo>
                <a:cubicBezTo>
                  <a:pt x="19590" y="112007"/>
                  <a:pt x="11645" y="127897"/>
                  <a:pt x="13089" y="125730"/>
                </a:cubicBezTo>
                <a:cubicBezTo>
                  <a:pt x="14534" y="123563"/>
                  <a:pt x="27534" y="96117"/>
                  <a:pt x="26090" y="78060"/>
                </a:cubicBezTo>
                <a:cubicBezTo>
                  <a:pt x="24646" y="60003"/>
                  <a:pt x="1533" y="-2112"/>
                  <a:pt x="88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CD388A47-DBEF-F920-7C86-ADF534822062}"/>
              </a:ext>
            </a:extLst>
          </p:cNvPr>
          <p:cNvSpPr/>
          <p:nvPr/>
        </p:nvSpPr>
        <p:spPr>
          <a:xfrm>
            <a:off x="7486677" y="5053027"/>
            <a:ext cx="45216" cy="108363"/>
          </a:xfrm>
          <a:custGeom>
            <a:avLst/>
            <a:gdLst>
              <a:gd name="connsiteX0" fmla="*/ 45205 w 45216"/>
              <a:gd name="connsiteY0" fmla="*/ 8 h 108363"/>
              <a:gd name="connsiteX1" fmla="*/ 6203 w 45216"/>
              <a:gd name="connsiteY1" fmla="*/ 65013 h 108363"/>
              <a:gd name="connsiteX2" fmla="*/ 6203 w 45216"/>
              <a:gd name="connsiteY2" fmla="*/ 108349 h 108363"/>
              <a:gd name="connsiteX3" fmla="*/ 1869 w 45216"/>
              <a:gd name="connsiteY3" fmla="*/ 60679 h 108363"/>
              <a:gd name="connsiteX4" fmla="*/ 45205 w 45216"/>
              <a:gd name="connsiteY4" fmla="*/ 8 h 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216" h="108363">
                <a:moveTo>
                  <a:pt x="45205" y="8"/>
                </a:moveTo>
                <a:cubicBezTo>
                  <a:pt x="45927" y="730"/>
                  <a:pt x="12703" y="46956"/>
                  <a:pt x="6203" y="65013"/>
                </a:cubicBezTo>
                <a:cubicBezTo>
                  <a:pt x="-297" y="83070"/>
                  <a:pt x="6925" y="109071"/>
                  <a:pt x="6203" y="108349"/>
                </a:cubicBezTo>
                <a:cubicBezTo>
                  <a:pt x="5481" y="107627"/>
                  <a:pt x="-3909" y="76569"/>
                  <a:pt x="1869" y="60679"/>
                </a:cubicBezTo>
                <a:cubicBezTo>
                  <a:pt x="7647" y="44789"/>
                  <a:pt x="44483" y="-714"/>
                  <a:pt x="45205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C6292774-340E-5651-85D2-6F31053BD59C}"/>
              </a:ext>
            </a:extLst>
          </p:cNvPr>
          <p:cNvSpPr/>
          <p:nvPr/>
        </p:nvSpPr>
        <p:spPr>
          <a:xfrm>
            <a:off x="6899164" y="4671153"/>
            <a:ext cx="386912" cy="70748"/>
          </a:xfrm>
          <a:custGeom>
            <a:avLst/>
            <a:gdLst>
              <a:gd name="connsiteX0" fmla="*/ 6 w 386912"/>
              <a:gd name="connsiteY0" fmla="*/ 521 h 70748"/>
              <a:gd name="connsiteX1" fmla="*/ 277359 w 386912"/>
              <a:gd name="connsiteY1" fmla="*/ 69859 h 70748"/>
              <a:gd name="connsiteX2" fmla="*/ 238356 w 386912"/>
              <a:gd name="connsiteY2" fmla="*/ 39524 h 70748"/>
              <a:gd name="connsiteX3" fmla="*/ 385700 w 386912"/>
              <a:gd name="connsiteY3" fmla="*/ 35190 h 70748"/>
              <a:gd name="connsiteX4" fmla="*/ 143016 w 386912"/>
              <a:gd name="connsiteY4" fmla="*/ 521 h 70748"/>
              <a:gd name="connsiteX5" fmla="*/ 268692 w 386912"/>
              <a:gd name="connsiteY5" fmla="*/ 65526 h 70748"/>
              <a:gd name="connsiteX6" fmla="*/ 6 w 386912"/>
              <a:gd name="connsiteY6" fmla="*/ 521 h 70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912" h="70748">
                <a:moveTo>
                  <a:pt x="6" y="521"/>
                </a:moveTo>
                <a:cubicBezTo>
                  <a:pt x="1450" y="1243"/>
                  <a:pt x="237634" y="63359"/>
                  <a:pt x="277359" y="69859"/>
                </a:cubicBezTo>
                <a:cubicBezTo>
                  <a:pt x="317084" y="76359"/>
                  <a:pt x="220299" y="45302"/>
                  <a:pt x="238356" y="39524"/>
                </a:cubicBezTo>
                <a:cubicBezTo>
                  <a:pt x="256413" y="33746"/>
                  <a:pt x="401590" y="41691"/>
                  <a:pt x="385700" y="35190"/>
                </a:cubicBezTo>
                <a:cubicBezTo>
                  <a:pt x="369810" y="28690"/>
                  <a:pt x="162517" y="-4535"/>
                  <a:pt x="143016" y="521"/>
                </a:cubicBezTo>
                <a:cubicBezTo>
                  <a:pt x="123515" y="5577"/>
                  <a:pt x="288193" y="64082"/>
                  <a:pt x="268692" y="65526"/>
                </a:cubicBezTo>
                <a:cubicBezTo>
                  <a:pt x="249191" y="66970"/>
                  <a:pt x="-1438" y="-201"/>
                  <a:pt x="6" y="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6FAD9D23-4C5B-E6B6-C590-5F6FC835117D}"/>
              </a:ext>
            </a:extLst>
          </p:cNvPr>
          <p:cNvSpPr/>
          <p:nvPr/>
        </p:nvSpPr>
        <p:spPr>
          <a:xfrm>
            <a:off x="6074987" y="4688680"/>
            <a:ext cx="151715" cy="131037"/>
          </a:xfrm>
          <a:custGeom>
            <a:avLst/>
            <a:gdLst>
              <a:gd name="connsiteX0" fmla="*/ 39792 w 151715"/>
              <a:gd name="connsiteY0" fmla="*/ 329 h 131037"/>
              <a:gd name="connsiteX1" fmla="*/ 87462 w 151715"/>
              <a:gd name="connsiteY1" fmla="*/ 65333 h 131037"/>
              <a:gd name="connsiteX2" fmla="*/ 789 w 151715"/>
              <a:gd name="connsiteY2" fmla="*/ 130338 h 131037"/>
              <a:gd name="connsiteX3" fmla="*/ 148133 w 151715"/>
              <a:gd name="connsiteY3" fmla="*/ 21997 h 131037"/>
              <a:gd name="connsiteX4" fmla="*/ 100463 w 151715"/>
              <a:gd name="connsiteY4" fmla="*/ 39331 h 131037"/>
              <a:gd name="connsiteX5" fmla="*/ 39792 w 151715"/>
              <a:gd name="connsiteY5" fmla="*/ 329 h 13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715" h="131037">
                <a:moveTo>
                  <a:pt x="39792" y="329"/>
                </a:moveTo>
                <a:cubicBezTo>
                  <a:pt x="37625" y="4663"/>
                  <a:pt x="93963" y="43665"/>
                  <a:pt x="87462" y="65333"/>
                </a:cubicBezTo>
                <a:cubicBezTo>
                  <a:pt x="80962" y="87001"/>
                  <a:pt x="-9323" y="137561"/>
                  <a:pt x="789" y="130338"/>
                </a:cubicBezTo>
                <a:cubicBezTo>
                  <a:pt x="10901" y="123115"/>
                  <a:pt x="131521" y="37165"/>
                  <a:pt x="148133" y="21997"/>
                </a:cubicBezTo>
                <a:cubicBezTo>
                  <a:pt x="164745" y="6829"/>
                  <a:pt x="119242" y="42942"/>
                  <a:pt x="100463" y="39331"/>
                </a:cubicBezTo>
                <a:cubicBezTo>
                  <a:pt x="81684" y="35720"/>
                  <a:pt x="41959" y="-4005"/>
                  <a:pt x="39792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2514A420-A897-A9F5-B9BE-35F3716D3B6C}"/>
              </a:ext>
            </a:extLst>
          </p:cNvPr>
          <p:cNvSpPr/>
          <p:nvPr/>
        </p:nvSpPr>
        <p:spPr>
          <a:xfrm>
            <a:off x="5221975" y="4697645"/>
            <a:ext cx="75063" cy="229805"/>
          </a:xfrm>
          <a:custGeom>
            <a:avLst/>
            <a:gdLst>
              <a:gd name="connsiteX0" fmla="*/ 72 w 75063"/>
              <a:gd name="connsiteY0" fmla="*/ 31 h 229805"/>
              <a:gd name="connsiteX1" fmla="*/ 56410 w 75063"/>
              <a:gd name="connsiteY1" fmla="*/ 147375 h 229805"/>
              <a:gd name="connsiteX2" fmla="*/ 69411 w 75063"/>
              <a:gd name="connsiteY2" fmla="*/ 229714 h 229805"/>
              <a:gd name="connsiteX3" fmla="*/ 69411 w 75063"/>
              <a:gd name="connsiteY3" fmla="*/ 160376 h 229805"/>
              <a:gd name="connsiteX4" fmla="*/ 72 w 75063"/>
              <a:gd name="connsiteY4" fmla="*/ 31 h 22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63" h="229805">
                <a:moveTo>
                  <a:pt x="72" y="31"/>
                </a:moveTo>
                <a:cubicBezTo>
                  <a:pt x="-2095" y="-2136"/>
                  <a:pt x="44853" y="109094"/>
                  <a:pt x="56410" y="147375"/>
                </a:cubicBezTo>
                <a:cubicBezTo>
                  <a:pt x="67967" y="185656"/>
                  <a:pt x="67244" y="227547"/>
                  <a:pt x="69411" y="229714"/>
                </a:cubicBezTo>
                <a:cubicBezTo>
                  <a:pt x="71578" y="231881"/>
                  <a:pt x="80968" y="195045"/>
                  <a:pt x="69411" y="160376"/>
                </a:cubicBezTo>
                <a:cubicBezTo>
                  <a:pt x="57854" y="125707"/>
                  <a:pt x="2239" y="2198"/>
                  <a:pt x="7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D6FDC0AE-A498-3F6B-FC7F-3C4E722E3884}"/>
              </a:ext>
            </a:extLst>
          </p:cNvPr>
          <p:cNvSpPr/>
          <p:nvPr/>
        </p:nvSpPr>
        <p:spPr>
          <a:xfrm>
            <a:off x="7833428" y="4853644"/>
            <a:ext cx="97503" cy="112760"/>
          </a:xfrm>
          <a:custGeom>
            <a:avLst/>
            <a:gdLst>
              <a:gd name="connsiteX0" fmla="*/ 97150 w 97503"/>
              <a:gd name="connsiteY0" fmla="*/ 43 h 112760"/>
              <a:gd name="connsiteX1" fmla="*/ 36479 w 97503"/>
              <a:gd name="connsiteY1" fmla="*/ 52047 h 112760"/>
              <a:gd name="connsiteX2" fmla="*/ 6144 w 97503"/>
              <a:gd name="connsiteY2" fmla="*/ 112718 h 112760"/>
              <a:gd name="connsiteX3" fmla="*/ 6144 w 97503"/>
              <a:gd name="connsiteY3" fmla="*/ 60714 h 112760"/>
              <a:gd name="connsiteX4" fmla="*/ 97150 w 97503"/>
              <a:gd name="connsiteY4" fmla="*/ 43 h 11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503" h="112760">
                <a:moveTo>
                  <a:pt x="97150" y="43"/>
                </a:moveTo>
                <a:cubicBezTo>
                  <a:pt x="102206" y="-1401"/>
                  <a:pt x="51647" y="33268"/>
                  <a:pt x="36479" y="52047"/>
                </a:cubicBezTo>
                <a:cubicBezTo>
                  <a:pt x="21311" y="70826"/>
                  <a:pt x="11200" y="111274"/>
                  <a:pt x="6144" y="112718"/>
                </a:cubicBezTo>
                <a:cubicBezTo>
                  <a:pt x="1088" y="114162"/>
                  <a:pt x="-4690" y="78048"/>
                  <a:pt x="6144" y="60714"/>
                </a:cubicBezTo>
                <a:cubicBezTo>
                  <a:pt x="16978" y="43380"/>
                  <a:pt x="92094" y="1487"/>
                  <a:pt x="97150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9E329D01-462F-22BC-0B68-F1F6452706B0}"/>
              </a:ext>
            </a:extLst>
          </p:cNvPr>
          <p:cNvSpPr/>
          <p:nvPr/>
        </p:nvSpPr>
        <p:spPr>
          <a:xfrm>
            <a:off x="7868777" y="5166132"/>
            <a:ext cx="214419" cy="553742"/>
          </a:xfrm>
          <a:custGeom>
            <a:avLst/>
            <a:gdLst>
              <a:gd name="connsiteX0" fmla="*/ 70468 w 214419"/>
              <a:gd name="connsiteY0" fmla="*/ 142588 h 553742"/>
              <a:gd name="connsiteX1" fmla="*/ 96470 w 214419"/>
              <a:gd name="connsiteY1" fmla="*/ 224928 h 553742"/>
              <a:gd name="connsiteX2" fmla="*/ 70468 w 214419"/>
              <a:gd name="connsiteY2" fmla="*/ 350604 h 553742"/>
              <a:gd name="connsiteX3" fmla="*/ 126806 w 214419"/>
              <a:gd name="connsiteY3" fmla="*/ 250930 h 553742"/>
              <a:gd name="connsiteX4" fmla="*/ 1130 w 214419"/>
              <a:gd name="connsiteY4" fmla="*/ 549951 h 553742"/>
              <a:gd name="connsiteX5" fmla="*/ 213479 w 214419"/>
              <a:gd name="connsiteY5" fmla="*/ 3912 h 553742"/>
              <a:gd name="connsiteX6" fmla="*/ 79136 w 214419"/>
              <a:gd name="connsiteY6" fmla="*/ 298600 h 553742"/>
              <a:gd name="connsiteX7" fmla="*/ 70468 w 214419"/>
              <a:gd name="connsiteY7" fmla="*/ 142588 h 55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419" h="553742">
                <a:moveTo>
                  <a:pt x="70468" y="142588"/>
                </a:moveTo>
                <a:cubicBezTo>
                  <a:pt x="73357" y="130309"/>
                  <a:pt x="96470" y="190259"/>
                  <a:pt x="96470" y="224928"/>
                </a:cubicBezTo>
                <a:cubicBezTo>
                  <a:pt x="96470" y="259597"/>
                  <a:pt x="65412" y="346270"/>
                  <a:pt x="70468" y="350604"/>
                </a:cubicBezTo>
                <a:cubicBezTo>
                  <a:pt x="75524" y="354938"/>
                  <a:pt x="138362" y="217706"/>
                  <a:pt x="126806" y="250930"/>
                </a:cubicBezTo>
                <a:cubicBezTo>
                  <a:pt x="115250" y="284154"/>
                  <a:pt x="-13316" y="591121"/>
                  <a:pt x="1130" y="549951"/>
                </a:cubicBezTo>
                <a:cubicBezTo>
                  <a:pt x="15576" y="508781"/>
                  <a:pt x="200478" y="45804"/>
                  <a:pt x="213479" y="3912"/>
                </a:cubicBezTo>
                <a:cubicBezTo>
                  <a:pt x="226480" y="-37980"/>
                  <a:pt x="100804" y="269709"/>
                  <a:pt x="79136" y="298600"/>
                </a:cubicBezTo>
                <a:cubicBezTo>
                  <a:pt x="57468" y="327491"/>
                  <a:pt x="67579" y="154867"/>
                  <a:pt x="70468" y="142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64C832CC-B63C-1243-0BE8-0A533FEDB730}"/>
              </a:ext>
            </a:extLst>
          </p:cNvPr>
          <p:cNvSpPr/>
          <p:nvPr/>
        </p:nvSpPr>
        <p:spPr>
          <a:xfrm>
            <a:off x="5351563" y="6331447"/>
            <a:ext cx="106364" cy="272182"/>
          </a:xfrm>
          <a:custGeom>
            <a:avLst/>
            <a:gdLst>
              <a:gd name="connsiteX0" fmla="*/ 494 w 106364"/>
              <a:gd name="connsiteY0" fmla="*/ 15 h 272182"/>
              <a:gd name="connsiteX1" fmla="*/ 39497 w 106364"/>
              <a:gd name="connsiteY1" fmla="*/ 143025 h 272182"/>
              <a:gd name="connsiteX2" fmla="*/ 104501 w 106364"/>
              <a:gd name="connsiteY2" fmla="*/ 268701 h 272182"/>
              <a:gd name="connsiteX3" fmla="*/ 82833 w 106364"/>
              <a:gd name="connsiteY3" fmla="*/ 229698 h 272182"/>
              <a:gd name="connsiteX4" fmla="*/ 22162 w 106364"/>
              <a:gd name="connsiteY4" fmla="*/ 151692 h 272182"/>
              <a:gd name="connsiteX5" fmla="*/ 494 w 106364"/>
              <a:gd name="connsiteY5" fmla="*/ 15 h 27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4" h="272182">
                <a:moveTo>
                  <a:pt x="494" y="15"/>
                </a:moveTo>
                <a:cubicBezTo>
                  <a:pt x="3383" y="-1430"/>
                  <a:pt x="22163" y="98244"/>
                  <a:pt x="39497" y="143025"/>
                </a:cubicBezTo>
                <a:cubicBezTo>
                  <a:pt x="56831" y="187806"/>
                  <a:pt x="97278" y="254256"/>
                  <a:pt x="104501" y="268701"/>
                </a:cubicBezTo>
                <a:cubicBezTo>
                  <a:pt x="111724" y="283147"/>
                  <a:pt x="96556" y="249199"/>
                  <a:pt x="82833" y="229698"/>
                </a:cubicBezTo>
                <a:cubicBezTo>
                  <a:pt x="69110" y="210197"/>
                  <a:pt x="36608" y="187806"/>
                  <a:pt x="22162" y="151692"/>
                </a:cubicBezTo>
                <a:cubicBezTo>
                  <a:pt x="7717" y="115578"/>
                  <a:pt x="-2395" y="1460"/>
                  <a:pt x="494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C07FF8CE-AABB-C274-5FDA-91F1C80C124B}"/>
              </a:ext>
            </a:extLst>
          </p:cNvPr>
          <p:cNvSpPr/>
          <p:nvPr/>
        </p:nvSpPr>
        <p:spPr>
          <a:xfrm>
            <a:off x="8173603" y="7017978"/>
            <a:ext cx="1350743" cy="2117274"/>
          </a:xfrm>
          <a:custGeom>
            <a:avLst/>
            <a:gdLst>
              <a:gd name="connsiteX0" fmla="*/ 175267 w 1350743"/>
              <a:gd name="connsiteY0" fmla="*/ 5674 h 2117274"/>
              <a:gd name="connsiteX1" fmla="*/ 69249 w 1350743"/>
              <a:gd name="connsiteY1" fmla="*/ 1357396 h 2117274"/>
              <a:gd name="connsiteX2" fmla="*/ 360797 w 1350743"/>
              <a:gd name="connsiteY2" fmla="*/ 1622439 h 2117274"/>
              <a:gd name="connsiteX3" fmla="*/ 135510 w 1350743"/>
              <a:gd name="connsiteY3" fmla="*/ 1556179 h 2117274"/>
              <a:gd name="connsiteX4" fmla="*/ 1023406 w 1350743"/>
              <a:gd name="connsiteY4" fmla="*/ 1940492 h 2117274"/>
              <a:gd name="connsiteX5" fmla="*/ 374049 w 1350743"/>
              <a:gd name="connsiteY5" fmla="*/ 1860979 h 2117274"/>
              <a:gd name="connsiteX6" fmla="*/ 1341458 w 1350743"/>
              <a:gd name="connsiteY6" fmla="*/ 2112770 h 2117274"/>
              <a:gd name="connsiteX7" fmla="*/ 837875 w 1350743"/>
              <a:gd name="connsiteY7" fmla="*/ 2006752 h 2117274"/>
              <a:gd name="connsiteX8" fmla="*/ 413806 w 1350743"/>
              <a:gd name="connsiteY8" fmla="*/ 1807970 h 2117274"/>
              <a:gd name="connsiteX9" fmla="*/ 904136 w 1350743"/>
              <a:gd name="connsiteY9" fmla="*/ 1821222 h 2117274"/>
              <a:gd name="connsiteX10" fmla="*/ 427058 w 1350743"/>
              <a:gd name="connsiteY10" fmla="*/ 1662196 h 2117274"/>
              <a:gd name="connsiteX11" fmla="*/ 215023 w 1350743"/>
              <a:gd name="connsiteY11" fmla="*/ 1264631 h 2117274"/>
              <a:gd name="connsiteX12" fmla="*/ 281284 w 1350743"/>
              <a:gd name="connsiteY12" fmla="*/ 1185118 h 2117274"/>
              <a:gd name="connsiteX13" fmla="*/ 559580 w 1350743"/>
              <a:gd name="connsiteY13" fmla="*/ 1503170 h 2117274"/>
              <a:gd name="connsiteX14" fmla="*/ 1288449 w 1350743"/>
              <a:gd name="connsiteY14" fmla="*/ 1887483 h 2117274"/>
              <a:gd name="connsiteX15" fmla="*/ 864380 w 1350743"/>
              <a:gd name="connsiteY15" fmla="*/ 1648944 h 2117274"/>
              <a:gd name="connsiteX16" fmla="*/ 374049 w 1350743"/>
              <a:gd name="connsiteY16" fmla="*/ 906822 h 2117274"/>
              <a:gd name="connsiteX17" fmla="*/ 705354 w 1350743"/>
              <a:gd name="connsiteY17" fmla="*/ 1556179 h 2117274"/>
              <a:gd name="connsiteX18" fmla="*/ 559580 w 1350743"/>
              <a:gd name="connsiteY18" fmla="*/ 1423657 h 2117274"/>
              <a:gd name="connsiteX19" fmla="*/ 162014 w 1350743"/>
              <a:gd name="connsiteY19" fmla="*/ 1145361 h 2117274"/>
              <a:gd name="connsiteX20" fmla="*/ 95754 w 1350743"/>
              <a:gd name="connsiteY20" fmla="*/ 1224874 h 2117274"/>
              <a:gd name="connsiteX21" fmla="*/ 122258 w 1350743"/>
              <a:gd name="connsiteY21" fmla="*/ 893570 h 2117274"/>
              <a:gd name="connsiteX22" fmla="*/ 55997 w 1350743"/>
              <a:gd name="connsiteY22" fmla="*/ 734544 h 2117274"/>
              <a:gd name="connsiteX23" fmla="*/ 2988 w 1350743"/>
              <a:gd name="connsiteY23" fmla="*/ 867065 h 2117274"/>
              <a:gd name="connsiteX24" fmla="*/ 175267 w 1350743"/>
              <a:gd name="connsiteY24" fmla="*/ 5674 h 211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0743" h="2117274">
                <a:moveTo>
                  <a:pt x="175267" y="5674"/>
                </a:moveTo>
                <a:cubicBezTo>
                  <a:pt x="186310" y="87396"/>
                  <a:pt x="38327" y="1087935"/>
                  <a:pt x="69249" y="1357396"/>
                </a:cubicBezTo>
                <a:cubicBezTo>
                  <a:pt x="100171" y="1626857"/>
                  <a:pt x="349754" y="1589309"/>
                  <a:pt x="360797" y="1622439"/>
                </a:cubicBezTo>
                <a:cubicBezTo>
                  <a:pt x="371841" y="1655570"/>
                  <a:pt x="25075" y="1503170"/>
                  <a:pt x="135510" y="1556179"/>
                </a:cubicBezTo>
                <a:cubicBezTo>
                  <a:pt x="245945" y="1609188"/>
                  <a:pt x="983650" y="1889692"/>
                  <a:pt x="1023406" y="1940492"/>
                </a:cubicBezTo>
                <a:cubicBezTo>
                  <a:pt x="1063162" y="1991292"/>
                  <a:pt x="321040" y="1832266"/>
                  <a:pt x="374049" y="1860979"/>
                </a:cubicBezTo>
                <a:cubicBezTo>
                  <a:pt x="427058" y="1889692"/>
                  <a:pt x="1264154" y="2088475"/>
                  <a:pt x="1341458" y="2112770"/>
                </a:cubicBezTo>
                <a:cubicBezTo>
                  <a:pt x="1418762" y="2137065"/>
                  <a:pt x="992484" y="2057552"/>
                  <a:pt x="837875" y="2006752"/>
                </a:cubicBezTo>
                <a:cubicBezTo>
                  <a:pt x="683266" y="1955952"/>
                  <a:pt x="402763" y="1838892"/>
                  <a:pt x="413806" y="1807970"/>
                </a:cubicBezTo>
                <a:cubicBezTo>
                  <a:pt x="424849" y="1777048"/>
                  <a:pt x="901927" y="1845518"/>
                  <a:pt x="904136" y="1821222"/>
                </a:cubicBezTo>
                <a:cubicBezTo>
                  <a:pt x="906345" y="1796926"/>
                  <a:pt x="541910" y="1754961"/>
                  <a:pt x="427058" y="1662196"/>
                </a:cubicBezTo>
                <a:cubicBezTo>
                  <a:pt x="312206" y="1569431"/>
                  <a:pt x="215023" y="1264631"/>
                  <a:pt x="215023" y="1264631"/>
                </a:cubicBezTo>
                <a:cubicBezTo>
                  <a:pt x="190727" y="1185118"/>
                  <a:pt x="223858" y="1145362"/>
                  <a:pt x="281284" y="1185118"/>
                </a:cubicBezTo>
                <a:cubicBezTo>
                  <a:pt x="338710" y="1224874"/>
                  <a:pt x="391719" y="1386109"/>
                  <a:pt x="559580" y="1503170"/>
                </a:cubicBezTo>
                <a:cubicBezTo>
                  <a:pt x="727441" y="1620231"/>
                  <a:pt x="1237649" y="1863187"/>
                  <a:pt x="1288449" y="1887483"/>
                </a:cubicBezTo>
                <a:cubicBezTo>
                  <a:pt x="1339249" y="1911779"/>
                  <a:pt x="1016780" y="1812388"/>
                  <a:pt x="864380" y="1648944"/>
                </a:cubicBezTo>
                <a:cubicBezTo>
                  <a:pt x="711980" y="1485500"/>
                  <a:pt x="400553" y="922283"/>
                  <a:pt x="374049" y="906822"/>
                </a:cubicBezTo>
                <a:cubicBezTo>
                  <a:pt x="347545" y="891361"/>
                  <a:pt x="674432" y="1470040"/>
                  <a:pt x="705354" y="1556179"/>
                </a:cubicBezTo>
                <a:cubicBezTo>
                  <a:pt x="736276" y="1642318"/>
                  <a:pt x="650137" y="1492127"/>
                  <a:pt x="559580" y="1423657"/>
                </a:cubicBezTo>
                <a:cubicBezTo>
                  <a:pt x="469023" y="1355187"/>
                  <a:pt x="162014" y="1145361"/>
                  <a:pt x="162014" y="1145361"/>
                </a:cubicBezTo>
                <a:cubicBezTo>
                  <a:pt x="84710" y="1112231"/>
                  <a:pt x="102380" y="1266839"/>
                  <a:pt x="95754" y="1224874"/>
                </a:cubicBezTo>
                <a:cubicBezTo>
                  <a:pt x="89128" y="1182909"/>
                  <a:pt x="128884" y="975292"/>
                  <a:pt x="122258" y="893570"/>
                </a:cubicBezTo>
                <a:cubicBezTo>
                  <a:pt x="115632" y="811848"/>
                  <a:pt x="75875" y="738961"/>
                  <a:pt x="55997" y="734544"/>
                </a:cubicBezTo>
                <a:cubicBezTo>
                  <a:pt x="36119" y="730127"/>
                  <a:pt x="-12473" y="984126"/>
                  <a:pt x="2988" y="867065"/>
                </a:cubicBezTo>
                <a:cubicBezTo>
                  <a:pt x="18449" y="750004"/>
                  <a:pt x="164224" y="-76048"/>
                  <a:pt x="175267" y="56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8C34B146-4423-19F3-9405-369A5272F372}"/>
              </a:ext>
            </a:extLst>
          </p:cNvPr>
          <p:cNvSpPr/>
          <p:nvPr/>
        </p:nvSpPr>
        <p:spPr>
          <a:xfrm>
            <a:off x="711797" y="8692745"/>
            <a:ext cx="1290934" cy="1116078"/>
          </a:xfrm>
          <a:custGeom>
            <a:avLst/>
            <a:gdLst>
              <a:gd name="connsiteX0" fmla="*/ 1289281 w 1290934"/>
              <a:gd name="connsiteY0" fmla="*/ 681 h 1116078"/>
              <a:gd name="connsiteX1" fmla="*/ 282116 w 1290934"/>
              <a:gd name="connsiteY1" fmla="*/ 703046 h 1116078"/>
              <a:gd name="connsiteX2" fmla="*/ 494151 w 1290934"/>
              <a:gd name="connsiteY2" fmla="*/ 557272 h 1116078"/>
              <a:gd name="connsiteX3" fmla="*/ 17073 w 1290934"/>
              <a:gd name="connsiteY3" fmla="*/ 1100612 h 1116078"/>
              <a:gd name="connsiteX4" fmla="*/ 189351 w 1290934"/>
              <a:gd name="connsiteY4" fmla="*/ 915081 h 1116078"/>
              <a:gd name="connsiteX5" fmla="*/ 971229 w 1290934"/>
              <a:gd name="connsiteY5" fmla="*/ 371742 h 1116078"/>
              <a:gd name="connsiteX6" fmla="*/ 348377 w 1290934"/>
              <a:gd name="connsiteY6" fmla="*/ 729551 h 1116078"/>
              <a:gd name="connsiteX7" fmla="*/ 361629 w 1290934"/>
              <a:gd name="connsiteY7" fmla="*/ 716298 h 1116078"/>
              <a:gd name="connsiteX8" fmla="*/ 613420 w 1290934"/>
              <a:gd name="connsiteY8" fmla="*/ 451255 h 1116078"/>
              <a:gd name="connsiteX9" fmla="*/ 520655 w 1290934"/>
              <a:gd name="connsiteY9" fmla="*/ 570525 h 1116078"/>
              <a:gd name="connsiteX10" fmla="*/ 1289281 w 1290934"/>
              <a:gd name="connsiteY10" fmla="*/ 681 h 111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0934" h="1116078">
                <a:moveTo>
                  <a:pt x="1289281" y="681"/>
                </a:moveTo>
                <a:cubicBezTo>
                  <a:pt x="1249525" y="22768"/>
                  <a:pt x="414638" y="610281"/>
                  <a:pt x="282116" y="703046"/>
                </a:cubicBezTo>
                <a:cubicBezTo>
                  <a:pt x="149594" y="795811"/>
                  <a:pt x="538325" y="491011"/>
                  <a:pt x="494151" y="557272"/>
                </a:cubicBezTo>
                <a:cubicBezTo>
                  <a:pt x="449977" y="623533"/>
                  <a:pt x="67873" y="1040977"/>
                  <a:pt x="17073" y="1100612"/>
                </a:cubicBezTo>
                <a:cubicBezTo>
                  <a:pt x="-33727" y="1160247"/>
                  <a:pt x="30325" y="1036559"/>
                  <a:pt x="189351" y="915081"/>
                </a:cubicBezTo>
                <a:cubicBezTo>
                  <a:pt x="348377" y="793603"/>
                  <a:pt x="944725" y="402664"/>
                  <a:pt x="971229" y="371742"/>
                </a:cubicBezTo>
                <a:cubicBezTo>
                  <a:pt x="997733" y="340820"/>
                  <a:pt x="348377" y="729551"/>
                  <a:pt x="348377" y="729551"/>
                </a:cubicBezTo>
                <a:cubicBezTo>
                  <a:pt x="246777" y="786977"/>
                  <a:pt x="361629" y="716298"/>
                  <a:pt x="361629" y="716298"/>
                </a:cubicBezTo>
                <a:cubicBezTo>
                  <a:pt x="405803" y="669915"/>
                  <a:pt x="586916" y="475551"/>
                  <a:pt x="613420" y="451255"/>
                </a:cubicBezTo>
                <a:cubicBezTo>
                  <a:pt x="639924" y="426960"/>
                  <a:pt x="401385" y="641203"/>
                  <a:pt x="520655" y="570525"/>
                </a:cubicBezTo>
                <a:cubicBezTo>
                  <a:pt x="639925" y="499847"/>
                  <a:pt x="1329037" y="-21406"/>
                  <a:pt x="1289281" y="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C4D81276-74A4-020B-925B-A155D55AB657}"/>
              </a:ext>
            </a:extLst>
          </p:cNvPr>
          <p:cNvSpPr/>
          <p:nvPr/>
        </p:nvSpPr>
        <p:spPr>
          <a:xfrm>
            <a:off x="-92916" y="9830676"/>
            <a:ext cx="835584" cy="2149892"/>
          </a:xfrm>
          <a:custGeom>
            <a:avLst/>
            <a:gdLst>
              <a:gd name="connsiteX0" fmla="*/ 835038 w 835584"/>
              <a:gd name="connsiteY0" fmla="*/ 2437 h 2149892"/>
              <a:gd name="connsiteX1" fmla="*/ 503733 w 835584"/>
              <a:gd name="connsiteY1" fmla="*/ 877081 h 2149892"/>
              <a:gd name="connsiteX2" fmla="*/ 516986 w 835584"/>
              <a:gd name="connsiteY2" fmla="*/ 771063 h 2149892"/>
              <a:gd name="connsiteX3" fmla="*/ 198933 w 835584"/>
              <a:gd name="connsiteY3" fmla="*/ 1711967 h 2149892"/>
              <a:gd name="connsiteX4" fmla="*/ 151 w 835584"/>
              <a:gd name="connsiteY4" fmla="*/ 2149289 h 2149892"/>
              <a:gd name="connsiteX5" fmla="*/ 172429 w 835584"/>
              <a:gd name="connsiteY5" fmla="*/ 1791481 h 2149892"/>
              <a:gd name="connsiteX6" fmla="*/ 503733 w 835584"/>
              <a:gd name="connsiteY6" fmla="*/ 1168628 h 2149892"/>
              <a:gd name="connsiteX7" fmla="*/ 159177 w 835584"/>
              <a:gd name="connsiteY7" fmla="*/ 1857741 h 2149892"/>
              <a:gd name="connsiteX8" fmla="*/ 92916 w 835584"/>
              <a:gd name="connsiteY8" fmla="*/ 2056524 h 2149892"/>
              <a:gd name="connsiteX9" fmla="*/ 450725 w 835584"/>
              <a:gd name="connsiteY9" fmla="*/ 1327654 h 2149892"/>
              <a:gd name="connsiteX10" fmla="*/ 676012 w 835584"/>
              <a:gd name="connsiteY10" fmla="*/ 757811 h 2149892"/>
              <a:gd name="connsiteX11" fmla="*/ 556742 w 835584"/>
              <a:gd name="connsiteY11" fmla="*/ 930089 h 2149892"/>
              <a:gd name="connsiteX12" fmla="*/ 649507 w 835584"/>
              <a:gd name="connsiteY12" fmla="*/ 625289 h 2149892"/>
              <a:gd name="connsiteX13" fmla="*/ 490481 w 835584"/>
              <a:gd name="connsiteY13" fmla="*/ 797567 h 2149892"/>
              <a:gd name="connsiteX14" fmla="*/ 636255 w 835584"/>
              <a:gd name="connsiteY14" fmla="*/ 506020 h 2149892"/>
              <a:gd name="connsiteX15" fmla="*/ 583246 w 835584"/>
              <a:gd name="connsiteY15" fmla="*/ 612037 h 2149892"/>
              <a:gd name="connsiteX16" fmla="*/ 835038 w 835584"/>
              <a:gd name="connsiteY16" fmla="*/ 2437 h 2149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35584" h="2149892">
                <a:moveTo>
                  <a:pt x="835038" y="2437"/>
                </a:moveTo>
                <a:cubicBezTo>
                  <a:pt x="821786" y="46611"/>
                  <a:pt x="556742" y="748977"/>
                  <a:pt x="503733" y="877081"/>
                </a:cubicBezTo>
                <a:cubicBezTo>
                  <a:pt x="450724" y="1005185"/>
                  <a:pt x="567786" y="631915"/>
                  <a:pt x="516986" y="771063"/>
                </a:cubicBezTo>
                <a:cubicBezTo>
                  <a:pt x="466186" y="910211"/>
                  <a:pt x="285072" y="1482263"/>
                  <a:pt x="198933" y="1711967"/>
                </a:cubicBezTo>
                <a:cubicBezTo>
                  <a:pt x="112794" y="1941671"/>
                  <a:pt x="4568" y="2136037"/>
                  <a:pt x="151" y="2149289"/>
                </a:cubicBezTo>
                <a:cubicBezTo>
                  <a:pt x="-4266" y="2162541"/>
                  <a:pt x="88499" y="1954925"/>
                  <a:pt x="172429" y="1791481"/>
                </a:cubicBezTo>
                <a:cubicBezTo>
                  <a:pt x="256359" y="1628038"/>
                  <a:pt x="505942" y="1157585"/>
                  <a:pt x="503733" y="1168628"/>
                </a:cubicBezTo>
                <a:cubicBezTo>
                  <a:pt x="501524" y="1179671"/>
                  <a:pt x="227646" y="1709758"/>
                  <a:pt x="159177" y="1857741"/>
                </a:cubicBezTo>
                <a:cubicBezTo>
                  <a:pt x="90708" y="2005724"/>
                  <a:pt x="44325" y="2144872"/>
                  <a:pt x="92916" y="2056524"/>
                </a:cubicBezTo>
                <a:cubicBezTo>
                  <a:pt x="141507" y="1968176"/>
                  <a:pt x="353542" y="1544106"/>
                  <a:pt x="450725" y="1327654"/>
                </a:cubicBezTo>
                <a:cubicBezTo>
                  <a:pt x="547908" y="1111202"/>
                  <a:pt x="658343" y="824072"/>
                  <a:pt x="676012" y="757811"/>
                </a:cubicBezTo>
                <a:cubicBezTo>
                  <a:pt x="693681" y="691550"/>
                  <a:pt x="561159" y="952176"/>
                  <a:pt x="556742" y="930089"/>
                </a:cubicBezTo>
                <a:cubicBezTo>
                  <a:pt x="552324" y="908002"/>
                  <a:pt x="660550" y="647376"/>
                  <a:pt x="649507" y="625289"/>
                </a:cubicBezTo>
                <a:cubicBezTo>
                  <a:pt x="638464" y="603202"/>
                  <a:pt x="492690" y="817445"/>
                  <a:pt x="490481" y="797567"/>
                </a:cubicBezTo>
                <a:cubicBezTo>
                  <a:pt x="488272" y="777689"/>
                  <a:pt x="636255" y="506020"/>
                  <a:pt x="636255" y="506020"/>
                </a:cubicBezTo>
                <a:cubicBezTo>
                  <a:pt x="651716" y="475098"/>
                  <a:pt x="550115" y="695968"/>
                  <a:pt x="583246" y="612037"/>
                </a:cubicBezTo>
                <a:cubicBezTo>
                  <a:pt x="616376" y="528107"/>
                  <a:pt x="848290" y="-41737"/>
                  <a:pt x="835038" y="2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987A0B7C-9C2E-4199-DE9F-FC6373EE6058}"/>
              </a:ext>
            </a:extLst>
          </p:cNvPr>
          <p:cNvSpPr/>
          <p:nvPr/>
        </p:nvSpPr>
        <p:spPr>
          <a:xfrm>
            <a:off x="769716" y="9305748"/>
            <a:ext cx="432869" cy="507052"/>
          </a:xfrm>
          <a:custGeom>
            <a:avLst/>
            <a:gdLst>
              <a:gd name="connsiteX0" fmla="*/ 430434 w 432869"/>
              <a:gd name="connsiteY0" fmla="*/ 3352 h 507052"/>
              <a:gd name="connsiteX1" fmla="*/ 8159 w 432869"/>
              <a:gd name="connsiteY1" fmla="*/ 498652 h 507052"/>
              <a:gd name="connsiteX2" fmla="*/ 173259 w 432869"/>
              <a:gd name="connsiteY2" fmla="*/ 292277 h 507052"/>
              <a:gd name="connsiteX3" fmla="*/ 430434 w 432869"/>
              <a:gd name="connsiteY3" fmla="*/ 3352 h 50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869" h="507052">
                <a:moveTo>
                  <a:pt x="430434" y="3352"/>
                </a:moveTo>
                <a:cubicBezTo>
                  <a:pt x="402917" y="37748"/>
                  <a:pt x="51021" y="450498"/>
                  <a:pt x="8159" y="498652"/>
                </a:cubicBezTo>
                <a:cubicBezTo>
                  <a:pt x="-34703" y="546806"/>
                  <a:pt x="101821" y="375885"/>
                  <a:pt x="173259" y="292277"/>
                </a:cubicBezTo>
                <a:cubicBezTo>
                  <a:pt x="244696" y="208669"/>
                  <a:pt x="457951" y="-31044"/>
                  <a:pt x="430434" y="3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CEBD0324-4632-D64C-63C8-342D1AA29D15}"/>
              </a:ext>
            </a:extLst>
          </p:cNvPr>
          <p:cNvSpPr/>
          <p:nvPr/>
        </p:nvSpPr>
        <p:spPr>
          <a:xfrm>
            <a:off x="563828" y="9781492"/>
            <a:ext cx="293585" cy="311921"/>
          </a:xfrm>
          <a:custGeom>
            <a:avLst/>
            <a:gdLst>
              <a:gd name="connsiteX0" fmla="*/ 239447 w 293585"/>
              <a:gd name="connsiteY0" fmla="*/ 683 h 311921"/>
              <a:gd name="connsiteX1" fmla="*/ 7672 w 293585"/>
              <a:gd name="connsiteY1" fmla="*/ 140383 h 311921"/>
              <a:gd name="connsiteX2" fmla="*/ 77522 w 293585"/>
              <a:gd name="connsiteY2" fmla="*/ 105458 h 311921"/>
              <a:gd name="connsiteX3" fmla="*/ 293422 w 293585"/>
              <a:gd name="connsiteY3" fmla="*/ 118158 h 311921"/>
              <a:gd name="connsiteX4" fmla="*/ 112447 w 293585"/>
              <a:gd name="connsiteY4" fmla="*/ 105458 h 311921"/>
              <a:gd name="connsiteX5" fmla="*/ 80697 w 293585"/>
              <a:gd name="connsiteY5" fmla="*/ 197533 h 311921"/>
              <a:gd name="connsiteX6" fmla="*/ 71172 w 293585"/>
              <a:gd name="connsiteY6" fmla="*/ 311833 h 311921"/>
              <a:gd name="connsiteX7" fmla="*/ 80697 w 293585"/>
              <a:gd name="connsiteY7" fmla="*/ 178483 h 311921"/>
              <a:gd name="connsiteX8" fmla="*/ 131497 w 293585"/>
              <a:gd name="connsiteY8" fmla="*/ 89583 h 311921"/>
              <a:gd name="connsiteX9" fmla="*/ 239447 w 293585"/>
              <a:gd name="connsiteY9" fmla="*/ 683 h 31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3585" h="311921">
                <a:moveTo>
                  <a:pt x="239447" y="683"/>
                </a:moveTo>
                <a:cubicBezTo>
                  <a:pt x="218809" y="9150"/>
                  <a:pt x="34660" y="122920"/>
                  <a:pt x="7672" y="140383"/>
                </a:cubicBezTo>
                <a:cubicBezTo>
                  <a:pt x="-19316" y="157846"/>
                  <a:pt x="29897" y="109162"/>
                  <a:pt x="77522" y="105458"/>
                </a:cubicBezTo>
                <a:cubicBezTo>
                  <a:pt x="125147" y="101754"/>
                  <a:pt x="287601" y="118158"/>
                  <a:pt x="293422" y="118158"/>
                </a:cubicBezTo>
                <a:cubicBezTo>
                  <a:pt x="299243" y="118158"/>
                  <a:pt x="147901" y="92229"/>
                  <a:pt x="112447" y="105458"/>
                </a:cubicBezTo>
                <a:cubicBezTo>
                  <a:pt x="76993" y="118687"/>
                  <a:pt x="87576" y="163137"/>
                  <a:pt x="80697" y="197533"/>
                </a:cubicBezTo>
                <a:cubicBezTo>
                  <a:pt x="73818" y="231929"/>
                  <a:pt x="71172" y="315008"/>
                  <a:pt x="71172" y="311833"/>
                </a:cubicBezTo>
                <a:cubicBezTo>
                  <a:pt x="71172" y="308658"/>
                  <a:pt x="70643" y="215525"/>
                  <a:pt x="80697" y="178483"/>
                </a:cubicBezTo>
                <a:cubicBezTo>
                  <a:pt x="90751" y="141441"/>
                  <a:pt x="107155" y="114454"/>
                  <a:pt x="131497" y="89583"/>
                </a:cubicBezTo>
                <a:cubicBezTo>
                  <a:pt x="155839" y="64712"/>
                  <a:pt x="260085" y="-7784"/>
                  <a:pt x="239447" y="6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91E0F090-CBA9-35F5-A22F-F53D6054685C}"/>
              </a:ext>
            </a:extLst>
          </p:cNvPr>
          <p:cNvSpPr/>
          <p:nvPr/>
        </p:nvSpPr>
        <p:spPr>
          <a:xfrm>
            <a:off x="800100" y="9750425"/>
            <a:ext cx="936668" cy="978302"/>
          </a:xfrm>
          <a:custGeom>
            <a:avLst/>
            <a:gdLst>
              <a:gd name="connsiteX0" fmla="*/ 0 w 936668"/>
              <a:gd name="connsiteY0" fmla="*/ 0 h 978302"/>
              <a:gd name="connsiteX1" fmla="*/ 574675 w 936668"/>
              <a:gd name="connsiteY1" fmla="*/ 571500 h 978302"/>
              <a:gd name="connsiteX2" fmla="*/ 542925 w 936668"/>
              <a:gd name="connsiteY2" fmla="*/ 539750 h 978302"/>
              <a:gd name="connsiteX3" fmla="*/ 936625 w 936668"/>
              <a:gd name="connsiteY3" fmla="*/ 977900 h 978302"/>
              <a:gd name="connsiteX4" fmla="*/ 565150 w 936668"/>
              <a:gd name="connsiteY4" fmla="*/ 609600 h 978302"/>
              <a:gd name="connsiteX5" fmla="*/ 98425 w 936668"/>
              <a:gd name="connsiteY5" fmla="*/ 161925 h 978302"/>
              <a:gd name="connsiteX6" fmla="*/ 508000 w 936668"/>
              <a:gd name="connsiteY6" fmla="*/ 523875 h 978302"/>
              <a:gd name="connsiteX7" fmla="*/ 0 w 936668"/>
              <a:gd name="connsiteY7" fmla="*/ 0 h 97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6668" h="978302">
                <a:moveTo>
                  <a:pt x="0" y="0"/>
                </a:moveTo>
                <a:lnTo>
                  <a:pt x="574675" y="571500"/>
                </a:lnTo>
                <a:lnTo>
                  <a:pt x="542925" y="539750"/>
                </a:lnTo>
                <a:cubicBezTo>
                  <a:pt x="603250" y="607483"/>
                  <a:pt x="932921" y="966258"/>
                  <a:pt x="936625" y="977900"/>
                </a:cubicBezTo>
                <a:cubicBezTo>
                  <a:pt x="940329" y="989542"/>
                  <a:pt x="704850" y="745596"/>
                  <a:pt x="565150" y="609600"/>
                </a:cubicBezTo>
                <a:cubicBezTo>
                  <a:pt x="425450" y="473604"/>
                  <a:pt x="107950" y="176212"/>
                  <a:pt x="98425" y="161925"/>
                </a:cubicBezTo>
                <a:cubicBezTo>
                  <a:pt x="88900" y="147638"/>
                  <a:pt x="521229" y="544513"/>
                  <a:pt x="508000" y="523875"/>
                </a:cubicBezTo>
                <a:cubicBezTo>
                  <a:pt x="494771" y="503237"/>
                  <a:pt x="256910" y="27066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0890E84A-0998-0307-F5E7-F77A4D6C88F5}"/>
              </a:ext>
            </a:extLst>
          </p:cNvPr>
          <p:cNvSpPr/>
          <p:nvPr/>
        </p:nvSpPr>
        <p:spPr>
          <a:xfrm>
            <a:off x="904764" y="9975221"/>
            <a:ext cx="168469" cy="1312935"/>
          </a:xfrm>
          <a:custGeom>
            <a:avLst/>
            <a:gdLst>
              <a:gd name="connsiteX0" fmla="*/ 168386 w 168469"/>
              <a:gd name="connsiteY0" fmla="*/ 629 h 1312935"/>
              <a:gd name="connsiteX1" fmla="*/ 60436 w 168469"/>
              <a:gd name="connsiteY1" fmla="*/ 346704 h 1312935"/>
              <a:gd name="connsiteX2" fmla="*/ 28686 w 168469"/>
              <a:gd name="connsiteY2" fmla="*/ 654679 h 1312935"/>
              <a:gd name="connsiteX3" fmla="*/ 50911 w 168469"/>
              <a:gd name="connsiteY3" fmla="*/ 578479 h 1312935"/>
              <a:gd name="connsiteX4" fmla="*/ 9636 w 168469"/>
              <a:gd name="connsiteY4" fmla="*/ 1292854 h 1312935"/>
              <a:gd name="connsiteX5" fmla="*/ 15986 w 168469"/>
              <a:gd name="connsiteY5" fmla="*/ 1016629 h 1312935"/>
              <a:gd name="connsiteX6" fmla="*/ 111 w 168469"/>
              <a:gd name="connsiteY6" fmla="*/ 629 h 1312935"/>
              <a:gd name="connsiteX7" fmla="*/ 25511 w 168469"/>
              <a:gd name="connsiteY7" fmla="*/ 854704 h 1312935"/>
              <a:gd name="connsiteX8" fmla="*/ 66786 w 168469"/>
              <a:gd name="connsiteY8" fmla="*/ 187954 h 1312935"/>
              <a:gd name="connsiteX9" fmla="*/ 41386 w 168469"/>
              <a:gd name="connsiteY9" fmla="*/ 372104 h 1312935"/>
              <a:gd name="connsiteX10" fmla="*/ 168386 w 168469"/>
              <a:gd name="connsiteY10" fmla="*/ 629 h 131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69" h="1312935">
                <a:moveTo>
                  <a:pt x="168386" y="629"/>
                </a:moveTo>
                <a:cubicBezTo>
                  <a:pt x="171561" y="-3604"/>
                  <a:pt x="83719" y="237696"/>
                  <a:pt x="60436" y="346704"/>
                </a:cubicBezTo>
                <a:cubicBezTo>
                  <a:pt x="37153" y="455712"/>
                  <a:pt x="30273" y="616050"/>
                  <a:pt x="28686" y="654679"/>
                </a:cubicBezTo>
                <a:cubicBezTo>
                  <a:pt x="27099" y="693308"/>
                  <a:pt x="54086" y="472117"/>
                  <a:pt x="50911" y="578479"/>
                </a:cubicBezTo>
                <a:cubicBezTo>
                  <a:pt x="47736" y="684841"/>
                  <a:pt x="15457" y="1219829"/>
                  <a:pt x="9636" y="1292854"/>
                </a:cubicBezTo>
                <a:cubicBezTo>
                  <a:pt x="3815" y="1365879"/>
                  <a:pt x="17573" y="1232000"/>
                  <a:pt x="15986" y="1016629"/>
                </a:cubicBezTo>
                <a:cubicBezTo>
                  <a:pt x="14399" y="801258"/>
                  <a:pt x="-1476" y="27616"/>
                  <a:pt x="111" y="629"/>
                </a:cubicBezTo>
                <a:cubicBezTo>
                  <a:pt x="1698" y="-26358"/>
                  <a:pt x="14399" y="823483"/>
                  <a:pt x="25511" y="854704"/>
                </a:cubicBezTo>
                <a:cubicBezTo>
                  <a:pt x="36623" y="885925"/>
                  <a:pt x="64140" y="268387"/>
                  <a:pt x="66786" y="187954"/>
                </a:cubicBezTo>
                <a:cubicBezTo>
                  <a:pt x="69432" y="107521"/>
                  <a:pt x="25511" y="396446"/>
                  <a:pt x="41386" y="372104"/>
                </a:cubicBezTo>
                <a:cubicBezTo>
                  <a:pt x="57261" y="347762"/>
                  <a:pt x="165211" y="4862"/>
                  <a:pt x="168386" y="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8795CA3C-BF1A-51D0-F64A-997CDCA39308}"/>
              </a:ext>
            </a:extLst>
          </p:cNvPr>
          <p:cNvSpPr/>
          <p:nvPr/>
        </p:nvSpPr>
        <p:spPr>
          <a:xfrm>
            <a:off x="6714535" y="10059313"/>
            <a:ext cx="428314" cy="619506"/>
          </a:xfrm>
          <a:custGeom>
            <a:avLst/>
            <a:gdLst>
              <a:gd name="connsiteX0" fmla="*/ 410165 w 428314"/>
              <a:gd name="connsiteY0" fmla="*/ 21312 h 619506"/>
              <a:gd name="connsiteX1" fmla="*/ 590 w 428314"/>
              <a:gd name="connsiteY1" fmla="*/ 618212 h 619506"/>
              <a:gd name="connsiteX2" fmla="*/ 321265 w 428314"/>
              <a:gd name="connsiteY2" fmla="*/ 176887 h 619506"/>
              <a:gd name="connsiteX3" fmla="*/ 410165 w 428314"/>
              <a:gd name="connsiteY3" fmla="*/ 21312 h 619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314" h="619506">
                <a:moveTo>
                  <a:pt x="410165" y="21312"/>
                </a:moveTo>
                <a:cubicBezTo>
                  <a:pt x="356719" y="94866"/>
                  <a:pt x="15407" y="592283"/>
                  <a:pt x="590" y="618212"/>
                </a:cubicBezTo>
                <a:cubicBezTo>
                  <a:pt x="-14227" y="644141"/>
                  <a:pt x="254061" y="273195"/>
                  <a:pt x="321265" y="176887"/>
                </a:cubicBezTo>
                <a:cubicBezTo>
                  <a:pt x="388469" y="80579"/>
                  <a:pt x="463611" y="-52242"/>
                  <a:pt x="410165" y="21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8D42D2E5-0432-5EF4-62E1-14D9A47B88BF}"/>
              </a:ext>
            </a:extLst>
          </p:cNvPr>
          <p:cNvSpPr/>
          <p:nvPr/>
        </p:nvSpPr>
        <p:spPr>
          <a:xfrm>
            <a:off x="6565049" y="10059066"/>
            <a:ext cx="565052" cy="733043"/>
          </a:xfrm>
          <a:custGeom>
            <a:avLst/>
            <a:gdLst>
              <a:gd name="connsiteX0" fmla="*/ 556476 w 565052"/>
              <a:gd name="connsiteY0" fmla="*/ 8859 h 733043"/>
              <a:gd name="connsiteX1" fmla="*/ 4026 w 565052"/>
              <a:gd name="connsiteY1" fmla="*/ 726409 h 733043"/>
              <a:gd name="connsiteX2" fmla="*/ 318351 w 565052"/>
              <a:gd name="connsiteY2" fmla="*/ 348584 h 733043"/>
              <a:gd name="connsiteX3" fmla="*/ 556476 w 565052"/>
              <a:gd name="connsiteY3" fmla="*/ 8859 h 733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5052" h="733043">
                <a:moveTo>
                  <a:pt x="556476" y="8859"/>
                </a:moveTo>
                <a:cubicBezTo>
                  <a:pt x="504088" y="71830"/>
                  <a:pt x="43713" y="669788"/>
                  <a:pt x="4026" y="726409"/>
                </a:cubicBezTo>
                <a:cubicBezTo>
                  <a:pt x="-35661" y="783030"/>
                  <a:pt x="228922" y="461826"/>
                  <a:pt x="318351" y="348584"/>
                </a:cubicBezTo>
                <a:cubicBezTo>
                  <a:pt x="407780" y="235342"/>
                  <a:pt x="608864" y="-54112"/>
                  <a:pt x="556476" y="8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B4B204C3-24E1-28A1-EAF5-5E75651A333C}"/>
              </a:ext>
            </a:extLst>
          </p:cNvPr>
          <p:cNvSpPr/>
          <p:nvPr/>
        </p:nvSpPr>
        <p:spPr>
          <a:xfrm>
            <a:off x="6219118" y="10674310"/>
            <a:ext cx="497788" cy="429454"/>
          </a:xfrm>
          <a:custGeom>
            <a:avLst/>
            <a:gdLst>
              <a:gd name="connsiteX0" fmla="*/ 476957 w 497788"/>
              <a:gd name="connsiteY0" fmla="*/ 15915 h 429454"/>
              <a:gd name="connsiteX1" fmla="*/ 707 w 497788"/>
              <a:gd name="connsiteY1" fmla="*/ 428665 h 429454"/>
              <a:gd name="connsiteX2" fmla="*/ 372182 w 497788"/>
              <a:gd name="connsiteY2" fmla="*/ 117515 h 429454"/>
              <a:gd name="connsiteX3" fmla="*/ 476957 w 497788"/>
              <a:gd name="connsiteY3" fmla="*/ 15915 h 42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788" h="429454">
                <a:moveTo>
                  <a:pt x="476957" y="15915"/>
                </a:moveTo>
                <a:cubicBezTo>
                  <a:pt x="415044" y="67773"/>
                  <a:pt x="18169" y="411732"/>
                  <a:pt x="707" y="428665"/>
                </a:cubicBezTo>
                <a:cubicBezTo>
                  <a:pt x="-16755" y="445598"/>
                  <a:pt x="293865" y="185248"/>
                  <a:pt x="372182" y="117515"/>
                </a:cubicBezTo>
                <a:cubicBezTo>
                  <a:pt x="450499" y="49782"/>
                  <a:pt x="538870" y="-35943"/>
                  <a:pt x="476957" y="15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E36DFDCD-7622-12DB-271C-60FF022C0D4A}"/>
              </a:ext>
            </a:extLst>
          </p:cNvPr>
          <p:cNvSpPr/>
          <p:nvPr/>
        </p:nvSpPr>
        <p:spPr>
          <a:xfrm>
            <a:off x="5777987" y="10680166"/>
            <a:ext cx="869582" cy="632047"/>
          </a:xfrm>
          <a:custGeom>
            <a:avLst/>
            <a:gdLst>
              <a:gd name="connsiteX0" fmla="*/ 19563 w 869582"/>
              <a:gd name="connsiteY0" fmla="*/ 616484 h 632047"/>
              <a:gd name="connsiteX1" fmla="*/ 533913 w 869582"/>
              <a:gd name="connsiteY1" fmla="*/ 283109 h 632047"/>
              <a:gd name="connsiteX2" fmla="*/ 454538 w 869582"/>
              <a:gd name="connsiteY2" fmla="*/ 362484 h 632047"/>
              <a:gd name="connsiteX3" fmla="*/ 864113 w 869582"/>
              <a:gd name="connsiteY3" fmla="*/ 3709 h 632047"/>
              <a:gd name="connsiteX4" fmla="*/ 686313 w 869582"/>
              <a:gd name="connsiteY4" fmla="*/ 178334 h 632047"/>
              <a:gd name="connsiteX5" fmla="*/ 629163 w 869582"/>
              <a:gd name="connsiteY5" fmla="*/ 222784 h 632047"/>
              <a:gd name="connsiteX6" fmla="*/ 670438 w 869582"/>
              <a:gd name="connsiteY6" fmla="*/ 197384 h 632047"/>
              <a:gd name="connsiteX7" fmla="*/ 289438 w 869582"/>
              <a:gd name="connsiteY7" fmla="*/ 511709 h 632047"/>
              <a:gd name="connsiteX8" fmla="*/ 486288 w 869582"/>
              <a:gd name="connsiteY8" fmla="*/ 333909 h 632047"/>
              <a:gd name="connsiteX9" fmla="*/ 324363 w 869582"/>
              <a:gd name="connsiteY9" fmla="*/ 435509 h 632047"/>
              <a:gd name="connsiteX10" fmla="*/ 127513 w 869582"/>
              <a:gd name="connsiteY10" fmla="*/ 562509 h 632047"/>
              <a:gd name="connsiteX11" fmla="*/ 19563 w 869582"/>
              <a:gd name="connsiteY11" fmla="*/ 616484 h 6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9582" h="632047">
                <a:moveTo>
                  <a:pt x="19563" y="616484"/>
                </a:moveTo>
                <a:cubicBezTo>
                  <a:pt x="87296" y="569917"/>
                  <a:pt x="461417" y="325442"/>
                  <a:pt x="533913" y="283109"/>
                </a:cubicBezTo>
                <a:cubicBezTo>
                  <a:pt x="606409" y="240776"/>
                  <a:pt x="399505" y="409051"/>
                  <a:pt x="454538" y="362484"/>
                </a:cubicBezTo>
                <a:cubicBezTo>
                  <a:pt x="509571" y="315917"/>
                  <a:pt x="825484" y="34401"/>
                  <a:pt x="864113" y="3709"/>
                </a:cubicBezTo>
                <a:cubicBezTo>
                  <a:pt x="902742" y="-26983"/>
                  <a:pt x="725471" y="141822"/>
                  <a:pt x="686313" y="178334"/>
                </a:cubicBezTo>
                <a:cubicBezTo>
                  <a:pt x="647155" y="214846"/>
                  <a:pt x="631809" y="219609"/>
                  <a:pt x="629163" y="222784"/>
                </a:cubicBezTo>
                <a:cubicBezTo>
                  <a:pt x="626517" y="225959"/>
                  <a:pt x="727059" y="149230"/>
                  <a:pt x="670438" y="197384"/>
                </a:cubicBezTo>
                <a:cubicBezTo>
                  <a:pt x="613817" y="245538"/>
                  <a:pt x="320130" y="488955"/>
                  <a:pt x="289438" y="511709"/>
                </a:cubicBezTo>
                <a:cubicBezTo>
                  <a:pt x="258746" y="534463"/>
                  <a:pt x="480467" y="346609"/>
                  <a:pt x="486288" y="333909"/>
                </a:cubicBezTo>
                <a:cubicBezTo>
                  <a:pt x="492109" y="321209"/>
                  <a:pt x="324363" y="435509"/>
                  <a:pt x="324363" y="435509"/>
                </a:cubicBezTo>
                <a:lnTo>
                  <a:pt x="127513" y="562509"/>
                </a:lnTo>
                <a:cubicBezTo>
                  <a:pt x="77771" y="593201"/>
                  <a:pt x="-48170" y="663051"/>
                  <a:pt x="19563" y="616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4035E3BE-3123-7691-F8AB-EA726EFDFAB9}"/>
              </a:ext>
            </a:extLst>
          </p:cNvPr>
          <p:cNvSpPr/>
          <p:nvPr/>
        </p:nvSpPr>
        <p:spPr>
          <a:xfrm>
            <a:off x="4397207" y="10633885"/>
            <a:ext cx="644693" cy="538940"/>
          </a:xfrm>
          <a:custGeom>
            <a:avLst/>
            <a:gdLst>
              <a:gd name="connsiteX0" fmla="*/ 6518 w 644693"/>
              <a:gd name="connsiteY0" fmla="*/ 5540 h 538940"/>
              <a:gd name="connsiteX1" fmla="*/ 473243 w 644693"/>
              <a:gd name="connsiteY1" fmla="*/ 427815 h 538940"/>
              <a:gd name="connsiteX2" fmla="*/ 454193 w 644693"/>
              <a:gd name="connsiteY2" fmla="*/ 408765 h 538940"/>
              <a:gd name="connsiteX3" fmla="*/ 644693 w 644693"/>
              <a:gd name="connsiteY3" fmla="*/ 538940 h 538940"/>
              <a:gd name="connsiteX4" fmla="*/ 574843 w 644693"/>
              <a:gd name="connsiteY4" fmla="*/ 491315 h 538940"/>
              <a:gd name="connsiteX5" fmla="*/ 136693 w 644693"/>
              <a:gd name="connsiteY5" fmla="*/ 167465 h 538940"/>
              <a:gd name="connsiteX6" fmla="*/ 263693 w 644693"/>
              <a:gd name="connsiteY6" fmla="*/ 262715 h 538940"/>
              <a:gd name="connsiteX7" fmla="*/ 203368 w 644693"/>
              <a:gd name="connsiteY7" fmla="*/ 189690 h 538940"/>
              <a:gd name="connsiteX8" fmla="*/ 6518 w 644693"/>
              <a:gd name="connsiteY8" fmla="*/ 5540 h 53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4693" h="538940">
                <a:moveTo>
                  <a:pt x="6518" y="5540"/>
                </a:moveTo>
                <a:cubicBezTo>
                  <a:pt x="51497" y="45227"/>
                  <a:pt x="473243" y="427815"/>
                  <a:pt x="473243" y="427815"/>
                </a:cubicBezTo>
                <a:cubicBezTo>
                  <a:pt x="547856" y="495019"/>
                  <a:pt x="425618" y="390244"/>
                  <a:pt x="454193" y="408765"/>
                </a:cubicBezTo>
                <a:cubicBezTo>
                  <a:pt x="482768" y="427286"/>
                  <a:pt x="644693" y="538940"/>
                  <a:pt x="644693" y="538940"/>
                </a:cubicBezTo>
                <a:lnTo>
                  <a:pt x="574843" y="491315"/>
                </a:lnTo>
                <a:lnTo>
                  <a:pt x="136693" y="167465"/>
                </a:lnTo>
                <a:cubicBezTo>
                  <a:pt x="84835" y="129365"/>
                  <a:pt x="252581" y="259011"/>
                  <a:pt x="263693" y="262715"/>
                </a:cubicBezTo>
                <a:cubicBezTo>
                  <a:pt x="274805" y="266419"/>
                  <a:pt x="244114" y="228319"/>
                  <a:pt x="203368" y="189690"/>
                </a:cubicBezTo>
                <a:cubicBezTo>
                  <a:pt x="162622" y="151061"/>
                  <a:pt x="-38461" y="-34147"/>
                  <a:pt x="6518" y="5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D9CEB240-F1F2-D429-E4E8-9937060D10C6}"/>
              </a:ext>
            </a:extLst>
          </p:cNvPr>
          <p:cNvSpPr/>
          <p:nvPr/>
        </p:nvSpPr>
        <p:spPr>
          <a:xfrm>
            <a:off x="4832117" y="11084503"/>
            <a:ext cx="1061272" cy="254280"/>
          </a:xfrm>
          <a:custGeom>
            <a:avLst/>
            <a:gdLst>
              <a:gd name="connsiteX0" fmla="*/ 70083 w 1061272"/>
              <a:gd name="connsiteY0" fmla="*/ 2597 h 254280"/>
              <a:gd name="connsiteX1" fmla="*/ 603483 w 1061272"/>
              <a:gd name="connsiteY1" fmla="*/ 237547 h 254280"/>
              <a:gd name="connsiteX2" fmla="*/ 473308 w 1061272"/>
              <a:gd name="connsiteY2" fmla="*/ 199447 h 254280"/>
              <a:gd name="connsiteX3" fmla="*/ 962258 w 1061272"/>
              <a:gd name="connsiteY3" fmla="*/ 253422 h 254280"/>
              <a:gd name="connsiteX4" fmla="*/ 838433 w 1061272"/>
              <a:gd name="connsiteY4" fmla="*/ 231197 h 254280"/>
              <a:gd name="connsiteX5" fmla="*/ 759058 w 1061272"/>
              <a:gd name="connsiteY5" fmla="*/ 212147 h 254280"/>
              <a:gd name="connsiteX6" fmla="*/ 1057508 w 1061272"/>
              <a:gd name="connsiteY6" fmla="*/ 218497 h 254280"/>
              <a:gd name="connsiteX7" fmla="*/ 514583 w 1061272"/>
              <a:gd name="connsiteY7" fmla="*/ 186747 h 254280"/>
              <a:gd name="connsiteX8" fmla="*/ 600308 w 1061272"/>
              <a:gd name="connsiteY8" fmla="*/ 218497 h 254280"/>
              <a:gd name="connsiteX9" fmla="*/ 311383 w 1061272"/>
              <a:gd name="connsiteY9" fmla="*/ 129597 h 254280"/>
              <a:gd name="connsiteX10" fmla="*/ 233 w 1061272"/>
              <a:gd name="connsiteY10" fmla="*/ 47047 h 254280"/>
              <a:gd name="connsiteX11" fmla="*/ 257408 w 1061272"/>
              <a:gd name="connsiteY11" fmla="*/ 107372 h 254280"/>
              <a:gd name="connsiteX12" fmla="*/ 70083 w 1061272"/>
              <a:gd name="connsiteY12" fmla="*/ 2597 h 25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1272" h="254280">
                <a:moveTo>
                  <a:pt x="70083" y="2597"/>
                </a:moveTo>
                <a:cubicBezTo>
                  <a:pt x="127762" y="24293"/>
                  <a:pt x="536279" y="204739"/>
                  <a:pt x="603483" y="237547"/>
                </a:cubicBezTo>
                <a:cubicBezTo>
                  <a:pt x="670687" y="270355"/>
                  <a:pt x="413512" y="196801"/>
                  <a:pt x="473308" y="199447"/>
                </a:cubicBezTo>
                <a:cubicBezTo>
                  <a:pt x="533104" y="202093"/>
                  <a:pt x="901404" y="248130"/>
                  <a:pt x="962258" y="253422"/>
                </a:cubicBezTo>
                <a:cubicBezTo>
                  <a:pt x="1023112" y="258714"/>
                  <a:pt x="872300" y="238076"/>
                  <a:pt x="838433" y="231197"/>
                </a:cubicBezTo>
                <a:cubicBezTo>
                  <a:pt x="804566" y="224318"/>
                  <a:pt x="722546" y="214264"/>
                  <a:pt x="759058" y="212147"/>
                </a:cubicBezTo>
                <a:cubicBezTo>
                  <a:pt x="795570" y="210030"/>
                  <a:pt x="1098254" y="222730"/>
                  <a:pt x="1057508" y="218497"/>
                </a:cubicBezTo>
                <a:cubicBezTo>
                  <a:pt x="1016762" y="214264"/>
                  <a:pt x="590783" y="186747"/>
                  <a:pt x="514583" y="186747"/>
                </a:cubicBezTo>
                <a:cubicBezTo>
                  <a:pt x="438383" y="186747"/>
                  <a:pt x="634175" y="228022"/>
                  <a:pt x="600308" y="218497"/>
                </a:cubicBezTo>
                <a:cubicBezTo>
                  <a:pt x="566441" y="208972"/>
                  <a:pt x="411395" y="158172"/>
                  <a:pt x="311383" y="129597"/>
                </a:cubicBezTo>
                <a:cubicBezTo>
                  <a:pt x="211371" y="101022"/>
                  <a:pt x="9229" y="50751"/>
                  <a:pt x="233" y="47047"/>
                </a:cubicBezTo>
                <a:cubicBezTo>
                  <a:pt x="-8763" y="43343"/>
                  <a:pt x="245237" y="112664"/>
                  <a:pt x="257408" y="107372"/>
                </a:cubicBezTo>
                <a:cubicBezTo>
                  <a:pt x="269579" y="102080"/>
                  <a:pt x="12404" y="-19099"/>
                  <a:pt x="70083" y="2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214AAF09-F7AF-58EF-0718-1268A40E52AF}"/>
              </a:ext>
            </a:extLst>
          </p:cNvPr>
          <p:cNvSpPr/>
          <p:nvPr/>
        </p:nvSpPr>
        <p:spPr>
          <a:xfrm>
            <a:off x="3678921" y="1601832"/>
            <a:ext cx="1128434" cy="1403915"/>
          </a:xfrm>
          <a:custGeom>
            <a:avLst/>
            <a:gdLst>
              <a:gd name="connsiteX0" fmla="*/ 1110793 w 1128434"/>
              <a:gd name="connsiteY0" fmla="*/ 31025 h 1403915"/>
              <a:gd name="connsiteX1" fmla="*/ 196393 w 1128434"/>
              <a:gd name="connsiteY1" fmla="*/ 880111 h 1403915"/>
              <a:gd name="connsiteX2" fmla="*/ 370565 w 1128434"/>
              <a:gd name="connsiteY2" fmla="*/ 727711 h 1403915"/>
              <a:gd name="connsiteX3" fmla="*/ 450 w 1128434"/>
              <a:gd name="connsiteY3" fmla="*/ 1402625 h 1403915"/>
              <a:gd name="connsiteX4" fmla="*/ 305250 w 1128434"/>
              <a:gd name="connsiteY4" fmla="*/ 880111 h 1403915"/>
              <a:gd name="connsiteX5" fmla="*/ 762450 w 1128434"/>
              <a:gd name="connsiteY5" fmla="*/ 248739 h 1403915"/>
              <a:gd name="connsiteX6" fmla="*/ 1110793 w 1128434"/>
              <a:gd name="connsiteY6" fmla="*/ 31025 h 140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8434" h="1403915">
                <a:moveTo>
                  <a:pt x="1110793" y="31025"/>
                </a:moveTo>
                <a:cubicBezTo>
                  <a:pt x="1016450" y="136254"/>
                  <a:pt x="319764" y="763997"/>
                  <a:pt x="196393" y="880111"/>
                </a:cubicBezTo>
                <a:cubicBezTo>
                  <a:pt x="73022" y="996225"/>
                  <a:pt x="403222" y="640625"/>
                  <a:pt x="370565" y="727711"/>
                </a:cubicBezTo>
                <a:cubicBezTo>
                  <a:pt x="337908" y="814797"/>
                  <a:pt x="11336" y="1377225"/>
                  <a:pt x="450" y="1402625"/>
                </a:cubicBezTo>
                <a:cubicBezTo>
                  <a:pt x="-10436" y="1428025"/>
                  <a:pt x="178250" y="1072425"/>
                  <a:pt x="305250" y="880111"/>
                </a:cubicBezTo>
                <a:cubicBezTo>
                  <a:pt x="432250" y="687797"/>
                  <a:pt x="628193" y="386625"/>
                  <a:pt x="762450" y="248739"/>
                </a:cubicBezTo>
                <a:cubicBezTo>
                  <a:pt x="896707" y="110853"/>
                  <a:pt x="1205136" y="-74204"/>
                  <a:pt x="1110793" y="31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5A59319B-F265-9563-9A84-7285CD63D784}"/>
              </a:ext>
            </a:extLst>
          </p:cNvPr>
          <p:cNvSpPr/>
          <p:nvPr/>
        </p:nvSpPr>
        <p:spPr>
          <a:xfrm>
            <a:off x="6127301" y="4314795"/>
            <a:ext cx="335248" cy="1031912"/>
          </a:xfrm>
          <a:custGeom>
            <a:avLst/>
            <a:gdLst>
              <a:gd name="connsiteX0" fmla="*/ 194124 w 335248"/>
              <a:gd name="connsiteY0" fmla="*/ 30 h 1031912"/>
              <a:gd name="connsiteX1" fmla="*/ 324299 w 335248"/>
              <a:gd name="connsiteY1" fmla="*/ 282605 h 1031912"/>
              <a:gd name="connsiteX2" fmla="*/ 321124 w 335248"/>
              <a:gd name="connsiteY2" fmla="*/ 247680 h 1031912"/>
              <a:gd name="connsiteX3" fmla="*/ 263974 w 335248"/>
              <a:gd name="connsiteY3" fmla="*/ 527080 h 1031912"/>
              <a:gd name="connsiteX4" fmla="*/ 279849 w 335248"/>
              <a:gd name="connsiteY4" fmla="*/ 431830 h 1031912"/>
              <a:gd name="connsiteX5" fmla="*/ 190949 w 335248"/>
              <a:gd name="connsiteY5" fmla="*/ 663605 h 1031912"/>
              <a:gd name="connsiteX6" fmla="*/ 206824 w 335248"/>
              <a:gd name="connsiteY6" fmla="*/ 603280 h 1031912"/>
              <a:gd name="connsiteX7" fmla="*/ 156024 w 335248"/>
              <a:gd name="connsiteY7" fmla="*/ 898555 h 1031912"/>
              <a:gd name="connsiteX8" fmla="*/ 171899 w 335248"/>
              <a:gd name="connsiteY8" fmla="*/ 762030 h 1031912"/>
              <a:gd name="connsiteX9" fmla="*/ 130624 w 335248"/>
              <a:gd name="connsiteY9" fmla="*/ 1031905 h 1031912"/>
              <a:gd name="connsiteX10" fmla="*/ 159199 w 335248"/>
              <a:gd name="connsiteY10" fmla="*/ 771555 h 1031912"/>
              <a:gd name="connsiteX11" fmla="*/ 73474 w 335248"/>
              <a:gd name="connsiteY11" fmla="*/ 895380 h 1031912"/>
              <a:gd name="connsiteX12" fmla="*/ 79824 w 335248"/>
              <a:gd name="connsiteY12" fmla="*/ 816005 h 1031912"/>
              <a:gd name="connsiteX13" fmla="*/ 449 w 335248"/>
              <a:gd name="connsiteY13" fmla="*/ 977930 h 1031912"/>
              <a:gd name="connsiteX14" fmla="*/ 121099 w 335248"/>
              <a:gd name="connsiteY14" fmla="*/ 762030 h 1031912"/>
              <a:gd name="connsiteX15" fmla="*/ 241749 w 335248"/>
              <a:gd name="connsiteY15" fmla="*/ 615980 h 1031912"/>
              <a:gd name="connsiteX16" fmla="*/ 225874 w 335248"/>
              <a:gd name="connsiteY16" fmla="*/ 647730 h 1031912"/>
              <a:gd name="connsiteX17" fmla="*/ 273499 w 335248"/>
              <a:gd name="connsiteY17" fmla="*/ 584230 h 1031912"/>
              <a:gd name="connsiteX18" fmla="*/ 235399 w 335248"/>
              <a:gd name="connsiteY18" fmla="*/ 438180 h 1031912"/>
              <a:gd name="connsiteX19" fmla="*/ 267149 w 335248"/>
              <a:gd name="connsiteY19" fmla="*/ 546130 h 1031912"/>
              <a:gd name="connsiteX20" fmla="*/ 317949 w 335248"/>
              <a:gd name="connsiteY20" fmla="*/ 263555 h 1031912"/>
              <a:gd name="connsiteX21" fmla="*/ 276674 w 335248"/>
              <a:gd name="connsiteY21" fmla="*/ 209580 h 1031912"/>
              <a:gd name="connsiteX22" fmla="*/ 302074 w 335248"/>
              <a:gd name="connsiteY22" fmla="*/ 301655 h 1031912"/>
              <a:gd name="connsiteX23" fmla="*/ 194124 w 335248"/>
              <a:gd name="connsiteY23" fmla="*/ 30 h 103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5248" h="1031912">
                <a:moveTo>
                  <a:pt x="194124" y="30"/>
                </a:moveTo>
                <a:cubicBezTo>
                  <a:pt x="197828" y="-3145"/>
                  <a:pt x="303132" y="241330"/>
                  <a:pt x="324299" y="282605"/>
                </a:cubicBezTo>
                <a:cubicBezTo>
                  <a:pt x="345466" y="323880"/>
                  <a:pt x="331178" y="206934"/>
                  <a:pt x="321124" y="247680"/>
                </a:cubicBezTo>
                <a:cubicBezTo>
                  <a:pt x="311070" y="288426"/>
                  <a:pt x="270853" y="496388"/>
                  <a:pt x="263974" y="527080"/>
                </a:cubicBezTo>
                <a:cubicBezTo>
                  <a:pt x="257095" y="557772"/>
                  <a:pt x="292020" y="409076"/>
                  <a:pt x="279849" y="431830"/>
                </a:cubicBezTo>
                <a:cubicBezTo>
                  <a:pt x="267678" y="454584"/>
                  <a:pt x="203120" y="635030"/>
                  <a:pt x="190949" y="663605"/>
                </a:cubicBezTo>
                <a:cubicBezTo>
                  <a:pt x="178778" y="692180"/>
                  <a:pt x="212645" y="564122"/>
                  <a:pt x="206824" y="603280"/>
                </a:cubicBezTo>
                <a:cubicBezTo>
                  <a:pt x="201003" y="642438"/>
                  <a:pt x="161845" y="872097"/>
                  <a:pt x="156024" y="898555"/>
                </a:cubicBezTo>
                <a:cubicBezTo>
                  <a:pt x="150203" y="925013"/>
                  <a:pt x="176132" y="739805"/>
                  <a:pt x="171899" y="762030"/>
                </a:cubicBezTo>
                <a:cubicBezTo>
                  <a:pt x="167666" y="784255"/>
                  <a:pt x="132741" y="1030317"/>
                  <a:pt x="130624" y="1031905"/>
                </a:cubicBezTo>
                <a:cubicBezTo>
                  <a:pt x="128507" y="1033493"/>
                  <a:pt x="168724" y="794309"/>
                  <a:pt x="159199" y="771555"/>
                </a:cubicBezTo>
                <a:cubicBezTo>
                  <a:pt x="149674" y="748801"/>
                  <a:pt x="86703" y="887972"/>
                  <a:pt x="73474" y="895380"/>
                </a:cubicBezTo>
                <a:cubicBezTo>
                  <a:pt x="60245" y="902788"/>
                  <a:pt x="91995" y="802247"/>
                  <a:pt x="79824" y="816005"/>
                </a:cubicBezTo>
                <a:cubicBezTo>
                  <a:pt x="67653" y="829763"/>
                  <a:pt x="-6430" y="986926"/>
                  <a:pt x="449" y="977930"/>
                </a:cubicBezTo>
                <a:cubicBezTo>
                  <a:pt x="7328" y="968934"/>
                  <a:pt x="80882" y="822355"/>
                  <a:pt x="121099" y="762030"/>
                </a:cubicBezTo>
                <a:cubicBezTo>
                  <a:pt x="161316" y="701705"/>
                  <a:pt x="224287" y="635030"/>
                  <a:pt x="241749" y="615980"/>
                </a:cubicBezTo>
                <a:cubicBezTo>
                  <a:pt x="259211" y="596930"/>
                  <a:pt x="220582" y="653022"/>
                  <a:pt x="225874" y="647730"/>
                </a:cubicBezTo>
                <a:cubicBezTo>
                  <a:pt x="231166" y="642438"/>
                  <a:pt x="271911" y="619155"/>
                  <a:pt x="273499" y="584230"/>
                </a:cubicBezTo>
                <a:cubicBezTo>
                  <a:pt x="275087" y="549305"/>
                  <a:pt x="236457" y="444530"/>
                  <a:pt x="235399" y="438180"/>
                </a:cubicBezTo>
                <a:cubicBezTo>
                  <a:pt x="234341" y="431830"/>
                  <a:pt x="253391" y="575234"/>
                  <a:pt x="267149" y="546130"/>
                </a:cubicBezTo>
                <a:cubicBezTo>
                  <a:pt x="280907" y="517026"/>
                  <a:pt x="316362" y="319647"/>
                  <a:pt x="317949" y="263555"/>
                </a:cubicBezTo>
                <a:cubicBezTo>
                  <a:pt x="319536" y="207463"/>
                  <a:pt x="279320" y="203230"/>
                  <a:pt x="276674" y="209580"/>
                </a:cubicBezTo>
                <a:cubicBezTo>
                  <a:pt x="274028" y="215930"/>
                  <a:pt x="315303" y="331817"/>
                  <a:pt x="302074" y="301655"/>
                </a:cubicBezTo>
                <a:cubicBezTo>
                  <a:pt x="288845" y="271493"/>
                  <a:pt x="190420" y="3205"/>
                  <a:pt x="19412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95E1D1A5-6368-6298-0A2D-32239858037A}"/>
              </a:ext>
            </a:extLst>
          </p:cNvPr>
          <p:cNvSpPr/>
          <p:nvPr/>
        </p:nvSpPr>
        <p:spPr>
          <a:xfrm>
            <a:off x="6730730" y="4514815"/>
            <a:ext cx="164350" cy="604478"/>
          </a:xfrm>
          <a:custGeom>
            <a:avLst/>
            <a:gdLst>
              <a:gd name="connsiteX0" fmla="*/ 270 w 164350"/>
              <a:gd name="connsiteY0" fmla="*/ 35 h 604478"/>
              <a:gd name="connsiteX1" fmla="*/ 130445 w 164350"/>
              <a:gd name="connsiteY1" fmla="*/ 342935 h 604478"/>
              <a:gd name="connsiteX2" fmla="*/ 114570 w 164350"/>
              <a:gd name="connsiteY2" fmla="*/ 311185 h 604478"/>
              <a:gd name="connsiteX3" fmla="*/ 162195 w 164350"/>
              <a:gd name="connsiteY3" fmla="*/ 530260 h 604478"/>
              <a:gd name="connsiteX4" fmla="*/ 155845 w 164350"/>
              <a:gd name="connsiteY4" fmla="*/ 511210 h 604478"/>
              <a:gd name="connsiteX5" fmla="*/ 152670 w 164350"/>
              <a:gd name="connsiteY5" fmla="*/ 603285 h 604478"/>
              <a:gd name="connsiteX6" fmla="*/ 130445 w 164350"/>
              <a:gd name="connsiteY6" fmla="*/ 435010 h 604478"/>
              <a:gd name="connsiteX7" fmla="*/ 66945 w 164350"/>
              <a:gd name="connsiteY7" fmla="*/ 250860 h 604478"/>
              <a:gd name="connsiteX8" fmla="*/ 95520 w 164350"/>
              <a:gd name="connsiteY8" fmla="*/ 320710 h 604478"/>
              <a:gd name="connsiteX9" fmla="*/ 270 w 164350"/>
              <a:gd name="connsiteY9" fmla="*/ 35 h 60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350" h="604478">
                <a:moveTo>
                  <a:pt x="270" y="35"/>
                </a:moveTo>
                <a:cubicBezTo>
                  <a:pt x="6091" y="3739"/>
                  <a:pt x="111395" y="291077"/>
                  <a:pt x="130445" y="342935"/>
                </a:cubicBezTo>
                <a:cubicBezTo>
                  <a:pt x="149495" y="394793"/>
                  <a:pt x="109278" y="279964"/>
                  <a:pt x="114570" y="311185"/>
                </a:cubicBezTo>
                <a:cubicBezTo>
                  <a:pt x="119862" y="342406"/>
                  <a:pt x="162195" y="530260"/>
                  <a:pt x="162195" y="530260"/>
                </a:cubicBezTo>
                <a:cubicBezTo>
                  <a:pt x="169074" y="563598"/>
                  <a:pt x="157432" y="499039"/>
                  <a:pt x="155845" y="511210"/>
                </a:cubicBezTo>
                <a:cubicBezTo>
                  <a:pt x="154258" y="523381"/>
                  <a:pt x="156903" y="615985"/>
                  <a:pt x="152670" y="603285"/>
                </a:cubicBezTo>
                <a:cubicBezTo>
                  <a:pt x="148437" y="590585"/>
                  <a:pt x="144733" y="493748"/>
                  <a:pt x="130445" y="435010"/>
                </a:cubicBezTo>
                <a:cubicBezTo>
                  <a:pt x="116158" y="376273"/>
                  <a:pt x="72766" y="269910"/>
                  <a:pt x="66945" y="250860"/>
                </a:cubicBezTo>
                <a:cubicBezTo>
                  <a:pt x="61124" y="231810"/>
                  <a:pt x="106633" y="360927"/>
                  <a:pt x="95520" y="320710"/>
                </a:cubicBezTo>
                <a:cubicBezTo>
                  <a:pt x="84408" y="280493"/>
                  <a:pt x="-5551" y="-3669"/>
                  <a:pt x="27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016F9AD6-479F-A0D8-A19E-43881449F586}"/>
              </a:ext>
            </a:extLst>
          </p:cNvPr>
          <p:cNvSpPr/>
          <p:nvPr/>
        </p:nvSpPr>
        <p:spPr>
          <a:xfrm>
            <a:off x="6792950" y="4041010"/>
            <a:ext cx="97065" cy="682161"/>
          </a:xfrm>
          <a:custGeom>
            <a:avLst/>
            <a:gdLst>
              <a:gd name="connsiteX0" fmla="*/ 30125 w 97065"/>
              <a:gd name="connsiteY0" fmla="*/ 765 h 682161"/>
              <a:gd name="connsiteX1" fmla="*/ 26950 w 97065"/>
              <a:gd name="connsiteY1" fmla="*/ 413515 h 682161"/>
              <a:gd name="connsiteX2" fmla="*/ 36475 w 97065"/>
              <a:gd name="connsiteY2" fmla="*/ 384940 h 682161"/>
              <a:gd name="connsiteX3" fmla="*/ 11075 w 97065"/>
              <a:gd name="connsiteY3" fmla="*/ 677040 h 682161"/>
              <a:gd name="connsiteX4" fmla="*/ 4725 w 97065"/>
              <a:gd name="connsiteY4" fmla="*/ 565915 h 682161"/>
              <a:gd name="connsiteX5" fmla="*/ 7900 w 97065"/>
              <a:gd name="connsiteY5" fmla="*/ 499240 h 682161"/>
              <a:gd name="connsiteX6" fmla="*/ 96800 w 97065"/>
              <a:gd name="connsiteY6" fmla="*/ 273815 h 682161"/>
              <a:gd name="connsiteX7" fmla="*/ 36475 w 97065"/>
              <a:gd name="connsiteY7" fmla="*/ 365890 h 682161"/>
              <a:gd name="connsiteX8" fmla="*/ 71400 w 97065"/>
              <a:gd name="connsiteY8" fmla="*/ 137290 h 682161"/>
              <a:gd name="connsiteX9" fmla="*/ 33300 w 97065"/>
              <a:gd name="connsiteY9" fmla="*/ 305565 h 682161"/>
              <a:gd name="connsiteX10" fmla="*/ 30125 w 97065"/>
              <a:gd name="connsiteY10" fmla="*/ 765 h 68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065" h="682161">
                <a:moveTo>
                  <a:pt x="30125" y="765"/>
                </a:moveTo>
                <a:cubicBezTo>
                  <a:pt x="29067" y="18756"/>
                  <a:pt x="25892" y="349486"/>
                  <a:pt x="26950" y="413515"/>
                </a:cubicBezTo>
                <a:cubicBezTo>
                  <a:pt x="28008" y="477544"/>
                  <a:pt x="39121" y="341019"/>
                  <a:pt x="36475" y="384940"/>
                </a:cubicBezTo>
                <a:cubicBezTo>
                  <a:pt x="33829" y="428861"/>
                  <a:pt x="16367" y="646878"/>
                  <a:pt x="11075" y="677040"/>
                </a:cubicBezTo>
                <a:cubicBezTo>
                  <a:pt x="5783" y="707202"/>
                  <a:pt x="5254" y="595548"/>
                  <a:pt x="4725" y="565915"/>
                </a:cubicBezTo>
                <a:cubicBezTo>
                  <a:pt x="4196" y="536282"/>
                  <a:pt x="-7446" y="547923"/>
                  <a:pt x="7900" y="499240"/>
                </a:cubicBezTo>
                <a:cubicBezTo>
                  <a:pt x="23246" y="450557"/>
                  <a:pt x="92038" y="296040"/>
                  <a:pt x="96800" y="273815"/>
                </a:cubicBezTo>
                <a:cubicBezTo>
                  <a:pt x="101563" y="251590"/>
                  <a:pt x="40708" y="388644"/>
                  <a:pt x="36475" y="365890"/>
                </a:cubicBezTo>
                <a:cubicBezTo>
                  <a:pt x="32242" y="343136"/>
                  <a:pt x="71929" y="147344"/>
                  <a:pt x="71400" y="137290"/>
                </a:cubicBezTo>
                <a:cubicBezTo>
                  <a:pt x="70871" y="127236"/>
                  <a:pt x="38063" y="323557"/>
                  <a:pt x="33300" y="305565"/>
                </a:cubicBezTo>
                <a:cubicBezTo>
                  <a:pt x="28537" y="287573"/>
                  <a:pt x="31183" y="-17226"/>
                  <a:pt x="30125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668CD4C8-4FCB-A419-23E2-7B18A9B76D1C}"/>
              </a:ext>
            </a:extLst>
          </p:cNvPr>
          <p:cNvSpPr/>
          <p:nvPr/>
        </p:nvSpPr>
        <p:spPr>
          <a:xfrm>
            <a:off x="6841538" y="5095309"/>
            <a:ext cx="214482" cy="401776"/>
          </a:xfrm>
          <a:custGeom>
            <a:avLst/>
            <a:gdLst>
              <a:gd name="connsiteX0" fmla="*/ 587 w 214482"/>
              <a:gd name="connsiteY0" fmla="*/ 566 h 401776"/>
              <a:gd name="connsiteX1" fmla="*/ 168862 w 214482"/>
              <a:gd name="connsiteY1" fmla="*/ 219641 h 401776"/>
              <a:gd name="connsiteX2" fmla="*/ 146637 w 214482"/>
              <a:gd name="connsiteY2" fmla="*/ 175191 h 401776"/>
              <a:gd name="connsiteX3" fmla="*/ 197437 w 214482"/>
              <a:gd name="connsiteY3" fmla="*/ 289491 h 401776"/>
              <a:gd name="connsiteX4" fmla="*/ 149812 w 214482"/>
              <a:gd name="connsiteY4" fmla="*/ 210116 h 401776"/>
              <a:gd name="connsiteX5" fmla="*/ 194262 w 214482"/>
              <a:gd name="connsiteY5" fmla="*/ 321241 h 401776"/>
              <a:gd name="connsiteX6" fmla="*/ 213312 w 214482"/>
              <a:gd name="connsiteY6" fmla="*/ 400616 h 401776"/>
              <a:gd name="connsiteX7" fmla="*/ 162512 w 214482"/>
              <a:gd name="connsiteY7" fmla="*/ 260916 h 401776"/>
              <a:gd name="connsiteX8" fmla="*/ 114887 w 214482"/>
              <a:gd name="connsiteY8" fmla="*/ 159316 h 401776"/>
              <a:gd name="connsiteX9" fmla="*/ 587 w 214482"/>
              <a:gd name="connsiteY9" fmla="*/ 566 h 40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482" h="401776">
                <a:moveTo>
                  <a:pt x="587" y="566"/>
                </a:moveTo>
                <a:cubicBezTo>
                  <a:pt x="9583" y="10620"/>
                  <a:pt x="144520" y="190537"/>
                  <a:pt x="168862" y="219641"/>
                </a:cubicBezTo>
                <a:cubicBezTo>
                  <a:pt x="193204" y="248745"/>
                  <a:pt x="141875" y="163549"/>
                  <a:pt x="146637" y="175191"/>
                </a:cubicBezTo>
                <a:cubicBezTo>
                  <a:pt x="151399" y="186833"/>
                  <a:pt x="196908" y="283670"/>
                  <a:pt x="197437" y="289491"/>
                </a:cubicBezTo>
                <a:cubicBezTo>
                  <a:pt x="197966" y="295312"/>
                  <a:pt x="150341" y="204824"/>
                  <a:pt x="149812" y="210116"/>
                </a:cubicBezTo>
                <a:cubicBezTo>
                  <a:pt x="149283" y="215408"/>
                  <a:pt x="183679" y="289491"/>
                  <a:pt x="194262" y="321241"/>
                </a:cubicBezTo>
                <a:cubicBezTo>
                  <a:pt x="204845" y="352991"/>
                  <a:pt x="218604" y="410670"/>
                  <a:pt x="213312" y="400616"/>
                </a:cubicBezTo>
                <a:cubicBezTo>
                  <a:pt x="208020" y="390562"/>
                  <a:pt x="178916" y="301133"/>
                  <a:pt x="162512" y="260916"/>
                </a:cubicBezTo>
                <a:cubicBezTo>
                  <a:pt x="146108" y="220699"/>
                  <a:pt x="141345" y="201649"/>
                  <a:pt x="114887" y="159316"/>
                </a:cubicBezTo>
                <a:cubicBezTo>
                  <a:pt x="88429" y="116983"/>
                  <a:pt x="-8409" y="-9488"/>
                  <a:pt x="587" y="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0F6B42B5-38D0-6681-83A9-76B0AF2C88F9}"/>
              </a:ext>
            </a:extLst>
          </p:cNvPr>
          <p:cNvSpPr/>
          <p:nvPr/>
        </p:nvSpPr>
        <p:spPr>
          <a:xfrm>
            <a:off x="4991466" y="6460193"/>
            <a:ext cx="1059375" cy="904907"/>
          </a:xfrm>
          <a:custGeom>
            <a:avLst/>
            <a:gdLst>
              <a:gd name="connsiteX0" fmla="*/ 2144 w 1059375"/>
              <a:gd name="connsiteY0" fmla="*/ 837 h 904907"/>
              <a:gd name="connsiteX1" fmla="*/ 347097 w 1059375"/>
              <a:gd name="connsiteY1" fmla="*/ 460775 h 904907"/>
              <a:gd name="connsiteX2" fmla="*/ 297818 w 1059375"/>
              <a:gd name="connsiteY2" fmla="*/ 422447 h 904907"/>
              <a:gd name="connsiteX3" fmla="*/ 566115 w 1059375"/>
              <a:gd name="connsiteY3" fmla="*/ 657891 h 904907"/>
              <a:gd name="connsiteX4" fmla="*/ 549688 w 1059375"/>
              <a:gd name="connsiteY4" fmla="*/ 553857 h 904907"/>
              <a:gd name="connsiteX5" fmla="*/ 730378 w 1059375"/>
              <a:gd name="connsiteY5" fmla="*/ 690744 h 904907"/>
              <a:gd name="connsiteX6" fmla="*/ 724903 w 1059375"/>
              <a:gd name="connsiteY6" fmla="*/ 515529 h 904907"/>
              <a:gd name="connsiteX7" fmla="*/ 916544 w 1059375"/>
              <a:gd name="connsiteY7" fmla="*/ 844056 h 904907"/>
              <a:gd name="connsiteX8" fmla="*/ 883691 w 1059375"/>
              <a:gd name="connsiteY8" fmla="*/ 811203 h 904907"/>
              <a:gd name="connsiteX9" fmla="*/ 1058905 w 1059375"/>
              <a:gd name="connsiteY9" fmla="*/ 904286 h 904907"/>
              <a:gd name="connsiteX10" fmla="*/ 922019 w 1059375"/>
              <a:gd name="connsiteY10" fmla="*/ 816679 h 904907"/>
              <a:gd name="connsiteX11" fmla="*/ 555164 w 1059375"/>
              <a:gd name="connsiteY11" fmla="*/ 318413 h 904907"/>
              <a:gd name="connsiteX12" fmla="*/ 790608 w 1059375"/>
              <a:gd name="connsiteY12" fmla="*/ 712645 h 904907"/>
              <a:gd name="connsiteX13" fmla="*/ 527787 w 1059375"/>
              <a:gd name="connsiteY13" fmla="*/ 400545 h 904907"/>
              <a:gd name="connsiteX14" fmla="*/ 681099 w 1059375"/>
              <a:gd name="connsiteY14" fmla="*/ 646940 h 904907"/>
              <a:gd name="connsiteX15" fmla="*/ 434704 w 1059375"/>
              <a:gd name="connsiteY15" fmla="*/ 449824 h 904907"/>
              <a:gd name="connsiteX16" fmla="*/ 527787 w 1059375"/>
              <a:gd name="connsiteY16" fmla="*/ 586710 h 904907"/>
              <a:gd name="connsiteX17" fmla="*/ 352572 w 1059375"/>
              <a:gd name="connsiteY17" fmla="*/ 367692 h 904907"/>
              <a:gd name="connsiteX18" fmla="*/ 297818 w 1059375"/>
              <a:gd name="connsiteY18" fmla="*/ 406020 h 904907"/>
              <a:gd name="connsiteX19" fmla="*/ 155456 w 1059375"/>
              <a:gd name="connsiteY19" fmla="*/ 301987 h 904907"/>
              <a:gd name="connsiteX20" fmla="*/ 199260 w 1059375"/>
              <a:gd name="connsiteY20" fmla="*/ 345790 h 904907"/>
              <a:gd name="connsiteX21" fmla="*/ 2144 w 1059375"/>
              <a:gd name="connsiteY21" fmla="*/ 837 h 904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59375" h="904907">
                <a:moveTo>
                  <a:pt x="2144" y="837"/>
                </a:moveTo>
                <a:cubicBezTo>
                  <a:pt x="26784" y="20001"/>
                  <a:pt x="297818" y="390507"/>
                  <a:pt x="347097" y="460775"/>
                </a:cubicBezTo>
                <a:cubicBezTo>
                  <a:pt x="396376" y="531043"/>
                  <a:pt x="261315" y="389594"/>
                  <a:pt x="297818" y="422447"/>
                </a:cubicBezTo>
                <a:cubicBezTo>
                  <a:pt x="334321" y="455300"/>
                  <a:pt x="524137" y="635989"/>
                  <a:pt x="566115" y="657891"/>
                </a:cubicBezTo>
                <a:cubicBezTo>
                  <a:pt x="608093" y="679793"/>
                  <a:pt x="522311" y="548382"/>
                  <a:pt x="549688" y="553857"/>
                </a:cubicBezTo>
                <a:cubicBezTo>
                  <a:pt x="577065" y="559332"/>
                  <a:pt x="701176" y="697132"/>
                  <a:pt x="730378" y="690744"/>
                </a:cubicBezTo>
                <a:cubicBezTo>
                  <a:pt x="759581" y="684356"/>
                  <a:pt x="693875" y="489977"/>
                  <a:pt x="724903" y="515529"/>
                </a:cubicBezTo>
                <a:cubicBezTo>
                  <a:pt x="755931" y="541081"/>
                  <a:pt x="916544" y="844056"/>
                  <a:pt x="916544" y="844056"/>
                </a:cubicBezTo>
                <a:cubicBezTo>
                  <a:pt x="943009" y="893335"/>
                  <a:pt x="859964" y="801165"/>
                  <a:pt x="883691" y="811203"/>
                </a:cubicBezTo>
                <a:cubicBezTo>
                  <a:pt x="907418" y="821241"/>
                  <a:pt x="1052517" y="903373"/>
                  <a:pt x="1058905" y="904286"/>
                </a:cubicBezTo>
                <a:cubicBezTo>
                  <a:pt x="1065293" y="905199"/>
                  <a:pt x="1005976" y="914325"/>
                  <a:pt x="922019" y="816679"/>
                </a:cubicBezTo>
                <a:cubicBezTo>
                  <a:pt x="838062" y="719034"/>
                  <a:pt x="577066" y="335752"/>
                  <a:pt x="555164" y="318413"/>
                </a:cubicBezTo>
                <a:cubicBezTo>
                  <a:pt x="533262" y="301074"/>
                  <a:pt x="795171" y="698956"/>
                  <a:pt x="790608" y="712645"/>
                </a:cubicBezTo>
                <a:cubicBezTo>
                  <a:pt x="786045" y="726334"/>
                  <a:pt x="546038" y="411496"/>
                  <a:pt x="527787" y="400545"/>
                </a:cubicBezTo>
                <a:cubicBezTo>
                  <a:pt x="509536" y="389594"/>
                  <a:pt x="696613" y="638727"/>
                  <a:pt x="681099" y="646940"/>
                </a:cubicBezTo>
                <a:cubicBezTo>
                  <a:pt x="665585" y="655153"/>
                  <a:pt x="460256" y="459862"/>
                  <a:pt x="434704" y="449824"/>
                </a:cubicBezTo>
                <a:cubicBezTo>
                  <a:pt x="409152" y="439786"/>
                  <a:pt x="541476" y="600399"/>
                  <a:pt x="527787" y="586710"/>
                </a:cubicBezTo>
                <a:cubicBezTo>
                  <a:pt x="514098" y="573021"/>
                  <a:pt x="390900" y="397807"/>
                  <a:pt x="352572" y="367692"/>
                </a:cubicBezTo>
                <a:cubicBezTo>
                  <a:pt x="314244" y="337577"/>
                  <a:pt x="330670" y="416971"/>
                  <a:pt x="297818" y="406020"/>
                </a:cubicBezTo>
                <a:cubicBezTo>
                  <a:pt x="264966" y="395069"/>
                  <a:pt x="171882" y="312025"/>
                  <a:pt x="155456" y="301987"/>
                </a:cubicBezTo>
                <a:cubicBezTo>
                  <a:pt x="139030" y="291949"/>
                  <a:pt x="225725" y="394156"/>
                  <a:pt x="199260" y="345790"/>
                </a:cubicBezTo>
                <a:cubicBezTo>
                  <a:pt x="172795" y="297424"/>
                  <a:pt x="-22496" y="-18327"/>
                  <a:pt x="2144" y="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264CB1B8-195A-ACD1-2D30-8405A30622E6}"/>
              </a:ext>
            </a:extLst>
          </p:cNvPr>
          <p:cNvSpPr/>
          <p:nvPr/>
        </p:nvSpPr>
        <p:spPr>
          <a:xfrm>
            <a:off x="5779153" y="7150810"/>
            <a:ext cx="940598" cy="307337"/>
          </a:xfrm>
          <a:custGeom>
            <a:avLst/>
            <a:gdLst>
              <a:gd name="connsiteX0" fmla="*/ 2921 w 940598"/>
              <a:gd name="connsiteY0" fmla="*/ 65832 h 307337"/>
              <a:gd name="connsiteX1" fmla="*/ 539515 w 940598"/>
              <a:gd name="connsiteY1" fmla="*/ 295801 h 307337"/>
              <a:gd name="connsiteX2" fmla="*/ 468334 w 940598"/>
              <a:gd name="connsiteY2" fmla="*/ 273899 h 307337"/>
              <a:gd name="connsiteX3" fmla="*/ 933748 w 940598"/>
              <a:gd name="connsiteY3" fmla="*/ 306752 h 307337"/>
              <a:gd name="connsiteX4" fmla="*/ 758533 w 940598"/>
              <a:gd name="connsiteY4" fmla="*/ 295801 h 307337"/>
              <a:gd name="connsiteX5" fmla="*/ 342399 w 940598"/>
              <a:gd name="connsiteY5" fmla="*/ 262948 h 307337"/>
              <a:gd name="connsiteX6" fmla="*/ 846140 w 940598"/>
              <a:gd name="connsiteY6" fmla="*/ 186292 h 307337"/>
              <a:gd name="connsiteX7" fmla="*/ 380727 w 940598"/>
              <a:gd name="connsiteY7" fmla="*/ 230095 h 307337"/>
              <a:gd name="connsiteX8" fmla="*/ 364301 w 940598"/>
              <a:gd name="connsiteY8" fmla="*/ 153439 h 307337"/>
              <a:gd name="connsiteX9" fmla="*/ 282169 w 940598"/>
              <a:gd name="connsiteY9" fmla="*/ 127 h 307337"/>
              <a:gd name="connsiteX10" fmla="*/ 369776 w 940598"/>
              <a:gd name="connsiteY10" fmla="*/ 180816 h 307337"/>
              <a:gd name="connsiteX11" fmla="*/ 325973 w 940598"/>
              <a:gd name="connsiteY11" fmla="*/ 180816 h 307337"/>
              <a:gd name="connsiteX12" fmla="*/ 2921 w 940598"/>
              <a:gd name="connsiteY12" fmla="*/ 65832 h 30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0598" h="307337">
                <a:moveTo>
                  <a:pt x="2921" y="65832"/>
                </a:moveTo>
                <a:cubicBezTo>
                  <a:pt x="38511" y="84996"/>
                  <a:pt x="461946" y="261123"/>
                  <a:pt x="539515" y="295801"/>
                </a:cubicBezTo>
                <a:cubicBezTo>
                  <a:pt x="617084" y="330479"/>
                  <a:pt x="402629" y="272074"/>
                  <a:pt x="468334" y="273899"/>
                </a:cubicBezTo>
                <a:cubicBezTo>
                  <a:pt x="534039" y="275724"/>
                  <a:pt x="885382" y="303102"/>
                  <a:pt x="933748" y="306752"/>
                </a:cubicBezTo>
                <a:cubicBezTo>
                  <a:pt x="982115" y="310402"/>
                  <a:pt x="758533" y="295801"/>
                  <a:pt x="758533" y="295801"/>
                </a:cubicBezTo>
                <a:cubicBezTo>
                  <a:pt x="659975" y="288500"/>
                  <a:pt x="327798" y="281200"/>
                  <a:pt x="342399" y="262948"/>
                </a:cubicBezTo>
                <a:cubicBezTo>
                  <a:pt x="357000" y="244696"/>
                  <a:pt x="839752" y="191767"/>
                  <a:pt x="846140" y="186292"/>
                </a:cubicBezTo>
                <a:cubicBezTo>
                  <a:pt x="852528" y="180817"/>
                  <a:pt x="461033" y="235570"/>
                  <a:pt x="380727" y="230095"/>
                </a:cubicBezTo>
                <a:cubicBezTo>
                  <a:pt x="300421" y="224620"/>
                  <a:pt x="380727" y="191767"/>
                  <a:pt x="364301" y="153439"/>
                </a:cubicBezTo>
                <a:cubicBezTo>
                  <a:pt x="347875" y="115111"/>
                  <a:pt x="281256" y="-4436"/>
                  <a:pt x="282169" y="127"/>
                </a:cubicBezTo>
                <a:cubicBezTo>
                  <a:pt x="283082" y="4690"/>
                  <a:pt x="362475" y="150701"/>
                  <a:pt x="369776" y="180816"/>
                </a:cubicBezTo>
                <a:cubicBezTo>
                  <a:pt x="377077" y="210931"/>
                  <a:pt x="384378" y="200893"/>
                  <a:pt x="325973" y="180816"/>
                </a:cubicBezTo>
                <a:cubicBezTo>
                  <a:pt x="267568" y="160739"/>
                  <a:pt x="-32669" y="46668"/>
                  <a:pt x="2921" y="658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02514D40-45CE-867A-1B6E-A202BF69FF45}"/>
              </a:ext>
            </a:extLst>
          </p:cNvPr>
          <p:cNvSpPr/>
          <p:nvPr/>
        </p:nvSpPr>
        <p:spPr>
          <a:xfrm>
            <a:off x="6690516" y="6981186"/>
            <a:ext cx="542554" cy="457363"/>
          </a:xfrm>
          <a:custGeom>
            <a:avLst/>
            <a:gdLst>
              <a:gd name="connsiteX0" fmla="*/ 542552 w 542554"/>
              <a:gd name="connsiteY0" fmla="*/ 12 h 457363"/>
              <a:gd name="connsiteX1" fmla="*/ 235927 w 542554"/>
              <a:gd name="connsiteY1" fmla="*/ 257358 h 457363"/>
              <a:gd name="connsiteX2" fmla="*/ 99041 w 542554"/>
              <a:gd name="connsiteY2" fmla="*/ 388768 h 457363"/>
              <a:gd name="connsiteX3" fmla="*/ 153795 w 542554"/>
              <a:gd name="connsiteY3" fmla="*/ 312112 h 457363"/>
              <a:gd name="connsiteX4" fmla="*/ 5958 w 542554"/>
              <a:gd name="connsiteY4" fmla="*/ 454474 h 457363"/>
              <a:gd name="connsiteX5" fmla="*/ 27860 w 542554"/>
              <a:gd name="connsiteY5" fmla="*/ 394244 h 457363"/>
              <a:gd name="connsiteX6" fmla="*/ 16909 w 542554"/>
              <a:gd name="connsiteY6" fmla="*/ 235456 h 457363"/>
              <a:gd name="connsiteX7" fmla="*/ 60713 w 542554"/>
              <a:gd name="connsiteY7" fmla="*/ 366867 h 457363"/>
              <a:gd name="connsiteX8" fmla="*/ 224976 w 542554"/>
              <a:gd name="connsiteY8" fmla="*/ 169751 h 457363"/>
              <a:gd name="connsiteX9" fmla="*/ 268780 w 542554"/>
              <a:gd name="connsiteY9" fmla="*/ 71192 h 457363"/>
              <a:gd name="connsiteX10" fmla="*/ 203074 w 542554"/>
              <a:gd name="connsiteY10" fmla="*/ 273784 h 457363"/>
              <a:gd name="connsiteX11" fmla="*/ 378289 w 542554"/>
              <a:gd name="connsiteY11" fmla="*/ 27389 h 457363"/>
              <a:gd name="connsiteX12" fmla="*/ 241403 w 542554"/>
              <a:gd name="connsiteY12" fmla="*/ 268309 h 457363"/>
              <a:gd name="connsiteX13" fmla="*/ 542552 w 542554"/>
              <a:gd name="connsiteY13" fmla="*/ 12 h 45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2554" h="457363">
                <a:moveTo>
                  <a:pt x="542552" y="12"/>
                </a:moveTo>
                <a:cubicBezTo>
                  <a:pt x="541639" y="-1813"/>
                  <a:pt x="309845" y="192565"/>
                  <a:pt x="235927" y="257358"/>
                </a:cubicBezTo>
                <a:cubicBezTo>
                  <a:pt x="162008" y="322151"/>
                  <a:pt x="112730" y="379642"/>
                  <a:pt x="99041" y="388768"/>
                </a:cubicBezTo>
                <a:cubicBezTo>
                  <a:pt x="85352" y="397894"/>
                  <a:pt x="169309" y="301161"/>
                  <a:pt x="153795" y="312112"/>
                </a:cubicBezTo>
                <a:cubicBezTo>
                  <a:pt x="138281" y="323063"/>
                  <a:pt x="26947" y="440785"/>
                  <a:pt x="5958" y="454474"/>
                </a:cubicBezTo>
                <a:cubicBezTo>
                  <a:pt x="-15031" y="468163"/>
                  <a:pt x="26035" y="430747"/>
                  <a:pt x="27860" y="394244"/>
                </a:cubicBezTo>
                <a:cubicBezTo>
                  <a:pt x="29685" y="357741"/>
                  <a:pt x="11434" y="240019"/>
                  <a:pt x="16909" y="235456"/>
                </a:cubicBezTo>
                <a:cubicBezTo>
                  <a:pt x="22384" y="230893"/>
                  <a:pt x="26035" y="377818"/>
                  <a:pt x="60713" y="366867"/>
                </a:cubicBezTo>
                <a:cubicBezTo>
                  <a:pt x="95391" y="355916"/>
                  <a:pt x="190298" y="219030"/>
                  <a:pt x="224976" y="169751"/>
                </a:cubicBezTo>
                <a:cubicBezTo>
                  <a:pt x="259654" y="120472"/>
                  <a:pt x="272430" y="53853"/>
                  <a:pt x="268780" y="71192"/>
                </a:cubicBezTo>
                <a:cubicBezTo>
                  <a:pt x="265130" y="88531"/>
                  <a:pt x="184823" y="281084"/>
                  <a:pt x="203074" y="273784"/>
                </a:cubicBezTo>
                <a:cubicBezTo>
                  <a:pt x="221325" y="266484"/>
                  <a:pt x="371901" y="28301"/>
                  <a:pt x="378289" y="27389"/>
                </a:cubicBezTo>
                <a:cubicBezTo>
                  <a:pt x="384677" y="26477"/>
                  <a:pt x="217676" y="267397"/>
                  <a:pt x="241403" y="268309"/>
                </a:cubicBezTo>
                <a:cubicBezTo>
                  <a:pt x="265130" y="269221"/>
                  <a:pt x="543465" y="1837"/>
                  <a:pt x="54255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047A3910-68E2-3AFC-2EB2-AF6CFC8BC30B}"/>
              </a:ext>
            </a:extLst>
          </p:cNvPr>
          <p:cNvSpPr/>
          <p:nvPr/>
        </p:nvSpPr>
        <p:spPr>
          <a:xfrm>
            <a:off x="3884388" y="5724759"/>
            <a:ext cx="930680" cy="2755387"/>
          </a:xfrm>
          <a:custGeom>
            <a:avLst/>
            <a:gdLst>
              <a:gd name="connsiteX0" fmla="*/ 742041 w 930680"/>
              <a:gd name="connsiteY0" fmla="*/ 1127 h 2755387"/>
              <a:gd name="connsiteX1" fmla="*/ 731155 w 930680"/>
              <a:gd name="connsiteY1" fmla="*/ 784898 h 2755387"/>
              <a:gd name="connsiteX2" fmla="*/ 393698 w 930680"/>
              <a:gd name="connsiteY2" fmla="*/ 1644870 h 2755387"/>
              <a:gd name="connsiteX3" fmla="*/ 654955 w 930680"/>
              <a:gd name="connsiteY3" fmla="*/ 1307412 h 2755387"/>
              <a:gd name="connsiteX4" fmla="*/ 56241 w 930680"/>
              <a:gd name="connsiteY4" fmla="*/ 2668127 h 2755387"/>
              <a:gd name="connsiteX5" fmla="*/ 121555 w 930680"/>
              <a:gd name="connsiteY5" fmla="*/ 2439527 h 2755387"/>
              <a:gd name="connsiteX6" fmla="*/ 905326 w 930680"/>
              <a:gd name="connsiteY6" fmla="*/ 980841 h 2755387"/>
              <a:gd name="connsiteX7" fmla="*/ 742041 w 930680"/>
              <a:gd name="connsiteY7" fmla="*/ 1252984 h 2755387"/>
              <a:gd name="connsiteX8" fmla="*/ 774698 w 930680"/>
              <a:gd name="connsiteY8" fmla="*/ 959070 h 2755387"/>
              <a:gd name="connsiteX9" fmla="*/ 742041 w 930680"/>
              <a:gd name="connsiteY9" fmla="*/ 1127 h 2755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0680" h="2755387">
                <a:moveTo>
                  <a:pt x="742041" y="1127"/>
                </a:moveTo>
                <a:cubicBezTo>
                  <a:pt x="734784" y="-27902"/>
                  <a:pt x="789212" y="510941"/>
                  <a:pt x="731155" y="784898"/>
                </a:cubicBezTo>
                <a:cubicBezTo>
                  <a:pt x="673098" y="1058855"/>
                  <a:pt x="406398" y="1557784"/>
                  <a:pt x="393698" y="1644870"/>
                </a:cubicBezTo>
                <a:cubicBezTo>
                  <a:pt x="380998" y="1731956"/>
                  <a:pt x="711198" y="1136869"/>
                  <a:pt x="654955" y="1307412"/>
                </a:cubicBezTo>
                <a:cubicBezTo>
                  <a:pt x="598712" y="1477955"/>
                  <a:pt x="145141" y="2479441"/>
                  <a:pt x="56241" y="2668127"/>
                </a:cubicBezTo>
                <a:cubicBezTo>
                  <a:pt x="-32659" y="2856813"/>
                  <a:pt x="-19959" y="2720741"/>
                  <a:pt x="121555" y="2439527"/>
                </a:cubicBezTo>
                <a:cubicBezTo>
                  <a:pt x="263069" y="2158313"/>
                  <a:pt x="801912" y="1178598"/>
                  <a:pt x="905326" y="980841"/>
                </a:cubicBezTo>
                <a:cubicBezTo>
                  <a:pt x="1008740" y="783084"/>
                  <a:pt x="763812" y="1256612"/>
                  <a:pt x="742041" y="1252984"/>
                </a:cubicBezTo>
                <a:cubicBezTo>
                  <a:pt x="720270" y="1249356"/>
                  <a:pt x="772884" y="1164084"/>
                  <a:pt x="774698" y="959070"/>
                </a:cubicBezTo>
                <a:cubicBezTo>
                  <a:pt x="776512" y="754056"/>
                  <a:pt x="749298" y="30156"/>
                  <a:pt x="742041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F83E2959-4FBC-A31F-BBF6-458BCE0B2CAA}"/>
              </a:ext>
            </a:extLst>
          </p:cNvPr>
          <p:cNvSpPr/>
          <p:nvPr/>
        </p:nvSpPr>
        <p:spPr>
          <a:xfrm>
            <a:off x="1740157" y="7359116"/>
            <a:ext cx="2349292" cy="4083953"/>
          </a:xfrm>
          <a:custGeom>
            <a:avLst/>
            <a:gdLst>
              <a:gd name="connsiteX0" fmla="*/ 2341986 w 2349292"/>
              <a:gd name="connsiteY0" fmla="*/ 10513 h 4083953"/>
              <a:gd name="connsiteX1" fmla="*/ 1732386 w 2349292"/>
              <a:gd name="connsiteY1" fmla="*/ 1382113 h 4083953"/>
              <a:gd name="connsiteX2" fmla="*/ 1569100 w 2349292"/>
              <a:gd name="connsiteY2" fmla="*/ 1937284 h 4083953"/>
              <a:gd name="connsiteX3" fmla="*/ 1852129 w 2349292"/>
              <a:gd name="connsiteY3" fmla="*/ 1556284 h 4083953"/>
              <a:gd name="connsiteX4" fmla="*/ 1536443 w 2349292"/>
              <a:gd name="connsiteY4" fmla="*/ 2296513 h 4083953"/>
              <a:gd name="connsiteX5" fmla="*/ 1471129 w 2349292"/>
              <a:gd name="connsiteY5" fmla="*/ 3221798 h 4083953"/>
              <a:gd name="connsiteX6" fmla="*/ 1536443 w 2349292"/>
              <a:gd name="connsiteY6" fmla="*/ 2601313 h 4083953"/>
              <a:gd name="connsiteX7" fmla="*/ 1427586 w 2349292"/>
              <a:gd name="connsiteY7" fmla="*/ 4059998 h 4083953"/>
              <a:gd name="connsiteX8" fmla="*/ 1492900 w 2349292"/>
              <a:gd name="connsiteY8" fmla="*/ 3352427 h 4083953"/>
              <a:gd name="connsiteX9" fmla="*/ 1863014 w 2349292"/>
              <a:gd name="connsiteY9" fmla="*/ 1371227 h 4083953"/>
              <a:gd name="connsiteX10" fmla="*/ 1590872 w 2349292"/>
              <a:gd name="connsiteY10" fmla="*/ 1893741 h 4083953"/>
              <a:gd name="connsiteX11" fmla="*/ 1253414 w 2349292"/>
              <a:gd name="connsiteY11" fmla="*/ 2405370 h 4083953"/>
              <a:gd name="connsiteX12" fmla="*/ 1144557 w 2349292"/>
              <a:gd name="connsiteY12" fmla="*/ 3352427 h 4083953"/>
              <a:gd name="connsiteX13" fmla="*/ 1264300 w 2349292"/>
              <a:gd name="connsiteY13" fmla="*/ 2884341 h 4083953"/>
              <a:gd name="connsiteX14" fmla="*/ 1557 w 2349292"/>
              <a:gd name="connsiteY14" fmla="*/ 3940255 h 4083953"/>
              <a:gd name="connsiteX15" fmla="*/ 1558214 w 2349292"/>
              <a:gd name="connsiteY15" fmla="*/ 2416255 h 4083953"/>
              <a:gd name="connsiteX16" fmla="*/ 1296957 w 2349292"/>
              <a:gd name="connsiteY16" fmla="*/ 2535998 h 4083953"/>
              <a:gd name="connsiteX17" fmla="*/ 1895672 w 2349292"/>
              <a:gd name="connsiteY17" fmla="*/ 1197055 h 4083953"/>
              <a:gd name="connsiteX18" fmla="*/ 1656186 w 2349292"/>
              <a:gd name="connsiteY18" fmla="*/ 1414770 h 4083953"/>
              <a:gd name="connsiteX19" fmla="*/ 2265786 w 2349292"/>
              <a:gd name="connsiteY19" fmla="*/ 369741 h 4083953"/>
              <a:gd name="connsiteX20" fmla="*/ 2080729 w 2349292"/>
              <a:gd name="connsiteY20" fmla="*/ 728970 h 4083953"/>
              <a:gd name="connsiteX21" fmla="*/ 2341986 w 2349292"/>
              <a:gd name="connsiteY21" fmla="*/ 10513 h 408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49292" h="4083953">
                <a:moveTo>
                  <a:pt x="2341986" y="10513"/>
                </a:moveTo>
                <a:cubicBezTo>
                  <a:pt x="2283929" y="119370"/>
                  <a:pt x="1861200" y="1060985"/>
                  <a:pt x="1732386" y="1382113"/>
                </a:cubicBezTo>
                <a:cubicBezTo>
                  <a:pt x="1603572" y="1703242"/>
                  <a:pt x="1549143" y="1908256"/>
                  <a:pt x="1569100" y="1937284"/>
                </a:cubicBezTo>
                <a:cubicBezTo>
                  <a:pt x="1589057" y="1966313"/>
                  <a:pt x="1857572" y="1496412"/>
                  <a:pt x="1852129" y="1556284"/>
                </a:cubicBezTo>
                <a:cubicBezTo>
                  <a:pt x="1846686" y="1616156"/>
                  <a:pt x="1599943" y="2018927"/>
                  <a:pt x="1536443" y="2296513"/>
                </a:cubicBezTo>
                <a:cubicBezTo>
                  <a:pt x="1472943" y="2574099"/>
                  <a:pt x="1471129" y="3170998"/>
                  <a:pt x="1471129" y="3221798"/>
                </a:cubicBezTo>
                <a:cubicBezTo>
                  <a:pt x="1471129" y="3272598"/>
                  <a:pt x="1543700" y="2461613"/>
                  <a:pt x="1536443" y="2601313"/>
                </a:cubicBezTo>
                <a:cubicBezTo>
                  <a:pt x="1529186" y="2741013"/>
                  <a:pt x="1434843" y="3934812"/>
                  <a:pt x="1427586" y="4059998"/>
                </a:cubicBezTo>
                <a:cubicBezTo>
                  <a:pt x="1420329" y="4185184"/>
                  <a:pt x="1420329" y="3800555"/>
                  <a:pt x="1492900" y="3352427"/>
                </a:cubicBezTo>
                <a:cubicBezTo>
                  <a:pt x="1565471" y="2904299"/>
                  <a:pt x="1846685" y="1614341"/>
                  <a:pt x="1863014" y="1371227"/>
                </a:cubicBezTo>
                <a:cubicBezTo>
                  <a:pt x="1879343" y="1128113"/>
                  <a:pt x="1692472" y="1721384"/>
                  <a:pt x="1590872" y="1893741"/>
                </a:cubicBezTo>
                <a:cubicBezTo>
                  <a:pt x="1489272" y="2066098"/>
                  <a:pt x="1327800" y="2162256"/>
                  <a:pt x="1253414" y="2405370"/>
                </a:cubicBezTo>
                <a:cubicBezTo>
                  <a:pt x="1179028" y="2648484"/>
                  <a:pt x="1142743" y="3272599"/>
                  <a:pt x="1144557" y="3352427"/>
                </a:cubicBezTo>
                <a:cubicBezTo>
                  <a:pt x="1146371" y="3432255"/>
                  <a:pt x="1454800" y="2786370"/>
                  <a:pt x="1264300" y="2884341"/>
                </a:cubicBezTo>
                <a:cubicBezTo>
                  <a:pt x="1073800" y="2982312"/>
                  <a:pt x="-47429" y="4018269"/>
                  <a:pt x="1557" y="3940255"/>
                </a:cubicBezTo>
                <a:cubicBezTo>
                  <a:pt x="50543" y="3862241"/>
                  <a:pt x="1342314" y="2650298"/>
                  <a:pt x="1558214" y="2416255"/>
                </a:cubicBezTo>
                <a:cubicBezTo>
                  <a:pt x="1774114" y="2182212"/>
                  <a:pt x="1240714" y="2739198"/>
                  <a:pt x="1296957" y="2535998"/>
                </a:cubicBezTo>
                <a:cubicBezTo>
                  <a:pt x="1353200" y="2332798"/>
                  <a:pt x="1835801" y="1383926"/>
                  <a:pt x="1895672" y="1197055"/>
                </a:cubicBezTo>
                <a:cubicBezTo>
                  <a:pt x="1955543" y="1010184"/>
                  <a:pt x="1594500" y="1552656"/>
                  <a:pt x="1656186" y="1414770"/>
                </a:cubicBezTo>
                <a:cubicBezTo>
                  <a:pt x="1717872" y="1276884"/>
                  <a:pt x="2195029" y="484041"/>
                  <a:pt x="2265786" y="369741"/>
                </a:cubicBezTo>
                <a:cubicBezTo>
                  <a:pt x="2336543" y="255441"/>
                  <a:pt x="2068029" y="785213"/>
                  <a:pt x="2080729" y="728970"/>
                </a:cubicBezTo>
                <a:cubicBezTo>
                  <a:pt x="2093429" y="672727"/>
                  <a:pt x="2400043" y="-98344"/>
                  <a:pt x="2341986" y="10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0851C6A2-E22E-7E79-5697-F53777CDC6A8}"/>
              </a:ext>
            </a:extLst>
          </p:cNvPr>
          <p:cNvSpPr/>
          <p:nvPr/>
        </p:nvSpPr>
        <p:spPr>
          <a:xfrm>
            <a:off x="6149751" y="7739102"/>
            <a:ext cx="484394" cy="1481174"/>
          </a:xfrm>
          <a:custGeom>
            <a:avLst/>
            <a:gdLst>
              <a:gd name="connsiteX0" fmla="*/ 229278 w 484394"/>
              <a:gd name="connsiteY0" fmla="*/ 641 h 1481174"/>
              <a:gd name="connsiteX1" fmla="*/ 251049 w 484394"/>
              <a:gd name="connsiteY1" fmla="*/ 588469 h 1481174"/>
              <a:gd name="connsiteX2" fmla="*/ 240163 w 484394"/>
              <a:gd name="connsiteY2" fmla="*/ 893269 h 1481174"/>
              <a:gd name="connsiteX3" fmla="*/ 240163 w 484394"/>
              <a:gd name="connsiteY3" fmla="*/ 784412 h 1481174"/>
              <a:gd name="connsiteX4" fmla="*/ 479649 w 484394"/>
              <a:gd name="connsiteY4" fmla="*/ 1274269 h 1481174"/>
              <a:gd name="connsiteX5" fmla="*/ 392563 w 484394"/>
              <a:gd name="connsiteY5" fmla="*/ 1241612 h 1481174"/>
              <a:gd name="connsiteX6" fmla="*/ 305478 w 484394"/>
              <a:gd name="connsiteY6" fmla="*/ 1317812 h 1481174"/>
              <a:gd name="connsiteX7" fmla="*/ 305478 w 484394"/>
              <a:gd name="connsiteY7" fmla="*/ 1481098 h 1481174"/>
              <a:gd name="connsiteX8" fmla="*/ 349020 w 484394"/>
              <a:gd name="connsiteY8" fmla="*/ 1296041 h 1481174"/>
              <a:gd name="connsiteX9" fmla="*/ 174849 w 484394"/>
              <a:gd name="connsiteY9" fmla="*/ 980355 h 1481174"/>
              <a:gd name="connsiteX10" fmla="*/ 414335 w 484394"/>
              <a:gd name="connsiteY10" fmla="*/ 1241612 h 1481174"/>
              <a:gd name="connsiteX11" fmla="*/ 327249 w 484394"/>
              <a:gd name="connsiteY11" fmla="*/ 1034784 h 1481174"/>
              <a:gd name="connsiteX12" fmla="*/ 196620 w 484394"/>
              <a:gd name="connsiteY12" fmla="*/ 882384 h 1481174"/>
              <a:gd name="connsiteX13" fmla="*/ 678 w 484394"/>
              <a:gd name="connsiteY13" fmla="*/ 1143641 h 1481174"/>
              <a:gd name="connsiteX14" fmla="*/ 131306 w 484394"/>
              <a:gd name="connsiteY14" fmla="*/ 915041 h 1481174"/>
              <a:gd name="connsiteX15" fmla="*/ 109535 w 484394"/>
              <a:gd name="connsiteY15" fmla="*/ 501384 h 1481174"/>
              <a:gd name="connsiteX16" fmla="*/ 240163 w 484394"/>
              <a:gd name="connsiteY16" fmla="*/ 740869 h 1481174"/>
              <a:gd name="connsiteX17" fmla="*/ 196620 w 484394"/>
              <a:gd name="connsiteY17" fmla="*/ 479612 h 1481174"/>
              <a:gd name="connsiteX18" fmla="*/ 229278 w 484394"/>
              <a:gd name="connsiteY18" fmla="*/ 641 h 1481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4394" h="1481174">
                <a:moveTo>
                  <a:pt x="229278" y="641"/>
                </a:moveTo>
                <a:cubicBezTo>
                  <a:pt x="238349" y="18784"/>
                  <a:pt x="249235" y="439698"/>
                  <a:pt x="251049" y="588469"/>
                </a:cubicBezTo>
                <a:cubicBezTo>
                  <a:pt x="252863" y="737240"/>
                  <a:pt x="241977" y="860612"/>
                  <a:pt x="240163" y="893269"/>
                </a:cubicBezTo>
                <a:cubicBezTo>
                  <a:pt x="238349" y="925926"/>
                  <a:pt x="200249" y="720912"/>
                  <a:pt x="240163" y="784412"/>
                </a:cubicBezTo>
                <a:cubicBezTo>
                  <a:pt x="280077" y="847912"/>
                  <a:pt x="479649" y="1274269"/>
                  <a:pt x="479649" y="1274269"/>
                </a:cubicBezTo>
                <a:cubicBezTo>
                  <a:pt x="505049" y="1350469"/>
                  <a:pt x="421591" y="1234355"/>
                  <a:pt x="392563" y="1241612"/>
                </a:cubicBezTo>
                <a:cubicBezTo>
                  <a:pt x="363535" y="1248869"/>
                  <a:pt x="319992" y="1277898"/>
                  <a:pt x="305478" y="1317812"/>
                </a:cubicBezTo>
                <a:cubicBezTo>
                  <a:pt x="290964" y="1357726"/>
                  <a:pt x="298221" y="1484727"/>
                  <a:pt x="305478" y="1481098"/>
                </a:cubicBezTo>
                <a:cubicBezTo>
                  <a:pt x="312735" y="1477470"/>
                  <a:pt x="370792" y="1379498"/>
                  <a:pt x="349020" y="1296041"/>
                </a:cubicBezTo>
                <a:cubicBezTo>
                  <a:pt x="327249" y="1212584"/>
                  <a:pt x="163963" y="989427"/>
                  <a:pt x="174849" y="980355"/>
                </a:cubicBezTo>
                <a:cubicBezTo>
                  <a:pt x="185735" y="971283"/>
                  <a:pt x="388935" y="1232540"/>
                  <a:pt x="414335" y="1241612"/>
                </a:cubicBezTo>
                <a:cubicBezTo>
                  <a:pt x="439735" y="1250684"/>
                  <a:pt x="363535" y="1094655"/>
                  <a:pt x="327249" y="1034784"/>
                </a:cubicBezTo>
                <a:cubicBezTo>
                  <a:pt x="290963" y="974913"/>
                  <a:pt x="251049" y="864241"/>
                  <a:pt x="196620" y="882384"/>
                </a:cubicBezTo>
                <a:cubicBezTo>
                  <a:pt x="142191" y="900527"/>
                  <a:pt x="11564" y="1138198"/>
                  <a:pt x="678" y="1143641"/>
                </a:cubicBezTo>
                <a:cubicBezTo>
                  <a:pt x="-10208" y="1149084"/>
                  <a:pt x="113163" y="1022084"/>
                  <a:pt x="131306" y="915041"/>
                </a:cubicBezTo>
                <a:cubicBezTo>
                  <a:pt x="149449" y="807998"/>
                  <a:pt x="91392" y="530413"/>
                  <a:pt x="109535" y="501384"/>
                </a:cubicBezTo>
                <a:cubicBezTo>
                  <a:pt x="127678" y="472355"/>
                  <a:pt x="225649" y="744498"/>
                  <a:pt x="240163" y="740869"/>
                </a:cubicBezTo>
                <a:cubicBezTo>
                  <a:pt x="254677" y="737240"/>
                  <a:pt x="191177" y="604798"/>
                  <a:pt x="196620" y="479612"/>
                </a:cubicBezTo>
                <a:cubicBezTo>
                  <a:pt x="202063" y="354426"/>
                  <a:pt x="220207" y="-17502"/>
                  <a:pt x="229278" y="6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F232F4C3-9481-F2C3-9910-12C398A6FDEA}"/>
              </a:ext>
            </a:extLst>
          </p:cNvPr>
          <p:cNvSpPr/>
          <p:nvPr/>
        </p:nvSpPr>
        <p:spPr>
          <a:xfrm>
            <a:off x="5344120" y="7443756"/>
            <a:ext cx="603769" cy="1555332"/>
          </a:xfrm>
          <a:custGeom>
            <a:avLst/>
            <a:gdLst>
              <a:gd name="connsiteX0" fmla="*/ 33423 w 603769"/>
              <a:gd name="connsiteY0" fmla="*/ 89158 h 1555332"/>
              <a:gd name="connsiteX1" fmla="*/ 327337 w 603769"/>
              <a:gd name="connsiteY1" fmla="*/ 1482530 h 1555332"/>
              <a:gd name="connsiteX2" fmla="*/ 327337 w 603769"/>
              <a:gd name="connsiteY2" fmla="*/ 1341015 h 1555332"/>
              <a:gd name="connsiteX3" fmla="*/ 305566 w 603769"/>
              <a:gd name="connsiteY3" fmla="*/ 1188615 h 1555332"/>
              <a:gd name="connsiteX4" fmla="*/ 599480 w 603769"/>
              <a:gd name="connsiteY4" fmla="*/ 1406330 h 1555332"/>
              <a:gd name="connsiteX5" fmla="*/ 479737 w 603769"/>
              <a:gd name="connsiteY5" fmla="*/ 1319244 h 1555332"/>
              <a:gd name="connsiteX6" fmla="*/ 468851 w 603769"/>
              <a:gd name="connsiteY6" fmla="*/ 1547844 h 1555332"/>
              <a:gd name="connsiteX7" fmla="*/ 403537 w 603769"/>
              <a:gd name="connsiteY7" fmla="*/ 1308358 h 1555332"/>
              <a:gd name="connsiteX8" fmla="*/ 272909 w 603769"/>
              <a:gd name="connsiteY8" fmla="*/ 1123301 h 1555332"/>
              <a:gd name="connsiteX9" fmla="*/ 272909 w 603769"/>
              <a:gd name="connsiteY9" fmla="*/ 1210387 h 1555332"/>
              <a:gd name="connsiteX10" fmla="*/ 33423 w 603769"/>
              <a:gd name="connsiteY10" fmla="*/ 252444 h 1555332"/>
              <a:gd name="connsiteX11" fmla="*/ 33423 w 603769"/>
              <a:gd name="connsiteY11" fmla="*/ 89158 h 155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769" h="1555332">
                <a:moveTo>
                  <a:pt x="33423" y="89158"/>
                </a:moveTo>
                <a:cubicBezTo>
                  <a:pt x="82409" y="294172"/>
                  <a:pt x="278351" y="1273887"/>
                  <a:pt x="327337" y="1482530"/>
                </a:cubicBezTo>
                <a:cubicBezTo>
                  <a:pt x="376323" y="1691173"/>
                  <a:pt x="330966" y="1390001"/>
                  <a:pt x="327337" y="1341015"/>
                </a:cubicBezTo>
                <a:cubicBezTo>
                  <a:pt x="323709" y="1292029"/>
                  <a:pt x="260209" y="1177729"/>
                  <a:pt x="305566" y="1188615"/>
                </a:cubicBezTo>
                <a:cubicBezTo>
                  <a:pt x="350923" y="1199501"/>
                  <a:pt x="570452" y="1384559"/>
                  <a:pt x="599480" y="1406330"/>
                </a:cubicBezTo>
                <a:cubicBezTo>
                  <a:pt x="628508" y="1428101"/>
                  <a:pt x="501509" y="1295658"/>
                  <a:pt x="479737" y="1319244"/>
                </a:cubicBezTo>
                <a:cubicBezTo>
                  <a:pt x="457966" y="1342830"/>
                  <a:pt x="481551" y="1549658"/>
                  <a:pt x="468851" y="1547844"/>
                </a:cubicBezTo>
                <a:cubicBezTo>
                  <a:pt x="456151" y="1546030"/>
                  <a:pt x="436194" y="1379115"/>
                  <a:pt x="403537" y="1308358"/>
                </a:cubicBezTo>
                <a:cubicBezTo>
                  <a:pt x="370880" y="1237601"/>
                  <a:pt x="294680" y="1139629"/>
                  <a:pt x="272909" y="1123301"/>
                </a:cubicBezTo>
                <a:cubicBezTo>
                  <a:pt x="251138" y="1106973"/>
                  <a:pt x="312823" y="1355530"/>
                  <a:pt x="272909" y="1210387"/>
                </a:cubicBezTo>
                <a:cubicBezTo>
                  <a:pt x="232995" y="1065244"/>
                  <a:pt x="73337" y="432058"/>
                  <a:pt x="33423" y="252444"/>
                </a:cubicBezTo>
                <a:cubicBezTo>
                  <a:pt x="-6491" y="72830"/>
                  <a:pt x="-15563" y="-115856"/>
                  <a:pt x="33423" y="89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4F2C7FEF-C9D8-CF77-D4C0-E196F627DA0B}"/>
              </a:ext>
            </a:extLst>
          </p:cNvPr>
          <p:cNvSpPr/>
          <p:nvPr/>
        </p:nvSpPr>
        <p:spPr>
          <a:xfrm>
            <a:off x="5191720" y="7890157"/>
            <a:ext cx="480776" cy="1518729"/>
          </a:xfrm>
          <a:custGeom>
            <a:avLst/>
            <a:gdLst>
              <a:gd name="connsiteX0" fmla="*/ 22537 w 480776"/>
              <a:gd name="connsiteY0" fmla="*/ 12872 h 1518729"/>
              <a:gd name="connsiteX1" fmla="*/ 447080 w 480776"/>
              <a:gd name="connsiteY1" fmla="*/ 1417129 h 1518729"/>
              <a:gd name="connsiteX2" fmla="*/ 414423 w 480776"/>
              <a:gd name="connsiteY2" fmla="*/ 1362700 h 1518729"/>
              <a:gd name="connsiteX3" fmla="*/ 98737 w 480776"/>
              <a:gd name="connsiteY3" fmla="*/ 992586 h 1518729"/>
              <a:gd name="connsiteX4" fmla="*/ 240251 w 480776"/>
              <a:gd name="connsiteY4" fmla="*/ 1123214 h 1518729"/>
              <a:gd name="connsiteX5" fmla="*/ 109623 w 480776"/>
              <a:gd name="connsiteY5" fmla="*/ 829300 h 1518729"/>
              <a:gd name="connsiteX6" fmla="*/ 283794 w 480776"/>
              <a:gd name="connsiteY6" fmla="*/ 1112329 h 1518729"/>
              <a:gd name="connsiteX7" fmla="*/ 229366 w 480776"/>
              <a:gd name="connsiteY7" fmla="*/ 894614 h 1518729"/>
              <a:gd name="connsiteX8" fmla="*/ 766 w 480776"/>
              <a:gd name="connsiteY8" fmla="*/ 578929 h 1518729"/>
              <a:gd name="connsiteX9" fmla="*/ 316451 w 480776"/>
              <a:gd name="connsiteY9" fmla="*/ 927272 h 1518729"/>
              <a:gd name="connsiteX10" fmla="*/ 164051 w 480776"/>
              <a:gd name="connsiteY10" fmla="*/ 731329 h 1518729"/>
              <a:gd name="connsiteX11" fmla="*/ 22537 w 480776"/>
              <a:gd name="connsiteY11" fmla="*/ 12872 h 151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0776" h="1518729">
                <a:moveTo>
                  <a:pt x="22537" y="12872"/>
                </a:moveTo>
                <a:cubicBezTo>
                  <a:pt x="69708" y="127172"/>
                  <a:pt x="447080" y="1417129"/>
                  <a:pt x="447080" y="1417129"/>
                </a:cubicBezTo>
                <a:cubicBezTo>
                  <a:pt x="512394" y="1642100"/>
                  <a:pt x="472480" y="1433457"/>
                  <a:pt x="414423" y="1362700"/>
                </a:cubicBezTo>
                <a:cubicBezTo>
                  <a:pt x="356366" y="1291943"/>
                  <a:pt x="127766" y="1032500"/>
                  <a:pt x="98737" y="992586"/>
                </a:cubicBezTo>
                <a:cubicBezTo>
                  <a:pt x="69708" y="952672"/>
                  <a:pt x="238437" y="1150428"/>
                  <a:pt x="240251" y="1123214"/>
                </a:cubicBezTo>
                <a:cubicBezTo>
                  <a:pt x="242065" y="1096000"/>
                  <a:pt x="102366" y="831114"/>
                  <a:pt x="109623" y="829300"/>
                </a:cubicBezTo>
                <a:cubicBezTo>
                  <a:pt x="116880" y="827486"/>
                  <a:pt x="263837" y="1101443"/>
                  <a:pt x="283794" y="1112329"/>
                </a:cubicBezTo>
                <a:cubicBezTo>
                  <a:pt x="303751" y="1123215"/>
                  <a:pt x="276537" y="983514"/>
                  <a:pt x="229366" y="894614"/>
                </a:cubicBezTo>
                <a:cubicBezTo>
                  <a:pt x="182195" y="805714"/>
                  <a:pt x="-13748" y="573486"/>
                  <a:pt x="766" y="578929"/>
                </a:cubicBezTo>
                <a:cubicBezTo>
                  <a:pt x="15280" y="584372"/>
                  <a:pt x="289237" y="901872"/>
                  <a:pt x="316451" y="927272"/>
                </a:cubicBezTo>
                <a:cubicBezTo>
                  <a:pt x="343665" y="952672"/>
                  <a:pt x="211222" y="883729"/>
                  <a:pt x="164051" y="731329"/>
                </a:cubicBezTo>
                <a:cubicBezTo>
                  <a:pt x="116880" y="578929"/>
                  <a:pt x="-24634" y="-101428"/>
                  <a:pt x="22537" y="12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03D6E37A-CB16-9B3E-6ABF-AF1EBC214634}"/>
              </a:ext>
            </a:extLst>
          </p:cNvPr>
          <p:cNvSpPr/>
          <p:nvPr/>
        </p:nvSpPr>
        <p:spPr>
          <a:xfrm>
            <a:off x="5863831" y="8751921"/>
            <a:ext cx="395478" cy="1718437"/>
          </a:xfrm>
          <a:custGeom>
            <a:avLst/>
            <a:gdLst>
              <a:gd name="connsiteX0" fmla="*/ 395455 w 395478"/>
              <a:gd name="connsiteY0" fmla="*/ 193 h 1718437"/>
              <a:gd name="connsiteX1" fmla="*/ 264826 w 395478"/>
              <a:gd name="connsiteY1" fmla="*/ 631565 h 1718437"/>
              <a:gd name="connsiteX2" fmla="*/ 232169 w 395478"/>
              <a:gd name="connsiteY2" fmla="*/ 1295593 h 1718437"/>
              <a:gd name="connsiteX3" fmla="*/ 232169 w 395478"/>
              <a:gd name="connsiteY3" fmla="*/ 1088765 h 1718437"/>
              <a:gd name="connsiteX4" fmla="*/ 221283 w 395478"/>
              <a:gd name="connsiteY4" fmla="*/ 1709250 h 1718437"/>
              <a:gd name="connsiteX5" fmla="*/ 232169 w 395478"/>
              <a:gd name="connsiteY5" fmla="*/ 1437108 h 1718437"/>
              <a:gd name="connsiteX6" fmla="*/ 221283 w 395478"/>
              <a:gd name="connsiteY6" fmla="*/ 1121422 h 1718437"/>
              <a:gd name="connsiteX7" fmla="*/ 101540 w 395478"/>
              <a:gd name="connsiteY7" fmla="*/ 707765 h 1718437"/>
              <a:gd name="connsiteX8" fmla="*/ 3569 w 395478"/>
              <a:gd name="connsiteY8" fmla="*/ 424736 h 1718437"/>
              <a:gd name="connsiteX9" fmla="*/ 232169 w 395478"/>
              <a:gd name="connsiteY9" fmla="*/ 947250 h 1718437"/>
              <a:gd name="connsiteX10" fmla="*/ 199512 w 395478"/>
              <a:gd name="connsiteY10" fmla="*/ 707765 h 1718437"/>
              <a:gd name="connsiteX11" fmla="*/ 145083 w 395478"/>
              <a:gd name="connsiteY11" fmla="*/ 435622 h 1718437"/>
              <a:gd name="connsiteX12" fmla="*/ 286598 w 395478"/>
              <a:gd name="connsiteY12" fmla="*/ 762193 h 1718437"/>
              <a:gd name="connsiteX13" fmla="*/ 253940 w 395478"/>
              <a:gd name="connsiteY13" fmla="*/ 566250 h 1718437"/>
              <a:gd name="connsiteX14" fmla="*/ 395455 w 395478"/>
              <a:gd name="connsiteY14" fmla="*/ 193 h 171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5478" h="1718437">
                <a:moveTo>
                  <a:pt x="395455" y="193"/>
                </a:moveTo>
                <a:cubicBezTo>
                  <a:pt x="397269" y="11079"/>
                  <a:pt x="292040" y="415665"/>
                  <a:pt x="264826" y="631565"/>
                </a:cubicBezTo>
                <a:cubicBezTo>
                  <a:pt x="237612" y="847465"/>
                  <a:pt x="237612" y="1219393"/>
                  <a:pt x="232169" y="1295593"/>
                </a:cubicBezTo>
                <a:cubicBezTo>
                  <a:pt x="226726" y="1371793"/>
                  <a:pt x="233983" y="1019822"/>
                  <a:pt x="232169" y="1088765"/>
                </a:cubicBezTo>
                <a:cubicBezTo>
                  <a:pt x="230355" y="1157708"/>
                  <a:pt x="221283" y="1651193"/>
                  <a:pt x="221283" y="1709250"/>
                </a:cubicBezTo>
                <a:cubicBezTo>
                  <a:pt x="221283" y="1767307"/>
                  <a:pt x="232169" y="1535079"/>
                  <a:pt x="232169" y="1437108"/>
                </a:cubicBezTo>
                <a:cubicBezTo>
                  <a:pt x="232169" y="1339137"/>
                  <a:pt x="243054" y="1242979"/>
                  <a:pt x="221283" y="1121422"/>
                </a:cubicBezTo>
                <a:cubicBezTo>
                  <a:pt x="199512" y="999865"/>
                  <a:pt x="137826" y="823879"/>
                  <a:pt x="101540" y="707765"/>
                </a:cubicBezTo>
                <a:cubicBezTo>
                  <a:pt x="65254" y="591651"/>
                  <a:pt x="-18203" y="384822"/>
                  <a:pt x="3569" y="424736"/>
                </a:cubicBezTo>
                <a:cubicBezTo>
                  <a:pt x="25340" y="464650"/>
                  <a:pt x="199512" y="900079"/>
                  <a:pt x="232169" y="947250"/>
                </a:cubicBezTo>
                <a:cubicBezTo>
                  <a:pt x="264826" y="994421"/>
                  <a:pt x="214026" y="793036"/>
                  <a:pt x="199512" y="707765"/>
                </a:cubicBezTo>
                <a:cubicBezTo>
                  <a:pt x="184998" y="622494"/>
                  <a:pt x="130569" y="426551"/>
                  <a:pt x="145083" y="435622"/>
                </a:cubicBezTo>
                <a:cubicBezTo>
                  <a:pt x="159597" y="444693"/>
                  <a:pt x="268455" y="740422"/>
                  <a:pt x="286598" y="762193"/>
                </a:cubicBezTo>
                <a:cubicBezTo>
                  <a:pt x="304741" y="783964"/>
                  <a:pt x="232169" y="691436"/>
                  <a:pt x="253940" y="566250"/>
                </a:cubicBezTo>
                <a:cubicBezTo>
                  <a:pt x="275711" y="441064"/>
                  <a:pt x="393641" y="-10693"/>
                  <a:pt x="395455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C62B8AFB-5CAA-8E25-76FE-B749301EEED5}"/>
              </a:ext>
            </a:extLst>
          </p:cNvPr>
          <p:cNvSpPr/>
          <p:nvPr/>
        </p:nvSpPr>
        <p:spPr>
          <a:xfrm>
            <a:off x="7148377" y="4982464"/>
            <a:ext cx="45657" cy="138176"/>
          </a:xfrm>
          <a:custGeom>
            <a:avLst/>
            <a:gdLst>
              <a:gd name="connsiteX0" fmla="*/ 199 w 45657"/>
              <a:gd name="connsiteY0" fmla="*/ 0 h 138176"/>
              <a:gd name="connsiteX1" fmla="*/ 28647 w 45657"/>
              <a:gd name="connsiteY1" fmla="*/ 69088 h 138176"/>
              <a:gd name="connsiteX2" fmla="*/ 32711 w 45657"/>
              <a:gd name="connsiteY2" fmla="*/ 138176 h 138176"/>
              <a:gd name="connsiteX3" fmla="*/ 44903 w 45657"/>
              <a:gd name="connsiteY3" fmla="*/ 69088 h 138176"/>
              <a:gd name="connsiteX4" fmla="*/ 199 w 45657"/>
              <a:gd name="connsiteY4" fmla="*/ 0 h 1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57" h="138176">
                <a:moveTo>
                  <a:pt x="199" y="0"/>
                </a:moveTo>
                <a:cubicBezTo>
                  <a:pt x="-2510" y="0"/>
                  <a:pt x="23228" y="46059"/>
                  <a:pt x="28647" y="69088"/>
                </a:cubicBezTo>
                <a:cubicBezTo>
                  <a:pt x="34066" y="92117"/>
                  <a:pt x="30002" y="138176"/>
                  <a:pt x="32711" y="138176"/>
                </a:cubicBezTo>
                <a:cubicBezTo>
                  <a:pt x="35420" y="138176"/>
                  <a:pt x="48967" y="89408"/>
                  <a:pt x="44903" y="69088"/>
                </a:cubicBezTo>
                <a:cubicBezTo>
                  <a:pt x="40839" y="48768"/>
                  <a:pt x="2908" y="0"/>
                  <a:pt x="19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38426313-0A48-1D14-D826-D52C7F3A9E19}"/>
              </a:ext>
            </a:extLst>
          </p:cNvPr>
          <p:cNvSpPr/>
          <p:nvPr/>
        </p:nvSpPr>
        <p:spPr>
          <a:xfrm>
            <a:off x="7359217" y="4966158"/>
            <a:ext cx="37315" cy="138336"/>
          </a:xfrm>
          <a:custGeom>
            <a:avLst/>
            <a:gdLst>
              <a:gd name="connsiteX0" fmla="*/ 37263 w 37315"/>
              <a:gd name="connsiteY0" fmla="*/ 50 h 138336"/>
              <a:gd name="connsiteX1" fmla="*/ 8815 w 37315"/>
              <a:gd name="connsiteY1" fmla="*/ 81330 h 138336"/>
              <a:gd name="connsiteX2" fmla="*/ 8815 w 37315"/>
              <a:gd name="connsiteY2" fmla="*/ 138226 h 138336"/>
              <a:gd name="connsiteX3" fmla="*/ 687 w 37315"/>
              <a:gd name="connsiteY3" fmla="*/ 93522 h 138336"/>
              <a:gd name="connsiteX4" fmla="*/ 37263 w 37315"/>
              <a:gd name="connsiteY4" fmla="*/ 50 h 1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15" h="138336">
                <a:moveTo>
                  <a:pt x="37263" y="50"/>
                </a:moveTo>
                <a:cubicBezTo>
                  <a:pt x="38618" y="-1982"/>
                  <a:pt x="13556" y="58301"/>
                  <a:pt x="8815" y="81330"/>
                </a:cubicBezTo>
                <a:cubicBezTo>
                  <a:pt x="4074" y="104359"/>
                  <a:pt x="10170" y="136194"/>
                  <a:pt x="8815" y="138226"/>
                </a:cubicBezTo>
                <a:cubicBezTo>
                  <a:pt x="7460" y="140258"/>
                  <a:pt x="-2700" y="113842"/>
                  <a:pt x="687" y="93522"/>
                </a:cubicBezTo>
                <a:cubicBezTo>
                  <a:pt x="4074" y="73202"/>
                  <a:pt x="35908" y="2082"/>
                  <a:pt x="37263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B53CA459-1FC0-F433-012E-1939533A37CC}"/>
              </a:ext>
            </a:extLst>
          </p:cNvPr>
          <p:cNvSpPr/>
          <p:nvPr/>
        </p:nvSpPr>
        <p:spPr>
          <a:xfrm>
            <a:off x="6871924" y="4420695"/>
            <a:ext cx="28764" cy="383045"/>
          </a:xfrm>
          <a:custGeom>
            <a:avLst/>
            <a:gdLst>
              <a:gd name="connsiteX0" fmla="*/ 28748 w 28764"/>
              <a:gd name="connsiteY0" fmla="*/ 937 h 383045"/>
              <a:gd name="connsiteX1" fmla="*/ 4364 w 28764"/>
              <a:gd name="connsiteY1" fmla="*/ 265097 h 383045"/>
              <a:gd name="connsiteX2" fmla="*/ 300 w 28764"/>
              <a:gd name="connsiteY2" fmla="*/ 382953 h 383045"/>
              <a:gd name="connsiteX3" fmla="*/ 300 w 28764"/>
              <a:gd name="connsiteY3" fmla="*/ 248841 h 383045"/>
              <a:gd name="connsiteX4" fmla="*/ 300 w 28764"/>
              <a:gd name="connsiteY4" fmla="*/ 179753 h 383045"/>
              <a:gd name="connsiteX5" fmla="*/ 28748 w 28764"/>
              <a:gd name="connsiteY5" fmla="*/ 937 h 38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64" h="383045">
                <a:moveTo>
                  <a:pt x="28748" y="937"/>
                </a:moveTo>
                <a:cubicBezTo>
                  <a:pt x="29425" y="15161"/>
                  <a:pt x="9105" y="201428"/>
                  <a:pt x="4364" y="265097"/>
                </a:cubicBezTo>
                <a:cubicBezTo>
                  <a:pt x="-377" y="328766"/>
                  <a:pt x="977" y="385662"/>
                  <a:pt x="300" y="382953"/>
                </a:cubicBezTo>
                <a:cubicBezTo>
                  <a:pt x="-377" y="380244"/>
                  <a:pt x="300" y="248841"/>
                  <a:pt x="300" y="248841"/>
                </a:cubicBezTo>
                <a:cubicBezTo>
                  <a:pt x="300" y="214974"/>
                  <a:pt x="-377" y="221070"/>
                  <a:pt x="300" y="179753"/>
                </a:cubicBezTo>
                <a:cubicBezTo>
                  <a:pt x="977" y="138436"/>
                  <a:pt x="28071" y="-13287"/>
                  <a:pt x="28748" y="9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8B4C5A3C-C27E-8308-ABFA-288C3F0C24FA}"/>
              </a:ext>
            </a:extLst>
          </p:cNvPr>
          <p:cNvSpPr/>
          <p:nvPr/>
        </p:nvSpPr>
        <p:spPr>
          <a:xfrm>
            <a:off x="7582232" y="4677475"/>
            <a:ext cx="314243" cy="244660"/>
          </a:xfrm>
          <a:custGeom>
            <a:avLst/>
            <a:gdLst>
              <a:gd name="connsiteX0" fmla="*/ 314120 w 314243"/>
              <a:gd name="connsiteY0" fmla="*/ 189 h 244660"/>
              <a:gd name="connsiteX1" fmla="*/ 123112 w 314243"/>
              <a:gd name="connsiteY1" fmla="*/ 138365 h 244660"/>
              <a:gd name="connsiteX2" fmla="*/ 1192 w 314243"/>
              <a:gd name="connsiteY2" fmla="*/ 244029 h 244660"/>
              <a:gd name="connsiteX3" fmla="*/ 66216 w 314243"/>
              <a:gd name="connsiteY3" fmla="*/ 179005 h 244660"/>
              <a:gd name="connsiteX4" fmla="*/ 151560 w 314243"/>
              <a:gd name="connsiteY4" fmla="*/ 109917 h 244660"/>
              <a:gd name="connsiteX5" fmla="*/ 314120 w 314243"/>
              <a:gd name="connsiteY5" fmla="*/ 189 h 244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4243" h="244660">
                <a:moveTo>
                  <a:pt x="314120" y="189"/>
                </a:moveTo>
                <a:cubicBezTo>
                  <a:pt x="309379" y="4930"/>
                  <a:pt x="175267" y="97725"/>
                  <a:pt x="123112" y="138365"/>
                </a:cubicBezTo>
                <a:cubicBezTo>
                  <a:pt x="70957" y="179005"/>
                  <a:pt x="10675" y="237256"/>
                  <a:pt x="1192" y="244029"/>
                </a:cubicBezTo>
                <a:cubicBezTo>
                  <a:pt x="-8291" y="250802"/>
                  <a:pt x="41155" y="201357"/>
                  <a:pt x="66216" y="179005"/>
                </a:cubicBezTo>
                <a:cubicBezTo>
                  <a:pt x="91277" y="156653"/>
                  <a:pt x="117016" y="139042"/>
                  <a:pt x="151560" y="109917"/>
                </a:cubicBezTo>
                <a:cubicBezTo>
                  <a:pt x="186104" y="80792"/>
                  <a:pt x="318861" y="-4552"/>
                  <a:pt x="314120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265986E6-CC99-FA3A-C6D6-6AC482A32DDD}"/>
              </a:ext>
            </a:extLst>
          </p:cNvPr>
          <p:cNvSpPr/>
          <p:nvPr/>
        </p:nvSpPr>
        <p:spPr>
          <a:xfrm>
            <a:off x="7327747" y="4771120"/>
            <a:ext cx="373655" cy="30277"/>
          </a:xfrm>
          <a:custGeom>
            <a:avLst/>
            <a:gdLst>
              <a:gd name="connsiteX0" fmla="*/ 3709 w 373655"/>
              <a:gd name="connsiteY0" fmla="*/ 28464 h 30277"/>
              <a:gd name="connsiteX1" fmla="*/ 369469 w 373655"/>
              <a:gd name="connsiteY1" fmla="*/ 16 h 30277"/>
              <a:gd name="connsiteX2" fmla="*/ 190653 w 373655"/>
              <a:gd name="connsiteY2" fmla="*/ 24400 h 30277"/>
              <a:gd name="connsiteX3" fmla="*/ 3709 w 373655"/>
              <a:gd name="connsiteY3" fmla="*/ 28464 h 3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655" h="30277">
                <a:moveTo>
                  <a:pt x="3709" y="28464"/>
                </a:moveTo>
                <a:cubicBezTo>
                  <a:pt x="33512" y="24400"/>
                  <a:pt x="338312" y="693"/>
                  <a:pt x="369469" y="16"/>
                </a:cubicBezTo>
                <a:cubicBezTo>
                  <a:pt x="400626" y="-661"/>
                  <a:pt x="249581" y="19659"/>
                  <a:pt x="190653" y="24400"/>
                </a:cubicBezTo>
                <a:cubicBezTo>
                  <a:pt x="131725" y="29141"/>
                  <a:pt x="-26094" y="32528"/>
                  <a:pt x="3709" y="28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47B32E24-F996-F20F-A5F6-DF0A6A96150C}"/>
              </a:ext>
            </a:extLst>
          </p:cNvPr>
          <p:cNvSpPr/>
          <p:nvPr/>
        </p:nvSpPr>
        <p:spPr>
          <a:xfrm>
            <a:off x="7058873" y="4762758"/>
            <a:ext cx="381679" cy="169550"/>
          </a:xfrm>
          <a:custGeom>
            <a:avLst/>
            <a:gdLst>
              <a:gd name="connsiteX0" fmla="*/ 295 w 381679"/>
              <a:gd name="connsiteY0" fmla="*/ 250 h 169550"/>
              <a:gd name="connsiteX1" fmla="*/ 361991 w 381679"/>
              <a:gd name="connsiteY1" fmla="*/ 162810 h 169550"/>
              <a:gd name="connsiteX2" fmla="*/ 301031 w 381679"/>
              <a:gd name="connsiteY2" fmla="*/ 126234 h 169550"/>
              <a:gd name="connsiteX3" fmla="*/ 295 w 381679"/>
              <a:gd name="connsiteY3" fmla="*/ 250 h 1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679" h="169550">
                <a:moveTo>
                  <a:pt x="295" y="250"/>
                </a:moveTo>
                <a:cubicBezTo>
                  <a:pt x="10455" y="6346"/>
                  <a:pt x="311868" y="141813"/>
                  <a:pt x="361991" y="162810"/>
                </a:cubicBezTo>
                <a:cubicBezTo>
                  <a:pt x="412114" y="183807"/>
                  <a:pt x="357250" y="151295"/>
                  <a:pt x="301031" y="126234"/>
                </a:cubicBezTo>
                <a:cubicBezTo>
                  <a:pt x="244812" y="101173"/>
                  <a:pt x="-9865" y="-5846"/>
                  <a:pt x="295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DBAF2E48-033E-D281-F2B0-70CFC5B099C3}"/>
              </a:ext>
            </a:extLst>
          </p:cNvPr>
          <p:cNvSpPr/>
          <p:nvPr/>
        </p:nvSpPr>
        <p:spPr>
          <a:xfrm>
            <a:off x="5226299" y="4575730"/>
            <a:ext cx="69333" cy="191358"/>
          </a:xfrm>
          <a:custGeom>
            <a:avLst/>
            <a:gdLst>
              <a:gd name="connsiteX0" fmla="*/ 69093 w 69333"/>
              <a:gd name="connsiteY0" fmla="*/ 334 h 191358"/>
              <a:gd name="connsiteX1" fmla="*/ 24389 w 69333"/>
              <a:gd name="connsiteY1" fmla="*/ 73486 h 191358"/>
              <a:gd name="connsiteX2" fmla="*/ 48773 w 69333"/>
              <a:gd name="connsiteY2" fmla="*/ 89742 h 191358"/>
              <a:gd name="connsiteX3" fmla="*/ 69093 w 69333"/>
              <a:gd name="connsiteY3" fmla="*/ 191342 h 191358"/>
              <a:gd name="connsiteX4" fmla="*/ 40645 w 69333"/>
              <a:gd name="connsiteY4" fmla="*/ 97870 h 191358"/>
              <a:gd name="connsiteX5" fmla="*/ 5 w 69333"/>
              <a:gd name="connsiteY5" fmla="*/ 110062 h 191358"/>
              <a:gd name="connsiteX6" fmla="*/ 69093 w 69333"/>
              <a:gd name="connsiteY6" fmla="*/ 334 h 19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33" h="191358">
                <a:moveTo>
                  <a:pt x="69093" y="334"/>
                </a:moveTo>
                <a:cubicBezTo>
                  <a:pt x="73157" y="-5762"/>
                  <a:pt x="24389" y="73486"/>
                  <a:pt x="24389" y="73486"/>
                </a:cubicBezTo>
                <a:cubicBezTo>
                  <a:pt x="21002" y="88387"/>
                  <a:pt x="41322" y="70099"/>
                  <a:pt x="48773" y="89742"/>
                </a:cubicBezTo>
                <a:cubicBezTo>
                  <a:pt x="56224" y="109385"/>
                  <a:pt x="70448" y="189987"/>
                  <a:pt x="69093" y="191342"/>
                </a:cubicBezTo>
                <a:cubicBezTo>
                  <a:pt x="67738" y="192697"/>
                  <a:pt x="52160" y="111417"/>
                  <a:pt x="40645" y="97870"/>
                </a:cubicBezTo>
                <a:cubicBezTo>
                  <a:pt x="29130" y="84323"/>
                  <a:pt x="682" y="124286"/>
                  <a:pt x="5" y="110062"/>
                </a:cubicBezTo>
                <a:cubicBezTo>
                  <a:pt x="-672" y="95838"/>
                  <a:pt x="65029" y="6430"/>
                  <a:pt x="69093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F4C821AC-69E5-F5C4-B7F5-F57F5AE4EA48}"/>
              </a:ext>
            </a:extLst>
          </p:cNvPr>
          <p:cNvSpPr/>
          <p:nvPr/>
        </p:nvSpPr>
        <p:spPr>
          <a:xfrm>
            <a:off x="6209862" y="4354102"/>
            <a:ext cx="70404" cy="386043"/>
          </a:xfrm>
          <a:custGeom>
            <a:avLst/>
            <a:gdLst>
              <a:gd name="connsiteX0" fmla="*/ 70288 w 70404"/>
              <a:gd name="connsiteY0" fmla="*/ 5173 h 386043"/>
              <a:gd name="connsiteX1" fmla="*/ 41713 w 70404"/>
              <a:gd name="connsiteY1" fmla="*/ 373473 h 386043"/>
              <a:gd name="connsiteX2" fmla="*/ 51238 w 70404"/>
              <a:gd name="connsiteY2" fmla="*/ 287748 h 386043"/>
              <a:gd name="connsiteX3" fmla="*/ 51238 w 70404"/>
              <a:gd name="connsiteY3" fmla="*/ 163923 h 386043"/>
              <a:gd name="connsiteX4" fmla="*/ 438 w 70404"/>
              <a:gd name="connsiteY4" fmla="*/ 240123 h 386043"/>
              <a:gd name="connsiteX5" fmla="*/ 29013 w 70404"/>
              <a:gd name="connsiteY5" fmla="*/ 160748 h 386043"/>
              <a:gd name="connsiteX6" fmla="*/ 70288 w 70404"/>
              <a:gd name="connsiteY6" fmla="*/ 5173 h 38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404" h="386043">
                <a:moveTo>
                  <a:pt x="70288" y="5173"/>
                </a:moveTo>
                <a:cubicBezTo>
                  <a:pt x="72405" y="40627"/>
                  <a:pt x="44888" y="326377"/>
                  <a:pt x="41713" y="373473"/>
                </a:cubicBezTo>
                <a:cubicBezTo>
                  <a:pt x="38538" y="420569"/>
                  <a:pt x="49650" y="322673"/>
                  <a:pt x="51238" y="287748"/>
                </a:cubicBezTo>
                <a:cubicBezTo>
                  <a:pt x="52826" y="252823"/>
                  <a:pt x="59705" y="171861"/>
                  <a:pt x="51238" y="163923"/>
                </a:cubicBezTo>
                <a:cubicBezTo>
                  <a:pt x="42771" y="155986"/>
                  <a:pt x="4142" y="240652"/>
                  <a:pt x="438" y="240123"/>
                </a:cubicBezTo>
                <a:cubicBezTo>
                  <a:pt x="-3266" y="239594"/>
                  <a:pt x="17371" y="194615"/>
                  <a:pt x="29013" y="160748"/>
                </a:cubicBezTo>
                <a:cubicBezTo>
                  <a:pt x="40655" y="126881"/>
                  <a:pt x="68171" y="-30281"/>
                  <a:pt x="70288" y="5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90B1C590-7BD3-1B64-455D-8433CD21553D}"/>
              </a:ext>
            </a:extLst>
          </p:cNvPr>
          <p:cNvSpPr/>
          <p:nvPr/>
        </p:nvSpPr>
        <p:spPr>
          <a:xfrm>
            <a:off x="5753058" y="4612870"/>
            <a:ext cx="427836" cy="96297"/>
          </a:xfrm>
          <a:custGeom>
            <a:avLst/>
            <a:gdLst>
              <a:gd name="connsiteX0" fmla="*/ 254042 w 427836"/>
              <a:gd name="connsiteY0" fmla="*/ 405 h 96297"/>
              <a:gd name="connsiteX1" fmla="*/ 371517 w 427836"/>
              <a:gd name="connsiteY1" fmla="*/ 48030 h 96297"/>
              <a:gd name="connsiteX2" fmla="*/ 250867 w 427836"/>
              <a:gd name="connsiteY2" fmla="*/ 95655 h 96297"/>
              <a:gd name="connsiteX3" fmla="*/ 279442 w 427836"/>
              <a:gd name="connsiteY3" fmla="*/ 76605 h 96297"/>
              <a:gd name="connsiteX4" fmla="*/ 42 w 427836"/>
              <a:gd name="connsiteY4" fmla="*/ 92480 h 96297"/>
              <a:gd name="connsiteX5" fmla="*/ 301667 w 427836"/>
              <a:gd name="connsiteY5" fmla="*/ 70255 h 96297"/>
              <a:gd name="connsiteX6" fmla="*/ 425492 w 427836"/>
              <a:gd name="connsiteY6" fmla="*/ 44855 h 96297"/>
              <a:gd name="connsiteX7" fmla="*/ 381042 w 427836"/>
              <a:gd name="connsiteY7" fmla="*/ 48030 h 96297"/>
              <a:gd name="connsiteX8" fmla="*/ 358817 w 427836"/>
              <a:gd name="connsiteY8" fmla="*/ 25805 h 96297"/>
              <a:gd name="connsiteX9" fmla="*/ 254042 w 427836"/>
              <a:gd name="connsiteY9" fmla="*/ 405 h 96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7836" h="96297">
                <a:moveTo>
                  <a:pt x="254042" y="405"/>
                </a:moveTo>
                <a:cubicBezTo>
                  <a:pt x="256159" y="4109"/>
                  <a:pt x="372046" y="32155"/>
                  <a:pt x="371517" y="48030"/>
                </a:cubicBezTo>
                <a:cubicBezTo>
                  <a:pt x="370988" y="63905"/>
                  <a:pt x="266213" y="90892"/>
                  <a:pt x="250867" y="95655"/>
                </a:cubicBezTo>
                <a:cubicBezTo>
                  <a:pt x="235521" y="100418"/>
                  <a:pt x="321246" y="77134"/>
                  <a:pt x="279442" y="76605"/>
                </a:cubicBezTo>
                <a:cubicBezTo>
                  <a:pt x="237638" y="76076"/>
                  <a:pt x="-3662" y="93538"/>
                  <a:pt x="42" y="92480"/>
                </a:cubicBezTo>
                <a:cubicBezTo>
                  <a:pt x="3746" y="91422"/>
                  <a:pt x="230759" y="78193"/>
                  <a:pt x="301667" y="70255"/>
                </a:cubicBezTo>
                <a:cubicBezTo>
                  <a:pt x="372575" y="62318"/>
                  <a:pt x="412263" y="48559"/>
                  <a:pt x="425492" y="44855"/>
                </a:cubicBezTo>
                <a:cubicBezTo>
                  <a:pt x="438721" y="41151"/>
                  <a:pt x="392155" y="51205"/>
                  <a:pt x="381042" y="48030"/>
                </a:cubicBezTo>
                <a:cubicBezTo>
                  <a:pt x="369929" y="44855"/>
                  <a:pt x="374692" y="32155"/>
                  <a:pt x="358817" y="25805"/>
                </a:cubicBezTo>
                <a:cubicBezTo>
                  <a:pt x="342942" y="19455"/>
                  <a:pt x="251925" y="-3299"/>
                  <a:pt x="254042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AC10DF4F-EBF8-EC0B-9C0B-1D14B2EBCF75}"/>
              </a:ext>
            </a:extLst>
          </p:cNvPr>
          <p:cNvSpPr/>
          <p:nvPr/>
        </p:nvSpPr>
        <p:spPr>
          <a:xfrm>
            <a:off x="5451475" y="4692565"/>
            <a:ext cx="523835" cy="69935"/>
          </a:xfrm>
          <a:custGeom>
            <a:avLst/>
            <a:gdLst>
              <a:gd name="connsiteX0" fmla="*/ 0 w 523835"/>
              <a:gd name="connsiteY0" fmla="*/ 12785 h 69935"/>
              <a:gd name="connsiteX1" fmla="*/ 504825 w 523835"/>
              <a:gd name="connsiteY1" fmla="*/ 85 h 69935"/>
              <a:gd name="connsiteX2" fmla="*/ 425450 w 523835"/>
              <a:gd name="connsiteY2" fmla="*/ 15960 h 69935"/>
              <a:gd name="connsiteX3" fmla="*/ 161925 w 523835"/>
              <a:gd name="connsiteY3" fmla="*/ 69935 h 69935"/>
              <a:gd name="connsiteX4" fmla="*/ 434975 w 523835"/>
              <a:gd name="connsiteY4" fmla="*/ 3260 h 69935"/>
              <a:gd name="connsiteX5" fmla="*/ 314325 w 523835"/>
              <a:gd name="connsiteY5" fmla="*/ 9610 h 69935"/>
              <a:gd name="connsiteX6" fmla="*/ 225425 w 523835"/>
              <a:gd name="connsiteY6" fmla="*/ 12785 h 69935"/>
              <a:gd name="connsiteX7" fmla="*/ 0 w 523835"/>
              <a:gd name="connsiteY7" fmla="*/ 12785 h 6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35" h="69935">
                <a:moveTo>
                  <a:pt x="0" y="12785"/>
                </a:moveTo>
                <a:lnTo>
                  <a:pt x="504825" y="85"/>
                </a:lnTo>
                <a:cubicBezTo>
                  <a:pt x="575733" y="614"/>
                  <a:pt x="425450" y="15960"/>
                  <a:pt x="425450" y="15960"/>
                </a:cubicBezTo>
                <a:lnTo>
                  <a:pt x="161925" y="69935"/>
                </a:lnTo>
                <a:cubicBezTo>
                  <a:pt x="163513" y="67818"/>
                  <a:pt x="409575" y="13314"/>
                  <a:pt x="434975" y="3260"/>
                </a:cubicBezTo>
                <a:cubicBezTo>
                  <a:pt x="460375" y="-6794"/>
                  <a:pt x="314325" y="9610"/>
                  <a:pt x="314325" y="9610"/>
                </a:cubicBezTo>
                <a:lnTo>
                  <a:pt x="225425" y="12785"/>
                </a:lnTo>
                <a:lnTo>
                  <a:pt x="0" y="1278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B2E406BC-FAFD-56DA-E599-F33C922E9F83}"/>
              </a:ext>
            </a:extLst>
          </p:cNvPr>
          <p:cNvSpPr/>
          <p:nvPr/>
        </p:nvSpPr>
        <p:spPr>
          <a:xfrm>
            <a:off x="5604742" y="4927585"/>
            <a:ext cx="43610" cy="108009"/>
          </a:xfrm>
          <a:custGeom>
            <a:avLst/>
            <a:gdLst>
              <a:gd name="connsiteX0" fmla="*/ 43583 w 43610"/>
              <a:gd name="connsiteY0" fmla="*/ 15 h 108009"/>
              <a:gd name="connsiteX1" fmla="*/ 8658 w 43610"/>
              <a:gd name="connsiteY1" fmla="*/ 73040 h 108009"/>
              <a:gd name="connsiteX2" fmla="*/ 8658 w 43610"/>
              <a:gd name="connsiteY2" fmla="*/ 107965 h 108009"/>
              <a:gd name="connsiteX3" fmla="*/ 2308 w 43610"/>
              <a:gd name="connsiteY3" fmla="*/ 66690 h 108009"/>
              <a:gd name="connsiteX4" fmla="*/ 43583 w 43610"/>
              <a:gd name="connsiteY4" fmla="*/ 15 h 108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10" h="108009">
                <a:moveTo>
                  <a:pt x="43583" y="15"/>
                </a:moveTo>
                <a:cubicBezTo>
                  <a:pt x="44641" y="1073"/>
                  <a:pt x="14479" y="55048"/>
                  <a:pt x="8658" y="73040"/>
                </a:cubicBezTo>
                <a:cubicBezTo>
                  <a:pt x="2837" y="91032"/>
                  <a:pt x="9716" y="109023"/>
                  <a:pt x="8658" y="107965"/>
                </a:cubicBezTo>
                <a:cubicBezTo>
                  <a:pt x="7600" y="106907"/>
                  <a:pt x="-5100" y="82036"/>
                  <a:pt x="2308" y="66690"/>
                </a:cubicBezTo>
                <a:cubicBezTo>
                  <a:pt x="9716" y="51344"/>
                  <a:pt x="42525" y="-1043"/>
                  <a:pt x="43583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30D77EDF-5CBE-2677-BEAC-B30BB55013D2}"/>
              </a:ext>
            </a:extLst>
          </p:cNvPr>
          <p:cNvSpPr/>
          <p:nvPr/>
        </p:nvSpPr>
        <p:spPr>
          <a:xfrm>
            <a:off x="5899075" y="5060950"/>
            <a:ext cx="35904" cy="85725"/>
          </a:xfrm>
          <a:custGeom>
            <a:avLst/>
            <a:gdLst>
              <a:gd name="connsiteX0" fmla="*/ 75 w 35904"/>
              <a:gd name="connsiteY0" fmla="*/ 0 h 85725"/>
              <a:gd name="connsiteX1" fmla="*/ 25475 w 35904"/>
              <a:gd name="connsiteY1" fmla="*/ 57150 h 85725"/>
              <a:gd name="connsiteX2" fmla="*/ 19125 w 35904"/>
              <a:gd name="connsiteY2" fmla="*/ 85725 h 85725"/>
              <a:gd name="connsiteX3" fmla="*/ 35000 w 35904"/>
              <a:gd name="connsiteY3" fmla="*/ 57150 h 85725"/>
              <a:gd name="connsiteX4" fmla="*/ 75 w 35904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04" h="85725">
                <a:moveTo>
                  <a:pt x="75" y="0"/>
                </a:moveTo>
                <a:cubicBezTo>
                  <a:pt x="-1512" y="0"/>
                  <a:pt x="22300" y="42863"/>
                  <a:pt x="25475" y="57150"/>
                </a:cubicBezTo>
                <a:cubicBezTo>
                  <a:pt x="28650" y="71437"/>
                  <a:pt x="17538" y="85725"/>
                  <a:pt x="19125" y="85725"/>
                </a:cubicBezTo>
                <a:cubicBezTo>
                  <a:pt x="20712" y="85725"/>
                  <a:pt x="40292" y="69850"/>
                  <a:pt x="35000" y="57150"/>
                </a:cubicBezTo>
                <a:cubicBezTo>
                  <a:pt x="29708" y="44450"/>
                  <a:pt x="1662" y="0"/>
                  <a:pt x="7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B88E222A-AE89-8D60-EE3A-10E59E71D541}"/>
              </a:ext>
            </a:extLst>
          </p:cNvPr>
          <p:cNvSpPr/>
          <p:nvPr/>
        </p:nvSpPr>
        <p:spPr>
          <a:xfrm>
            <a:off x="6959256" y="5932817"/>
            <a:ext cx="84189" cy="163191"/>
          </a:xfrm>
          <a:custGeom>
            <a:avLst/>
            <a:gdLst>
              <a:gd name="connsiteX0" fmla="*/ 344 w 84189"/>
              <a:gd name="connsiteY0" fmla="*/ 1258 h 163191"/>
              <a:gd name="connsiteX1" fmla="*/ 79719 w 84189"/>
              <a:gd name="connsiteY1" fmla="*/ 140958 h 163191"/>
              <a:gd name="connsiteX2" fmla="*/ 67019 w 84189"/>
              <a:gd name="connsiteY2" fmla="*/ 121908 h 163191"/>
              <a:gd name="connsiteX3" fmla="*/ 6694 w 84189"/>
              <a:gd name="connsiteY3" fmla="*/ 163183 h 163191"/>
              <a:gd name="connsiteX4" fmla="*/ 67019 w 84189"/>
              <a:gd name="connsiteY4" fmla="*/ 125083 h 163191"/>
              <a:gd name="connsiteX5" fmla="*/ 51144 w 84189"/>
              <a:gd name="connsiteY5" fmla="*/ 74283 h 163191"/>
              <a:gd name="connsiteX6" fmla="*/ 344 w 84189"/>
              <a:gd name="connsiteY6" fmla="*/ 1258 h 16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189" h="163191">
                <a:moveTo>
                  <a:pt x="344" y="1258"/>
                </a:moveTo>
                <a:cubicBezTo>
                  <a:pt x="5106" y="12370"/>
                  <a:pt x="79719" y="140958"/>
                  <a:pt x="79719" y="140958"/>
                </a:cubicBezTo>
                <a:cubicBezTo>
                  <a:pt x="90831" y="161066"/>
                  <a:pt x="79190" y="118204"/>
                  <a:pt x="67019" y="121908"/>
                </a:cubicBezTo>
                <a:cubicBezTo>
                  <a:pt x="54848" y="125612"/>
                  <a:pt x="6694" y="162654"/>
                  <a:pt x="6694" y="163183"/>
                </a:cubicBezTo>
                <a:cubicBezTo>
                  <a:pt x="6694" y="163712"/>
                  <a:pt x="59611" y="139900"/>
                  <a:pt x="67019" y="125083"/>
                </a:cubicBezTo>
                <a:cubicBezTo>
                  <a:pt x="74427" y="110266"/>
                  <a:pt x="60669" y="92804"/>
                  <a:pt x="51144" y="74283"/>
                </a:cubicBezTo>
                <a:cubicBezTo>
                  <a:pt x="41619" y="55762"/>
                  <a:pt x="-4418" y="-9854"/>
                  <a:pt x="344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146793EA-F1A9-5C86-03EB-31C03A2F6F56}"/>
              </a:ext>
            </a:extLst>
          </p:cNvPr>
          <p:cNvSpPr/>
          <p:nvPr/>
        </p:nvSpPr>
        <p:spPr>
          <a:xfrm>
            <a:off x="6035675" y="5948559"/>
            <a:ext cx="502682" cy="113349"/>
          </a:xfrm>
          <a:custGeom>
            <a:avLst/>
            <a:gdLst>
              <a:gd name="connsiteX0" fmla="*/ 0 w 502682"/>
              <a:gd name="connsiteY0" fmla="*/ 74416 h 113349"/>
              <a:gd name="connsiteX1" fmla="*/ 307975 w 502682"/>
              <a:gd name="connsiteY1" fmla="*/ 7741 h 113349"/>
              <a:gd name="connsiteX2" fmla="*/ 295275 w 502682"/>
              <a:gd name="connsiteY2" fmla="*/ 1391 h 113349"/>
              <a:gd name="connsiteX3" fmla="*/ 419100 w 502682"/>
              <a:gd name="connsiteY3" fmla="*/ 61716 h 113349"/>
              <a:gd name="connsiteX4" fmla="*/ 406400 w 502682"/>
              <a:gd name="connsiteY4" fmla="*/ 39491 h 113349"/>
              <a:gd name="connsiteX5" fmla="*/ 501650 w 502682"/>
              <a:gd name="connsiteY5" fmla="*/ 112516 h 113349"/>
              <a:gd name="connsiteX6" fmla="*/ 447675 w 502682"/>
              <a:gd name="connsiteY6" fmla="*/ 74416 h 113349"/>
              <a:gd name="connsiteX7" fmla="*/ 307975 w 502682"/>
              <a:gd name="connsiteY7" fmla="*/ 4566 h 113349"/>
              <a:gd name="connsiteX8" fmla="*/ 266700 w 502682"/>
              <a:gd name="connsiteY8" fmla="*/ 23616 h 113349"/>
              <a:gd name="connsiteX9" fmla="*/ 307975 w 502682"/>
              <a:gd name="connsiteY9" fmla="*/ 23616 h 113349"/>
              <a:gd name="connsiteX10" fmla="*/ 0 w 502682"/>
              <a:gd name="connsiteY10" fmla="*/ 74416 h 113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682" h="113349">
                <a:moveTo>
                  <a:pt x="0" y="74416"/>
                </a:moveTo>
                <a:cubicBezTo>
                  <a:pt x="0" y="71770"/>
                  <a:pt x="307975" y="7741"/>
                  <a:pt x="307975" y="7741"/>
                </a:cubicBezTo>
                <a:cubicBezTo>
                  <a:pt x="357188" y="-4430"/>
                  <a:pt x="295275" y="1391"/>
                  <a:pt x="295275" y="1391"/>
                </a:cubicBezTo>
                <a:cubicBezTo>
                  <a:pt x="313796" y="10387"/>
                  <a:pt x="400579" y="55366"/>
                  <a:pt x="419100" y="61716"/>
                </a:cubicBezTo>
                <a:cubicBezTo>
                  <a:pt x="437621" y="68066"/>
                  <a:pt x="392642" y="31024"/>
                  <a:pt x="406400" y="39491"/>
                </a:cubicBezTo>
                <a:cubicBezTo>
                  <a:pt x="420158" y="47958"/>
                  <a:pt x="494771" y="106695"/>
                  <a:pt x="501650" y="112516"/>
                </a:cubicBezTo>
                <a:cubicBezTo>
                  <a:pt x="508529" y="118337"/>
                  <a:pt x="479954" y="92408"/>
                  <a:pt x="447675" y="74416"/>
                </a:cubicBezTo>
                <a:cubicBezTo>
                  <a:pt x="415396" y="56424"/>
                  <a:pt x="338138" y="13033"/>
                  <a:pt x="307975" y="4566"/>
                </a:cubicBezTo>
                <a:cubicBezTo>
                  <a:pt x="277813" y="-3901"/>
                  <a:pt x="266700" y="20441"/>
                  <a:pt x="266700" y="23616"/>
                </a:cubicBezTo>
                <a:cubicBezTo>
                  <a:pt x="266700" y="26791"/>
                  <a:pt x="351367" y="15678"/>
                  <a:pt x="307975" y="23616"/>
                </a:cubicBezTo>
                <a:cubicBezTo>
                  <a:pt x="264583" y="31554"/>
                  <a:pt x="0" y="77062"/>
                  <a:pt x="0" y="74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EAFED861-B5C6-B5E1-BD36-DE5DC3C07D0A}"/>
              </a:ext>
            </a:extLst>
          </p:cNvPr>
          <p:cNvSpPr/>
          <p:nvPr/>
        </p:nvSpPr>
        <p:spPr>
          <a:xfrm>
            <a:off x="6505233" y="6019506"/>
            <a:ext cx="517904" cy="140861"/>
          </a:xfrm>
          <a:custGeom>
            <a:avLst/>
            <a:gdLst>
              <a:gd name="connsiteX0" fmla="*/ 25742 w 517904"/>
              <a:gd name="connsiteY0" fmla="*/ 25694 h 140861"/>
              <a:gd name="connsiteX1" fmla="*/ 355942 w 517904"/>
              <a:gd name="connsiteY1" fmla="*/ 294 h 140861"/>
              <a:gd name="connsiteX2" fmla="*/ 327367 w 517904"/>
              <a:gd name="connsiteY2" fmla="*/ 16169 h 140861"/>
              <a:gd name="connsiteX3" fmla="*/ 409917 w 517904"/>
              <a:gd name="connsiteY3" fmla="*/ 76494 h 140861"/>
              <a:gd name="connsiteX4" fmla="*/ 390867 w 517904"/>
              <a:gd name="connsiteY4" fmla="*/ 47919 h 140861"/>
              <a:gd name="connsiteX5" fmla="*/ 511517 w 517904"/>
              <a:gd name="connsiteY5" fmla="*/ 136819 h 140861"/>
              <a:gd name="connsiteX6" fmla="*/ 479767 w 517904"/>
              <a:gd name="connsiteY6" fmla="*/ 114594 h 140861"/>
              <a:gd name="connsiteX7" fmla="*/ 298792 w 517904"/>
              <a:gd name="connsiteY7" fmla="*/ 16169 h 140861"/>
              <a:gd name="connsiteX8" fmla="*/ 324192 w 517904"/>
              <a:gd name="connsiteY8" fmla="*/ 9819 h 140861"/>
              <a:gd name="connsiteX9" fmla="*/ 181317 w 517904"/>
              <a:gd name="connsiteY9" fmla="*/ 9819 h 140861"/>
              <a:gd name="connsiteX10" fmla="*/ 222592 w 517904"/>
              <a:gd name="connsiteY10" fmla="*/ 12994 h 140861"/>
              <a:gd name="connsiteX11" fmla="*/ 89242 w 517904"/>
              <a:gd name="connsiteY11" fmla="*/ 22519 h 140861"/>
              <a:gd name="connsiteX12" fmla="*/ 342 w 517904"/>
              <a:gd name="connsiteY12" fmla="*/ 105069 h 140861"/>
              <a:gd name="connsiteX13" fmla="*/ 120992 w 517904"/>
              <a:gd name="connsiteY13" fmla="*/ 9819 h 140861"/>
              <a:gd name="connsiteX14" fmla="*/ 25742 w 517904"/>
              <a:gd name="connsiteY14" fmla="*/ 25694 h 140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7904" h="140861">
                <a:moveTo>
                  <a:pt x="25742" y="25694"/>
                </a:moveTo>
                <a:cubicBezTo>
                  <a:pt x="64900" y="24107"/>
                  <a:pt x="305671" y="1881"/>
                  <a:pt x="355942" y="294"/>
                </a:cubicBezTo>
                <a:cubicBezTo>
                  <a:pt x="406213" y="-1293"/>
                  <a:pt x="318371" y="3469"/>
                  <a:pt x="327367" y="16169"/>
                </a:cubicBezTo>
                <a:cubicBezTo>
                  <a:pt x="336363" y="28869"/>
                  <a:pt x="399334" y="71202"/>
                  <a:pt x="409917" y="76494"/>
                </a:cubicBezTo>
                <a:cubicBezTo>
                  <a:pt x="420500" y="81786"/>
                  <a:pt x="373934" y="37865"/>
                  <a:pt x="390867" y="47919"/>
                </a:cubicBezTo>
                <a:cubicBezTo>
                  <a:pt x="407800" y="57973"/>
                  <a:pt x="496701" y="125707"/>
                  <a:pt x="511517" y="136819"/>
                </a:cubicBezTo>
                <a:cubicBezTo>
                  <a:pt x="526333" y="147931"/>
                  <a:pt x="515221" y="134702"/>
                  <a:pt x="479767" y="114594"/>
                </a:cubicBezTo>
                <a:cubicBezTo>
                  <a:pt x="444313" y="94486"/>
                  <a:pt x="324721" y="33631"/>
                  <a:pt x="298792" y="16169"/>
                </a:cubicBezTo>
                <a:cubicBezTo>
                  <a:pt x="272863" y="-1293"/>
                  <a:pt x="343771" y="10877"/>
                  <a:pt x="324192" y="9819"/>
                </a:cubicBezTo>
                <a:cubicBezTo>
                  <a:pt x="304613" y="8761"/>
                  <a:pt x="198250" y="9290"/>
                  <a:pt x="181317" y="9819"/>
                </a:cubicBezTo>
                <a:cubicBezTo>
                  <a:pt x="164384" y="10348"/>
                  <a:pt x="237938" y="10877"/>
                  <a:pt x="222592" y="12994"/>
                </a:cubicBezTo>
                <a:cubicBezTo>
                  <a:pt x="207246" y="15111"/>
                  <a:pt x="126284" y="7173"/>
                  <a:pt x="89242" y="22519"/>
                </a:cubicBezTo>
                <a:cubicBezTo>
                  <a:pt x="52200" y="37865"/>
                  <a:pt x="-4950" y="107186"/>
                  <a:pt x="342" y="105069"/>
                </a:cubicBezTo>
                <a:cubicBezTo>
                  <a:pt x="5634" y="102952"/>
                  <a:pt x="114113" y="22519"/>
                  <a:pt x="120992" y="9819"/>
                </a:cubicBezTo>
                <a:cubicBezTo>
                  <a:pt x="127871" y="-2881"/>
                  <a:pt x="-13416" y="27281"/>
                  <a:pt x="25742" y="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87D226EA-5096-1E2B-0B18-288D23DB51C9}"/>
              </a:ext>
            </a:extLst>
          </p:cNvPr>
          <p:cNvSpPr/>
          <p:nvPr/>
        </p:nvSpPr>
        <p:spPr>
          <a:xfrm>
            <a:off x="3674007" y="959259"/>
            <a:ext cx="2462633" cy="1665000"/>
          </a:xfrm>
          <a:custGeom>
            <a:avLst/>
            <a:gdLst>
              <a:gd name="connsiteX0" fmla="*/ 2462633 w 2462633"/>
              <a:gd name="connsiteY0" fmla="*/ 41391 h 1665000"/>
              <a:gd name="connsiteX1" fmla="*/ 1192633 w 2462633"/>
              <a:gd name="connsiteY1" fmla="*/ 244591 h 1665000"/>
              <a:gd name="connsiteX2" fmla="*/ 1324713 w 2462633"/>
              <a:gd name="connsiteY2" fmla="*/ 285231 h 1665000"/>
              <a:gd name="connsiteX3" fmla="*/ 481433 w 2462633"/>
              <a:gd name="connsiteY3" fmla="*/ 569711 h 1665000"/>
              <a:gd name="connsiteX4" fmla="*/ 857353 w 2462633"/>
              <a:gd name="connsiteY4" fmla="*/ 539231 h 1665000"/>
              <a:gd name="connsiteX5" fmla="*/ 1233273 w 2462633"/>
              <a:gd name="connsiteY5" fmla="*/ 417311 h 1665000"/>
              <a:gd name="connsiteX6" fmla="*/ 928473 w 2462633"/>
              <a:gd name="connsiteY6" fmla="*/ 630671 h 1665000"/>
              <a:gd name="connsiteX7" fmla="*/ 532233 w 2462633"/>
              <a:gd name="connsiteY7" fmla="*/ 1026911 h 1665000"/>
              <a:gd name="connsiteX8" fmla="*/ 654153 w 2462633"/>
              <a:gd name="connsiteY8" fmla="*/ 894831 h 1665000"/>
              <a:gd name="connsiteX9" fmla="*/ 3913 w 2462633"/>
              <a:gd name="connsiteY9" fmla="*/ 1656831 h 1665000"/>
              <a:gd name="connsiteX10" fmla="*/ 440793 w 2462633"/>
              <a:gd name="connsiteY10" fmla="*/ 1230111 h 1665000"/>
              <a:gd name="connsiteX11" fmla="*/ 1568553 w 2462633"/>
              <a:gd name="connsiteY11" fmla="*/ 203951 h 1665000"/>
              <a:gd name="connsiteX12" fmla="*/ 1954633 w 2462633"/>
              <a:gd name="connsiteY12" fmla="*/ 751 h 1665000"/>
              <a:gd name="connsiteX13" fmla="*/ 1792073 w 2462633"/>
              <a:gd name="connsiteY13" fmla="*/ 132831 h 1665000"/>
              <a:gd name="connsiteX14" fmla="*/ 2462633 w 2462633"/>
              <a:gd name="connsiteY14" fmla="*/ 41391 h 166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2633" h="1665000">
                <a:moveTo>
                  <a:pt x="2462633" y="41391"/>
                </a:moveTo>
                <a:cubicBezTo>
                  <a:pt x="2362726" y="60018"/>
                  <a:pt x="1382286" y="203951"/>
                  <a:pt x="1192633" y="244591"/>
                </a:cubicBezTo>
                <a:cubicBezTo>
                  <a:pt x="1002980" y="285231"/>
                  <a:pt x="1443246" y="231044"/>
                  <a:pt x="1324713" y="285231"/>
                </a:cubicBezTo>
                <a:cubicBezTo>
                  <a:pt x="1206180" y="339418"/>
                  <a:pt x="559326" y="527378"/>
                  <a:pt x="481433" y="569711"/>
                </a:cubicBezTo>
                <a:cubicBezTo>
                  <a:pt x="403540" y="612044"/>
                  <a:pt x="732046" y="564631"/>
                  <a:pt x="857353" y="539231"/>
                </a:cubicBezTo>
                <a:cubicBezTo>
                  <a:pt x="982660" y="513831"/>
                  <a:pt x="1221420" y="402071"/>
                  <a:pt x="1233273" y="417311"/>
                </a:cubicBezTo>
                <a:cubicBezTo>
                  <a:pt x="1245126" y="432551"/>
                  <a:pt x="1045313" y="529071"/>
                  <a:pt x="928473" y="630671"/>
                </a:cubicBezTo>
                <a:cubicBezTo>
                  <a:pt x="811633" y="732271"/>
                  <a:pt x="577953" y="982884"/>
                  <a:pt x="532233" y="1026911"/>
                </a:cubicBezTo>
                <a:cubicBezTo>
                  <a:pt x="486513" y="1070938"/>
                  <a:pt x="742206" y="789844"/>
                  <a:pt x="654153" y="894831"/>
                </a:cubicBezTo>
                <a:cubicBezTo>
                  <a:pt x="566100" y="999818"/>
                  <a:pt x="39473" y="1600951"/>
                  <a:pt x="3913" y="1656831"/>
                </a:cubicBezTo>
                <a:cubicBezTo>
                  <a:pt x="-31647" y="1712711"/>
                  <a:pt x="180020" y="1472258"/>
                  <a:pt x="440793" y="1230111"/>
                </a:cubicBezTo>
                <a:cubicBezTo>
                  <a:pt x="701566" y="987964"/>
                  <a:pt x="1316246" y="408844"/>
                  <a:pt x="1568553" y="203951"/>
                </a:cubicBezTo>
                <a:cubicBezTo>
                  <a:pt x="1820860" y="-942"/>
                  <a:pt x="1917380" y="12604"/>
                  <a:pt x="1954633" y="751"/>
                </a:cubicBezTo>
                <a:cubicBezTo>
                  <a:pt x="1991886" y="-11102"/>
                  <a:pt x="1709100" y="120978"/>
                  <a:pt x="1792073" y="132831"/>
                </a:cubicBezTo>
                <a:lnTo>
                  <a:pt x="2462633" y="4139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3A8323AE-8579-EA67-BCFA-9F1A381E8CEB}"/>
              </a:ext>
            </a:extLst>
          </p:cNvPr>
          <p:cNvSpPr/>
          <p:nvPr/>
        </p:nvSpPr>
        <p:spPr>
          <a:xfrm>
            <a:off x="3331028" y="2632958"/>
            <a:ext cx="377549" cy="2143094"/>
          </a:xfrm>
          <a:custGeom>
            <a:avLst/>
            <a:gdLst>
              <a:gd name="connsiteX0" fmla="*/ 377372 w 377549"/>
              <a:gd name="connsiteY0" fmla="*/ 8642 h 2143094"/>
              <a:gd name="connsiteX1" fmla="*/ 174172 w 377549"/>
              <a:gd name="connsiteY1" fmla="*/ 293122 h 2143094"/>
              <a:gd name="connsiteX2" fmla="*/ 255452 w 377549"/>
              <a:gd name="connsiteY2" fmla="*/ 211842 h 2143094"/>
              <a:gd name="connsiteX3" fmla="*/ 21772 w 377549"/>
              <a:gd name="connsiteY3" fmla="*/ 953522 h 2143094"/>
              <a:gd name="connsiteX4" fmla="*/ 245292 w 377549"/>
              <a:gd name="connsiteY4" fmla="*/ 811282 h 2143094"/>
              <a:gd name="connsiteX5" fmla="*/ 1452 w 377549"/>
              <a:gd name="connsiteY5" fmla="*/ 2142242 h 2143094"/>
              <a:gd name="connsiteX6" fmla="*/ 153852 w 377549"/>
              <a:gd name="connsiteY6" fmla="*/ 1004322 h 2143094"/>
              <a:gd name="connsiteX7" fmla="*/ 357052 w 377549"/>
              <a:gd name="connsiteY7" fmla="*/ 445522 h 2143094"/>
              <a:gd name="connsiteX8" fmla="*/ 133532 w 377549"/>
              <a:gd name="connsiteY8" fmla="*/ 679202 h 2143094"/>
              <a:gd name="connsiteX9" fmla="*/ 377372 w 377549"/>
              <a:gd name="connsiteY9" fmla="*/ 8642 h 21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7549" h="2143094">
                <a:moveTo>
                  <a:pt x="377372" y="8642"/>
                </a:moveTo>
                <a:cubicBezTo>
                  <a:pt x="384145" y="-55705"/>
                  <a:pt x="194492" y="259255"/>
                  <a:pt x="174172" y="293122"/>
                </a:cubicBezTo>
                <a:cubicBezTo>
                  <a:pt x="153852" y="326989"/>
                  <a:pt x="280852" y="101775"/>
                  <a:pt x="255452" y="211842"/>
                </a:cubicBezTo>
                <a:cubicBezTo>
                  <a:pt x="230052" y="321909"/>
                  <a:pt x="23465" y="853615"/>
                  <a:pt x="21772" y="953522"/>
                </a:cubicBezTo>
                <a:cubicBezTo>
                  <a:pt x="20079" y="1053429"/>
                  <a:pt x="248679" y="613162"/>
                  <a:pt x="245292" y="811282"/>
                </a:cubicBezTo>
                <a:cubicBezTo>
                  <a:pt x="241905" y="1009402"/>
                  <a:pt x="16692" y="2110069"/>
                  <a:pt x="1452" y="2142242"/>
                </a:cubicBezTo>
                <a:cubicBezTo>
                  <a:pt x="-13788" y="2174415"/>
                  <a:pt x="94585" y="1287109"/>
                  <a:pt x="153852" y="1004322"/>
                </a:cubicBezTo>
                <a:cubicBezTo>
                  <a:pt x="213119" y="721535"/>
                  <a:pt x="360439" y="499709"/>
                  <a:pt x="357052" y="445522"/>
                </a:cubicBezTo>
                <a:cubicBezTo>
                  <a:pt x="353665" y="391335"/>
                  <a:pt x="131839" y="748629"/>
                  <a:pt x="133532" y="679202"/>
                </a:cubicBezTo>
                <a:cubicBezTo>
                  <a:pt x="135225" y="609775"/>
                  <a:pt x="370599" y="72989"/>
                  <a:pt x="377372" y="8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ECA2BBA9-0DA5-4609-73DF-C98390CA0BB9}"/>
              </a:ext>
            </a:extLst>
          </p:cNvPr>
          <p:cNvSpPr/>
          <p:nvPr/>
        </p:nvSpPr>
        <p:spPr>
          <a:xfrm>
            <a:off x="6727754" y="2712436"/>
            <a:ext cx="92229" cy="461551"/>
          </a:xfrm>
          <a:custGeom>
            <a:avLst/>
            <a:gdLst>
              <a:gd name="connsiteX0" fmla="*/ 50 w 92229"/>
              <a:gd name="connsiteY0" fmla="*/ 486 h 461551"/>
              <a:gd name="connsiteX1" fmla="*/ 72718 w 92229"/>
              <a:gd name="connsiteY1" fmla="*/ 357768 h 461551"/>
              <a:gd name="connsiteX2" fmla="*/ 90884 w 92229"/>
              <a:gd name="connsiteY2" fmla="*/ 291156 h 461551"/>
              <a:gd name="connsiteX3" fmla="*/ 90884 w 92229"/>
              <a:gd name="connsiteY3" fmla="*/ 460714 h 461551"/>
              <a:gd name="connsiteX4" fmla="*/ 90884 w 92229"/>
              <a:gd name="connsiteY4" fmla="*/ 351712 h 461551"/>
              <a:gd name="connsiteX5" fmla="*/ 72718 w 92229"/>
              <a:gd name="connsiteY5" fmla="*/ 248767 h 461551"/>
              <a:gd name="connsiteX6" fmla="*/ 84829 w 92229"/>
              <a:gd name="connsiteY6" fmla="*/ 279045 h 461551"/>
              <a:gd name="connsiteX7" fmla="*/ 50 w 92229"/>
              <a:gd name="connsiteY7" fmla="*/ 486 h 461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29" h="461551">
                <a:moveTo>
                  <a:pt x="50" y="486"/>
                </a:moveTo>
                <a:cubicBezTo>
                  <a:pt x="-1968" y="13606"/>
                  <a:pt x="57579" y="309323"/>
                  <a:pt x="72718" y="357768"/>
                </a:cubicBezTo>
                <a:cubicBezTo>
                  <a:pt x="87857" y="406213"/>
                  <a:pt x="87856" y="273998"/>
                  <a:pt x="90884" y="291156"/>
                </a:cubicBezTo>
                <a:cubicBezTo>
                  <a:pt x="93912" y="308314"/>
                  <a:pt x="90884" y="460714"/>
                  <a:pt x="90884" y="460714"/>
                </a:cubicBezTo>
                <a:cubicBezTo>
                  <a:pt x="90884" y="470807"/>
                  <a:pt x="93912" y="387036"/>
                  <a:pt x="90884" y="351712"/>
                </a:cubicBezTo>
                <a:cubicBezTo>
                  <a:pt x="87856" y="316388"/>
                  <a:pt x="73727" y="260878"/>
                  <a:pt x="72718" y="248767"/>
                </a:cubicBezTo>
                <a:cubicBezTo>
                  <a:pt x="71709" y="236656"/>
                  <a:pt x="94922" y="314370"/>
                  <a:pt x="84829" y="279045"/>
                </a:cubicBezTo>
                <a:cubicBezTo>
                  <a:pt x="74736" y="243721"/>
                  <a:pt x="2068" y="-12634"/>
                  <a:pt x="50" y="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FFFDA172-75CC-6B29-A6C1-A0FD3C5F3F49}"/>
              </a:ext>
            </a:extLst>
          </p:cNvPr>
          <p:cNvSpPr/>
          <p:nvPr/>
        </p:nvSpPr>
        <p:spPr>
          <a:xfrm>
            <a:off x="6467178" y="3542390"/>
            <a:ext cx="72957" cy="146497"/>
          </a:xfrm>
          <a:custGeom>
            <a:avLst/>
            <a:gdLst>
              <a:gd name="connsiteX0" fmla="*/ 234 w 72957"/>
              <a:gd name="connsiteY0" fmla="*/ 153 h 146497"/>
              <a:gd name="connsiteX1" fmla="*/ 48679 w 72957"/>
              <a:gd name="connsiteY1" fmla="*/ 97043 h 146497"/>
              <a:gd name="connsiteX2" fmla="*/ 18401 w 72957"/>
              <a:gd name="connsiteY2" fmla="*/ 145488 h 146497"/>
              <a:gd name="connsiteX3" fmla="*/ 72901 w 72957"/>
              <a:gd name="connsiteY3" fmla="*/ 121266 h 146497"/>
              <a:gd name="connsiteX4" fmla="*/ 234 w 72957"/>
              <a:gd name="connsiteY4" fmla="*/ 153 h 146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957" h="146497">
                <a:moveTo>
                  <a:pt x="234" y="153"/>
                </a:moveTo>
                <a:cubicBezTo>
                  <a:pt x="-3803" y="-3884"/>
                  <a:pt x="45651" y="72821"/>
                  <a:pt x="48679" y="97043"/>
                </a:cubicBezTo>
                <a:cubicBezTo>
                  <a:pt x="51707" y="121265"/>
                  <a:pt x="14364" y="141451"/>
                  <a:pt x="18401" y="145488"/>
                </a:cubicBezTo>
                <a:cubicBezTo>
                  <a:pt x="22438" y="149525"/>
                  <a:pt x="74919" y="141451"/>
                  <a:pt x="72901" y="121266"/>
                </a:cubicBezTo>
                <a:cubicBezTo>
                  <a:pt x="70883" y="101081"/>
                  <a:pt x="4271" y="4190"/>
                  <a:pt x="234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C010E7FC-8D66-8B1A-C6DB-E5AEA46E4F05}"/>
              </a:ext>
            </a:extLst>
          </p:cNvPr>
          <p:cNvSpPr/>
          <p:nvPr/>
        </p:nvSpPr>
        <p:spPr>
          <a:xfrm>
            <a:off x="6782305" y="2500651"/>
            <a:ext cx="442365" cy="354713"/>
          </a:xfrm>
          <a:custGeom>
            <a:avLst/>
            <a:gdLst>
              <a:gd name="connsiteX0" fmla="*/ 0 w 442365"/>
              <a:gd name="connsiteY0" fmla="*/ 85103 h 354713"/>
              <a:gd name="connsiteX1" fmla="*/ 254336 w 442365"/>
              <a:gd name="connsiteY1" fmla="*/ 224382 h 354713"/>
              <a:gd name="connsiteX2" fmla="*/ 218002 w 442365"/>
              <a:gd name="connsiteY2" fmla="*/ 151715 h 354713"/>
              <a:gd name="connsiteX3" fmla="*/ 436005 w 442365"/>
              <a:gd name="connsiteY3" fmla="*/ 351550 h 354713"/>
              <a:gd name="connsiteX4" fmla="*/ 363337 w 442365"/>
              <a:gd name="connsiteY4" fmla="*/ 254660 h 354713"/>
              <a:gd name="connsiteX5" fmla="*/ 151390 w 442365"/>
              <a:gd name="connsiteY5" fmla="*/ 324 h 354713"/>
              <a:gd name="connsiteX6" fmla="*/ 272503 w 442365"/>
              <a:gd name="connsiteY6" fmla="*/ 200160 h 354713"/>
              <a:gd name="connsiteX7" fmla="*/ 151390 w 442365"/>
              <a:gd name="connsiteY7" fmla="*/ 145659 h 354713"/>
              <a:gd name="connsiteX8" fmla="*/ 0 w 442365"/>
              <a:gd name="connsiteY8" fmla="*/ 85103 h 3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365" h="354713">
                <a:moveTo>
                  <a:pt x="0" y="85103"/>
                </a:moveTo>
                <a:cubicBezTo>
                  <a:pt x="109001" y="149191"/>
                  <a:pt x="218002" y="213280"/>
                  <a:pt x="254336" y="224382"/>
                </a:cubicBezTo>
                <a:cubicBezTo>
                  <a:pt x="290670" y="235484"/>
                  <a:pt x="187724" y="130520"/>
                  <a:pt x="218002" y="151715"/>
                </a:cubicBezTo>
                <a:cubicBezTo>
                  <a:pt x="248280" y="172910"/>
                  <a:pt x="411783" y="334393"/>
                  <a:pt x="436005" y="351550"/>
                </a:cubicBezTo>
                <a:cubicBezTo>
                  <a:pt x="460227" y="368707"/>
                  <a:pt x="410773" y="313198"/>
                  <a:pt x="363337" y="254660"/>
                </a:cubicBezTo>
                <a:cubicBezTo>
                  <a:pt x="315901" y="196122"/>
                  <a:pt x="166529" y="9407"/>
                  <a:pt x="151390" y="324"/>
                </a:cubicBezTo>
                <a:cubicBezTo>
                  <a:pt x="136251" y="-8759"/>
                  <a:pt x="272503" y="175938"/>
                  <a:pt x="272503" y="200160"/>
                </a:cubicBezTo>
                <a:cubicBezTo>
                  <a:pt x="272503" y="224382"/>
                  <a:pt x="151390" y="145659"/>
                  <a:pt x="151390" y="145659"/>
                </a:cubicBezTo>
                <a:lnTo>
                  <a:pt x="0" y="851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45A34201-B710-2215-3AFB-E41356C73856}"/>
              </a:ext>
            </a:extLst>
          </p:cNvPr>
          <p:cNvSpPr/>
          <p:nvPr/>
        </p:nvSpPr>
        <p:spPr>
          <a:xfrm>
            <a:off x="5557271" y="3015703"/>
            <a:ext cx="44288" cy="393625"/>
          </a:xfrm>
          <a:custGeom>
            <a:avLst/>
            <a:gdLst>
              <a:gd name="connsiteX0" fmla="*/ 19963 w 44288"/>
              <a:gd name="connsiteY0" fmla="*/ 0 h 393625"/>
              <a:gd name="connsiteX1" fmla="*/ 13908 w 44288"/>
              <a:gd name="connsiteY1" fmla="*/ 163502 h 393625"/>
              <a:gd name="connsiteX2" fmla="*/ 44186 w 44288"/>
              <a:gd name="connsiteY2" fmla="*/ 163502 h 393625"/>
              <a:gd name="connsiteX3" fmla="*/ 1797 w 44288"/>
              <a:gd name="connsiteY3" fmla="*/ 272504 h 393625"/>
              <a:gd name="connsiteX4" fmla="*/ 7852 w 44288"/>
              <a:gd name="connsiteY4" fmla="*/ 393616 h 393625"/>
              <a:gd name="connsiteX5" fmla="*/ 7852 w 44288"/>
              <a:gd name="connsiteY5" fmla="*/ 266448 h 393625"/>
              <a:gd name="connsiteX6" fmla="*/ 7852 w 44288"/>
              <a:gd name="connsiteY6" fmla="*/ 169558 h 393625"/>
              <a:gd name="connsiteX7" fmla="*/ 19963 w 44288"/>
              <a:gd name="connsiteY7" fmla="*/ 0 h 39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88" h="393625">
                <a:moveTo>
                  <a:pt x="19963" y="0"/>
                </a:moveTo>
                <a:lnTo>
                  <a:pt x="13908" y="163502"/>
                </a:lnTo>
                <a:cubicBezTo>
                  <a:pt x="17945" y="190752"/>
                  <a:pt x="46204" y="145335"/>
                  <a:pt x="44186" y="163502"/>
                </a:cubicBezTo>
                <a:cubicBezTo>
                  <a:pt x="42168" y="181669"/>
                  <a:pt x="7853" y="234152"/>
                  <a:pt x="1797" y="272504"/>
                </a:cubicBezTo>
                <a:cubicBezTo>
                  <a:pt x="-4259" y="310856"/>
                  <a:pt x="6843" y="394625"/>
                  <a:pt x="7852" y="393616"/>
                </a:cubicBezTo>
                <a:lnTo>
                  <a:pt x="7852" y="266448"/>
                </a:lnTo>
                <a:lnTo>
                  <a:pt x="7852" y="169558"/>
                </a:lnTo>
                <a:lnTo>
                  <a:pt x="1996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35451541-9AD2-7C4D-96A4-E085A32E7DD2}"/>
              </a:ext>
            </a:extLst>
          </p:cNvPr>
          <p:cNvSpPr/>
          <p:nvPr/>
        </p:nvSpPr>
        <p:spPr>
          <a:xfrm>
            <a:off x="6313929" y="2733416"/>
            <a:ext cx="130208" cy="328039"/>
          </a:xfrm>
          <a:custGeom>
            <a:avLst/>
            <a:gdLst>
              <a:gd name="connsiteX0" fmla="*/ 129260 w 130208"/>
              <a:gd name="connsiteY0" fmla="*/ 3728 h 328039"/>
              <a:gd name="connsiteX1" fmla="*/ 2092 w 130208"/>
              <a:gd name="connsiteY1" fmla="*/ 324677 h 328039"/>
              <a:gd name="connsiteX2" fmla="*/ 56593 w 130208"/>
              <a:gd name="connsiteY2" fmla="*/ 161175 h 328039"/>
              <a:gd name="connsiteX3" fmla="*/ 129260 w 130208"/>
              <a:gd name="connsiteY3" fmla="*/ 3728 h 32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208" h="328039">
                <a:moveTo>
                  <a:pt x="129260" y="3728"/>
                </a:moveTo>
                <a:cubicBezTo>
                  <a:pt x="120177" y="30978"/>
                  <a:pt x="14203" y="298436"/>
                  <a:pt x="2092" y="324677"/>
                </a:cubicBezTo>
                <a:cubicBezTo>
                  <a:pt x="-10019" y="350918"/>
                  <a:pt x="33380" y="216685"/>
                  <a:pt x="56593" y="161175"/>
                </a:cubicBezTo>
                <a:cubicBezTo>
                  <a:pt x="79806" y="105665"/>
                  <a:pt x="138343" y="-23522"/>
                  <a:pt x="129260" y="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02072A99-0547-11D2-DAF3-219E504BE57F}"/>
              </a:ext>
            </a:extLst>
          </p:cNvPr>
          <p:cNvSpPr/>
          <p:nvPr/>
        </p:nvSpPr>
        <p:spPr>
          <a:xfrm>
            <a:off x="6830272" y="2281442"/>
            <a:ext cx="727511" cy="545442"/>
          </a:xfrm>
          <a:custGeom>
            <a:avLst/>
            <a:gdLst>
              <a:gd name="connsiteX0" fmla="*/ 6533 w 727511"/>
              <a:gd name="connsiteY0" fmla="*/ 1530 h 545442"/>
              <a:gd name="connsiteX1" fmla="*/ 593929 w 727511"/>
              <a:gd name="connsiteY1" fmla="*/ 243755 h 545442"/>
              <a:gd name="connsiteX2" fmla="*/ 406205 w 727511"/>
              <a:gd name="connsiteY2" fmla="*/ 183199 h 545442"/>
              <a:gd name="connsiteX3" fmla="*/ 515206 w 727511"/>
              <a:gd name="connsiteY3" fmla="*/ 340645 h 545442"/>
              <a:gd name="connsiteX4" fmla="*/ 484928 w 727511"/>
              <a:gd name="connsiteY4" fmla="*/ 298256 h 545442"/>
              <a:gd name="connsiteX5" fmla="*/ 678708 w 727511"/>
              <a:gd name="connsiteY5" fmla="*/ 540481 h 545442"/>
              <a:gd name="connsiteX6" fmla="*/ 599985 w 727511"/>
              <a:gd name="connsiteY6" fmla="*/ 443591 h 545442"/>
              <a:gd name="connsiteX7" fmla="*/ 466761 w 727511"/>
              <a:gd name="connsiteY7" fmla="*/ 231644 h 545442"/>
              <a:gd name="connsiteX8" fmla="*/ 612096 w 727511"/>
              <a:gd name="connsiteY8" fmla="*/ 310367 h 545442"/>
              <a:gd name="connsiteX9" fmla="*/ 708986 w 727511"/>
              <a:gd name="connsiteY9" fmla="*/ 389090 h 545442"/>
              <a:gd name="connsiteX10" fmla="*/ 696875 w 727511"/>
              <a:gd name="connsiteY10" fmla="*/ 358812 h 545442"/>
              <a:gd name="connsiteX11" fmla="*/ 727153 w 727511"/>
              <a:gd name="connsiteY11" fmla="*/ 540481 h 545442"/>
              <a:gd name="connsiteX12" fmla="*/ 672653 w 727511"/>
              <a:gd name="connsiteY12" fmla="*/ 364868 h 545442"/>
              <a:gd name="connsiteX13" fmla="*/ 406205 w 727511"/>
              <a:gd name="connsiteY13" fmla="*/ 158977 h 545442"/>
              <a:gd name="connsiteX14" fmla="*/ 188202 w 727511"/>
              <a:gd name="connsiteY14" fmla="*/ 158977 h 545442"/>
              <a:gd name="connsiteX15" fmla="*/ 272981 w 727511"/>
              <a:gd name="connsiteY15" fmla="*/ 140810 h 545442"/>
              <a:gd name="connsiteX16" fmla="*/ 6533 w 727511"/>
              <a:gd name="connsiteY16" fmla="*/ 1530 h 5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511" h="545442">
                <a:moveTo>
                  <a:pt x="6533" y="1530"/>
                </a:moveTo>
                <a:cubicBezTo>
                  <a:pt x="60024" y="18688"/>
                  <a:pt x="527317" y="213477"/>
                  <a:pt x="593929" y="243755"/>
                </a:cubicBezTo>
                <a:cubicBezTo>
                  <a:pt x="660541" y="274033"/>
                  <a:pt x="419325" y="167051"/>
                  <a:pt x="406205" y="183199"/>
                </a:cubicBezTo>
                <a:cubicBezTo>
                  <a:pt x="393085" y="199347"/>
                  <a:pt x="502086" y="321469"/>
                  <a:pt x="515206" y="340645"/>
                </a:cubicBezTo>
                <a:cubicBezTo>
                  <a:pt x="528326" y="359821"/>
                  <a:pt x="457678" y="264950"/>
                  <a:pt x="484928" y="298256"/>
                </a:cubicBezTo>
                <a:cubicBezTo>
                  <a:pt x="512178" y="331562"/>
                  <a:pt x="659532" y="516259"/>
                  <a:pt x="678708" y="540481"/>
                </a:cubicBezTo>
                <a:cubicBezTo>
                  <a:pt x="697884" y="564703"/>
                  <a:pt x="635309" y="495064"/>
                  <a:pt x="599985" y="443591"/>
                </a:cubicBezTo>
                <a:cubicBezTo>
                  <a:pt x="564661" y="392118"/>
                  <a:pt x="464743" y="253848"/>
                  <a:pt x="466761" y="231644"/>
                </a:cubicBezTo>
                <a:cubicBezTo>
                  <a:pt x="468780" y="209440"/>
                  <a:pt x="571725" y="284126"/>
                  <a:pt x="612096" y="310367"/>
                </a:cubicBezTo>
                <a:cubicBezTo>
                  <a:pt x="652467" y="336608"/>
                  <a:pt x="708986" y="389090"/>
                  <a:pt x="708986" y="389090"/>
                </a:cubicBezTo>
                <a:cubicBezTo>
                  <a:pt x="723116" y="397164"/>
                  <a:pt x="693847" y="333580"/>
                  <a:pt x="696875" y="358812"/>
                </a:cubicBezTo>
                <a:cubicBezTo>
                  <a:pt x="699903" y="384044"/>
                  <a:pt x="731190" y="539472"/>
                  <a:pt x="727153" y="540481"/>
                </a:cubicBezTo>
                <a:cubicBezTo>
                  <a:pt x="723116" y="541490"/>
                  <a:pt x="726144" y="428452"/>
                  <a:pt x="672653" y="364868"/>
                </a:cubicBezTo>
                <a:cubicBezTo>
                  <a:pt x="619162" y="301284"/>
                  <a:pt x="486947" y="193292"/>
                  <a:pt x="406205" y="158977"/>
                </a:cubicBezTo>
                <a:cubicBezTo>
                  <a:pt x="325463" y="124662"/>
                  <a:pt x="210406" y="162005"/>
                  <a:pt x="188202" y="158977"/>
                </a:cubicBezTo>
                <a:cubicBezTo>
                  <a:pt x="165998" y="155949"/>
                  <a:pt x="301240" y="165033"/>
                  <a:pt x="272981" y="140810"/>
                </a:cubicBezTo>
                <a:cubicBezTo>
                  <a:pt x="244722" y="116587"/>
                  <a:pt x="-46958" y="-15628"/>
                  <a:pt x="6533" y="1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4921D96C-9909-8239-3769-C9C93E6EF1B6}"/>
              </a:ext>
            </a:extLst>
          </p:cNvPr>
          <p:cNvSpPr/>
          <p:nvPr/>
        </p:nvSpPr>
        <p:spPr>
          <a:xfrm>
            <a:off x="5806755" y="2478920"/>
            <a:ext cx="749610" cy="243579"/>
          </a:xfrm>
          <a:custGeom>
            <a:avLst/>
            <a:gdLst>
              <a:gd name="connsiteX0" fmla="*/ 740095 w 749610"/>
              <a:gd name="connsiteY0" fmla="*/ 3930 h 243579"/>
              <a:gd name="connsiteX1" fmla="*/ 6670 w 749610"/>
              <a:gd name="connsiteY1" fmla="*/ 242055 h 243579"/>
              <a:gd name="connsiteX2" fmla="*/ 397195 w 749610"/>
              <a:gd name="connsiteY2" fmla="*/ 102355 h 243579"/>
              <a:gd name="connsiteX3" fmla="*/ 740095 w 749610"/>
              <a:gd name="connsiteY3" fmla="*/ 3930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610" h="243579">
                <a:moveTo>
                  <a:pt x="740095" y="3930"/>
                </a:moveTo>
                <a:cubicBezTo>
                  <a:pt x="675008" y="27213"/>
                  <a:pt x="63820" y="225651"/>
                  <a:pt x="6670" y="242055"/>
                </a:cubicBezTo>
                <a:cubicBezTo>
                  <a:pt x="-50480" y="258459"/>
                  <a:pt x="274958" y="137809"/>
                  <a:pt x="397195" y="102355"/>
                </a:cubicBezTo>
                <a:cubicBezTo>
                  <a:pt x="519432" y="66901"/>
                  <a:pt x="805182" y="-19353"/>
                  <a:pt x="740095" y="3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C402906B-BD62-E73E-4A5E-C1A5529EAC4D}"/>
              </a:ext>
            </a:extLst>
          </p:cNvPr>
          <p:cNvSpPr/>
          <p:nvPr/>
        </p:nvSpPr>
        <p:spPr>
          <a:xfrm>
            <a:off x="5748634" y="2771716"/>
            <a:ext cx="87305" cy="284553"/>
          </a:xfrm>
          <a:custGeom>
            <a:avLst/>
            <a:gdLst>
              <a:gd name="connsiteX0" fmla="*/ 87016 w 87305"/>
              <a:gd name="connsiteY0" fmla="*/ 59 h 284553"/>
              <a:gd name="connsiteX1" fmla="*/ 39391 w 87305"/>
              <a:gd name="connsiteY1" fmla="*/ 130234 h 284553"/>
              <a:gd name="connsiteX2" fmla="*/ 36216 w 87305"/>
              <a:gd name="connsiteY2" fmla="*/ 276284 h 284553"/>
              <a:gd name="connsiteX3" fmla="*/ 33041 w 87305"/>
              <a:gd name="connsiteY3" fmla="*/ 247709 h 284553"/>
              <a:gd name="connsiteX4" fmla="*/ 1291 w 87305"/>
              <a:gd name="connsiteY4" fmla="*/ 92134 h 284553"/>
              <a:gd name="connsiteX5" fmla="*/ 13991 w 87305"/>
              <a:gd name="connsiteY5" fmla="*/ 146109 h 284553"/>
              <a:gd name="connsiteX6" fmla="*/ 87016 w 87305"/>
              <a:gd name="connsiteY6" fmla="*/ 59 h 28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05" h="284553">
                <a:moveTo>
                  <a:pt x="87016" y="59"/>
                </a:moveTo>
                <a:cubicBezTo>
                  <a:pt x="91249" y="-2587"/>
                  <a:pt x="47858" y="84197"/>
                  <a:pt x="39391" y="130234"/>
                </a:cubicBezTo>
                <a:cubicBezTo>
                  <a:pt x="30924" y="176271"/>
                  <a:pt x="37274" y="256705"/>
                  <a:pt x="36216" y="276284"/>
                </a:cubicBezTo>
                <a:cubicBezTo>
                  <a:pt x="35158" y="295863"/>
                  <a:pt x="38862" y="278401"/>
                  <a:pt x="33041" y="247709"/>
                </a:cubicBezTo>
                <a:cubicBezTo>
                  <a:pt x="27220" y="217017"/>
                  <a:pt x="4466" y="109067"/>
                  <a:pt x="1291" y="92134"/>
                </a:cubicBezTo>
                <a:cubicBezTo>
                  <a:pt x="-1884" y="75201"/>
                  <a:pt x="233" y="156692"/>
                  <a:pt x="13991" y="146109"/>
                </a:cubicBezTo>
                <a:cubicBezTo>
                  <a:pt x="27749" y="135526"/>
                  <a:pt x="82783" y="2705"/>
                  <a:pt x="87016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1688D616-7377-27A2-C82C-E0589538490D}"/>
              </a:ext>
            </a:extLst>
          </p:cNvPr>
          <p:cNvSpPr/>
          <p:nvPr/>
        </p:nvSpPr>
        <p:spPr>
          <a:xfrm>
            <a:off x="7028852" y="2472434"/>
            <a:ext cx="394202" cy="893131"/>
          </a:xfrm>
          <a:custGeom>
            <a:avLst/>
            <a:gdLst>
              <a:gd name="connsiteX0" fmla="*/ 598 w 394202"/>
              <a:gd name="connsiteY0" fmla="*/ 891 h 893131"/>
              <a:gd name="connsiteX1" fmla="*/ 260948 w 394202"/>
              <a:gd name="connsiteY1" fmla="*/ 267591 h 893131"/>
              <a:gd name="connsiteX2" fmla="*/ 264123 w 394202"/>
              <a:gd name="connsiteY2" fmla="*/ 254891 h 893131"/>
              <a:gd name="connsiteX3" fmla="*/ 381598 w 394202"/>
              <a:gd name="connsiteY3" fmla="*/ 461266 h 893131"/>
              <a:gd name="connsiteX4" fmla="*/ 372073 w 394202"/>
              <a:gd name="connsiteY4" fmla="*/ 416816 h 893131"/>
              <a:gd name="connsiteX5" fmla="*/ 356198 w 394202"/>
              <a:gd name="connsiteY5" fmla="*/ 712091 h 893131"/>
              <a:gd name="connsiteX6" fmla="*/ 378423 w 394202"/>
              <a:gd name="connsiteY6" fmla="*/ 610491 h 893131"/>
              <a:gd name="connsiteX7" fmla="*/ 279998 w 394202"/>
              <a:gd name="connsiteY7" fmla="*/ 893066 h 893131"/>
              <a:gd name="connsiteX8" fmla="*/ 387948 w 394202"/>
              <a:gd name="connsiteY8" fmla="*/ 635891 h 893131"/>
              <a:gd name="connsiteX9" fmla="*/ 381598 w 394202"/>
              <a:gd name="connsiteY9" fmla="*/ 531116 h 893131"/>
              <a:gd name="connsiteX10" fmla="*/ 384773 w 394202"/>
              <a:gd name="connsiteY10" fmla="*/ 623191 h 893131"/>
              <a:gd name="connsiteX11" fmla="*/ 378423 w 394202"/>
              <a:gd name="connsiteY11" fmla="*/ 512066 h 893131"/>
              <a:gd name="connsiteX12" fmla="*/ 257773 w 394202"/>
              <a:gd name="connsiteY12" fmla="*/ 327916 h 893131"/>
              <a:gd name="connsiteX13" fmla="*/ 359373 w 394202"/>
              <a:gd name="connsiteY13" fmla="*/ 410466 h 893131"/>
              <a:gd name="connsiteX14" fmla="*/ 286348 w 394202"/>
              <a:gd name="connsiteY14" fmla="*/ 280291 h 893131"/>
              <a:gd name="connsiteX15" fmla="*/ 159348 w 394202"/>
              <a:gd name="connsiteY15" fmla="*/ 121541 h 893131"/>
              <a:gd name="connsiteX16" fmla="*/ 187923 w 394202"/>
              <a:gd name="connsiteY16" fmla="*/ 178691 h 893131"/>
              <a:gd name="connsiteX17" fmla="*/ 598 w 394202"/>
              <a:gd name="connsiteY17" fmla="*/ 891 h 893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4202" h="893131">
                <a:moveTo>
                  <a:pt x="598" y="891"/>
                </a:moveTo>
                <a:cubicBezTo>
                  <a:pt x="12769" y="15708"/>
                  <a:pt x="260948" y="267591"/>
                  <a:pt x="260948" y="267591"/>
                </a:cubicBezTo>
                <a:cubicBezTo>
                  <a:pt x="304869" y="309924"/>
                  <a:pt x="244015" y="222612"/>
                  <a:pt x="264123" y="254891"/>
                </a:cubicBezTo>
                <a:cubicBezTo>
                  <a:pt x="284231" y="287170"/>
                  <a:pt x="363606" y="434279"/>
                  <a:pt x="381598" y="461266"/>
                </a:cubicBezTo>
                <a:cubicBezTo>
                  <a:pt x="399590" y="488253"/>
                  <a:pt x="376306" y="375012"/>
                  <a:pt x="372073" y="416816"/>
                </a:cubicBezTo>
                <a:cubicBezTo>
                  <a:pt x="367840" y="458620"/>
                  <a:pt x="355140" y="679812"/>
                  <a:pt x="356198" y="712091"/>
                </a:cubicBezTo>
                <a:cubicBezTo>
                  <a:pt x="357256" y="744370"/>
                  <a:pt x="391123" y="580329"/>
                  <a:pt x="378423" y="610491"/>
                </a:cubicBezTo>
                <a:cubicBezTo>
                  <a:pt x="365723" y="640654"/>
                  <a:pt x="278411" y="888833"/>
                  <a:pt x="279998" y="893066"/>
                </a:cubicBezTo>
                <a:cubicBezTo>
                  <a:pt x="281585" y="897299"/>
                  <a:pt x="371015" y="696216"/>
                  <a:pt x="387948" y="635891"/>
                </a:cubicBezTo>
                <a:cubicBezTo>
                  <a:pt x="404881" y="575566"/>
                  <a:pt x="382127" y="533233"/>
                  <a:pt x="381598" y="531116"/>
                </a:cubicBezTo>
                <a:cubicBezTo>
                  <a:pt x="381069" y="528999"/>
                  <a:pt x="385302" y="626366"/>
                  <a:pt x="384773" y="623191"/>
                </a:cubicBezTo>
                <a:cubicBezTo>
                  <a:pt x="384244" y="620016"/>
                  <a:pt x="399590" y="561278"/>
                  <a:pt x="378423" y="512066"/>
                </a:cubicBezTo>
                <a:cubicBezTo>
                  <a:pt x="357256" y="462854"/>
                  <a:pt x="260948" y="344849"/>
                  <a:pt x="257773" y="327916"/>
                </a:cubicBezTo>
                <a:cubicBezTo>
                  <a:pt x="254598" y="310983"/>
                  <a:pt x="354611" y="418404"/>
                  <a:pt x="359373" y="410466"/>
                </a:cubicBezTo>
                <a:cubicBezTo>
                  <a:pt x="364136" y="402529"/>
                  <a:pt x="319686" y="328445"/>
                  <a:pt x="286348" y="280291"/>
                </a:cubicBezTo>
                <a:cubicBezTo>
                  <a:pt x="253011" y="232137"/>
                  <a:pt x="175752" y="138474"/>
                  <a:pt x="159348" y="121541"/>
                </a:cubicBezTo>
                <a:cubicBezTo>
                  <a:pt x="142944" y="104608"/>
                  <a:pt x="210148" y="196683"/>
                  <a:pt x="187923" y="178691"/>
                </a:cubicBezTo>
                <a:cubicBezTo>
                  <a:pt x="165698" y="160699"/>
                  <a:pt x="-11573" y="-13926"/>
                  <a:pt x="598" y="8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BEBFE68D-E2C2-6F3B-15FA-50A3D212ED15}"/>
              </a:ext>
            </a:extLst>
          </p:cNvPr>
          <p:cNvSpPr/>
          <p:nvPr/>
        </p:nvSpPr>
        <p:spPr>
          <a:xfrm>
            <a:off x="3277035" y="9207036"/>
            <a:ext cx="1776131" cy="2883545"/>
          </a:xfrm>
          <a:custGeom>
            <a:avLst/>
            <a:gdLst>
              <a:gd name="connsiteX0" fmla="*/ 1739465 w 1776131"/>
              <a:gd name="connsiteY0" fmla="*/ 927564 h 2883545"/>
              <a:gd name="connsiteX1" fmla="*/ 939365 w 1776131"/>
              <a:gd name="connsiteY1" fmla="*/ 1930864 h 2883545"/>
              <a:gd name="connsiteX2" fmla="*/ 1155265 w 1776131"/>
              <a:gd name="connsiteY2" fmla="*/ 1562564 h 2883545"/>
              <a:gd name="connsiteX3" fmla="*/ 12265 w 1776131"/>
              <a:gd name="connsiteY3" fmla="*/ 2413464 h 2883545"/>
              <a:gd name="connsiteX4" fmla="*/ 520265 w 1776131"/>
              <a:gd name="connsiteY4" fmla="*/ 2019764 h 2883545"/>
              <a:gd name="connsiteX5" fmla="*/ 545665 w 1776131"/>
              <a:gd name="connsiteY5" fmla="*/ 2095964 h 2883545"/>
              <a:gd name="connsiteX6" fmla="*/ 12265 w 1776131"/>
              <a:gd name="connsiteY6" fmla="*/ 2883364 h 2883545"/>
              <a:gd name="connsiteX7" fmla="*/ 571065 w 1776131"/>
              <a:gd name="connsiteY7" fmla="*/ 2019764 h 2883545"/>
              <a:gd name="connsiteX8" fmla="*/ 964765 w 1776131"/>
              <a:gd name="connsiteY8" fmla="*/ 1778464 h 2883545"/>
              <a:gd name="connsiteX9" fmla="*/ 532965 w 1776131"/>
              <a:gd name="connsiteY9" fmla="*/ 1968964 h 2883545"/>
              <a:gd name="connsiteX10" fmla="*/ 901265 w 1776131"/>
              <a:gd name="connsiteY10" fmla="*/ 1270464 h 2883545"/>
              <a:gd name="connsiteX11" fmla="*/ 151965 w 1776131"/>
              <a:gd name="connsiteY11" fmla="*/ 1994364 h 2883545"/>
              <a:gd name="connsiteX12" fmla="*/ 596465 w 1776131"/>
              <a:gd name="connsiteY12" fmla="*/ 1384764 h 2883545"/>
              <a:gd name="connsiteX13" fmla="*/ 698065 w 1776131"/>
              <a:gd name="connsiteY13" fmla="*/ 889464 h 2883545"/>
              <a:gd name="connsiteX14" fmla="*/ 1256865 w 1776131"/>
              <a:gd name="connsiteY14" fmla="*/ 13164 h 2883545"/>
              <a:gd name="connsiteX15" fmla="*/ 253565 w 1776131"/>
              <a:gd name="connsiteY15" fmla="*/ 1626064 h 2883545"/>
              <a:gd name="connsiteX16" fmla="*/ 926665 w 1776131"/>
              <a:gd name="connsiteY16" fmla="*/ 1067264 h 2883545"/>
              <a:gd name="connsiteX17" fmla="*/ 380565 w 1776131"/>
              <a:gd name="connsiteY17" fmla="*/ 2146764 h 2883545"/>
              <a:gd name="connsiteX18" fmla="*/ 1510865 w 1776131"/>
              <a:gd name="connsiteY18" fmla="*/ 1194264 h 2883545"/>
              <a:gd name="connsiteX19" fmla="*/ 1739465 w 1776131"/>
              <a:gd name="connsiteY19" fmla="*/ 927564 h 288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76131" h="2883545">
                <a:moveTo>
                  <a:pt x="1739465" y="927564"/>
                </a:moveTo>
                <a:cubicBezTo>
                  <a:pt x="1644215" y="1050331"/>
                  <a:pt x="1036732" y="1825031"/>
                  <a:pt x="939365" y="1930864"/>
                </a:cubicBezTo>
                <a:cubicBezTo>
                  <a:pt x="841998" y="2036697"/>
                  <a:pt x="1309782" y="1482131"/>
                  <a:pt x="1155265" y="1562564"/>
                </a:cubicBezTo>
                <a:cubicBezTo>
                  <a:pt x="1000748" y="1642997"/>
                  <a:pt x="118098" y="2337264"/>
                  <a:pt x="12265" y="2413464"/>
                </a:cubicBezTo>
                <a:cubicBezTo>
                  <a:pt x="-93568" y="2489664"/>
                  <a:pt x="520265" y="2019764"/>
                  <a:pt x="520265" y="2019764"/>
                </a:cubicBezTo>
                <a:cubicBezTo>
                  <a:pt x="609165" y="1966847"/>
                  <a:pt x="630332" y="1952031"/>
                  <a:pt x="545665" y="2095964"/>
                </a:cubicBezTo>
                <a:cubicBezTo>
                  <a:pt x="460998" y="2239897"/>
                  <a:pt x="8032" y="2896064"/>
                  <a:pt x="12265" y="2883364"/>
                </a:cubicBezTo>
                <a:cubicBezTo>
                  <a:pt x="16498" y="2870664"/>
                  <a:pt x="412315" y="2203914"/>
                  <a:pt x="571065" y="2019764"/>
                </a:cubicBezTo>
                <a:cubicBezTo>
                  <a:pt x="729815" y="1835614"/>
                  <a:pt x="971115" y="1786931"/>
                  <a:pt x="964765" y="1778464"/>
                </a:cubicBezTo>
                <a:cubicBezTo>
                  <a:pt x="958415" y="1769997"/>
                  <a:pt x="543548" y="2053631"/>
                  <a:pt x="532965" y="1968964"/>
                </a:cubicBezTo>
                <a:cubicBezTo>
                  <a:pt x="522382" y="1884297"/>
                  <a:pt x="964765" y="1266231"/>
                  <a:pt x="901265" y="1270464"/>
                </a:cubicBezTo>
                <a:cubicBezTo>
                  <a:pt x="837765" y="1274697"/>
                  <a:pt x="202765" y="1975314"/>
                  <a:pt x="151965" y="1994364"/>
                </a:cubicBezTo>
                <a:cubicBezTo>
                  <a:pt x="101165" y="2013414"/>
                  <a:pt x="505448" y="1568914"/>
                  <a:pt x="596465" y="1384764"/>
                </a:cubicBezTo>
                <a:cubicBezTo>
                  <a:pt x="687482" y="1200614"/>
                  <a:pt x="587998" y="1118064"/>
                  <a:pt x="698065" y="889464"/>
                </a:cubicBezTo>
                <a:cubicBezTo>
                  <a:pt x="808132" y="660864"/>
                  <a:pt x="1330948" y="-109603"/>
                  <a:pt x="1256865" y="13164"/>
                </a:cubicBezTo>
                <a:cubicBezTo>
                  <a:pt x="1182782" y="135931"/>
                  <a:pt x="308598" y="1450381"/>
                  <a:pt x="253565" y="1626064"/>
                </a:cubicBezTo>
                <a:cubicBezTo>
                  <a:pt x="198532" y="1801747"/>
                  <a:pt x="905498" y="980481"/>
                  <a:pt x="926665" y="1067264"/>
                </a:cubicBezTo>
                <a:cubicBezTo>
                  <a:pt x="947832" y="1154047"/>
                  <a:pt x="283198" y="2125597"/>
                  <a:pt x="380565" y="2146764"/>
                </a:cubicBezTo>
                <a:cubicBezTo>
                  <a:pt x="477932" y="2167931"/>
                  <a:pt x="1282265" y="1399581"/>
                  <a:pt x="1510865" y="1194264"/>
                </a:cubicBezTo>
                <a:cubicBezTo>
                  <a:pt x="1739465" y="988947"/>
                  <a:pt x="1834715" y="804797"/>
                  <a:pt x="1739465" y="927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0A1A0869-DBD5-CAF5-B730-336CE2DCCE9A}"/>
              </a:ext>
            </a:extLst>
          </p:cNvPr>
          <p:cNvSpPr/>
          <p:nvPr/>
        </p:nvSpPr>
        <p:spPr>
          <a:xfrm>
            <a:off x="6519827" y="10625352"/>
            <a:ext cx="714463" cy="734644"/>
          </a:xfrm>
          <a:custGeom>
            <a:avLst/>
            <a:gdLst>
              <a:gd name="connsiteX0" fmla="*/ 714309 w 714463"/>
              <a:gd name="connsiteY0" fmla="*/ 495 h 734644"/>
              <a:gd name="connsiteX1" fmla="*/ 328445 w 714463"/>
              <a:gd name="connsiteY1" fmla="*/ 415542 h 734644"/>
              <a:gd name="connsiteX2" fmla="*/ 377084 w 714463"/>
              <a:gd name="connsiteY2" fmla="*/ 370146 h 734644"/>
              <a:gd name="connsiteX3" fmla="*/ 179288 w 714463"/>
              <a:gd name="connsiteY3" fmla="*/ 567942 h 734644"/>
              <a:gd name="connsiteX4" fmla="*/ 224684 w 714463"/>
              <a:gd name="connsiteY4" fmla="*/ 538759 h 734644"/>
              <a:gd name="connsiteX5" fmla="*/ 7433 w 714463"/>
              <a:gd name="connsiteY5" fmla="*/ 726827 h 734644"/>
              <a:gd name="connsiteX6" fmla="*/ 539211 w 714463"/>
              <a:gd name="connsiteY6" fmla="*/ 233959 h 734644"/>
              <a:gd name="connsiteX7" fmla="*/ 179288 w 714463"/>
              <a:gd name="connsiteY7" fmla="*/ 525788 h 734644"/>
              <a:gd name="connsiteX8" fmla="*/ 542454 w 714463"/>
              <a:gd name="connsiteY8" fmla="*/ 78316 h 734644"/>
              <a:gd name="connsiteX9" fmla="*/ 195501 w 714463"/>
              <a:gd name="connsiteY9" fmla="*/ 477150 h 734644"/>
              <a:gd name="connsiteX10" fmla="*/ 500301 w 714463"/>
              <a:gd name="connsiteY10" fmla="*/ 208018 h 734644"/>
              <a:gd name="connsiteX11" fmla="*/ 377084 w 714463"/>
              <a:gd name="connsiteY11" fmla="*/ 327993 h 734644"/>
              <a:gd name="connsiteX12" fmla="*/ 714309 w 714463"/>
              <a:gd name="connsiteY12" fmla="*/ 495 h 73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4463" h="734644">
                <a:moveTo>
                  <a:pt x="714309" y="495"/>
                </a:moveTo>
                <a:cubicBezTo>
                  <a:pt x="706203" y="15086"/>
                  <a:pt x="384649" y="353934"/>
                  <a:pt x="328445" y="415542"/>
                </a:cubicBezTo>
                <a:cubicBezTo>
                  <a:pt x="272241" y="477151"/>
                  <a:pt x="401943" y="344746"/>
                  <a:pt x="377084" y="370146"/>
                </a:cubicBezTo>
                <a:cubicBezTo>
                  <a:pt x="352224" y="395546"/>
                  <a:pt x="204688" y="539840"/>
                  <a:pt x="179288" y="567942"/>
                </a:cubicBezTo>
                <a:cubicBezTo>
                  <a:pt x="153888" y="596044"/>
                  <a:pt x="253326" y="512278"/>
                  <a:pt x="224684" y="538759"/>
                </a:cubicBezTo>
                <a:cubicBezTo>
                  <a:pt x="196041" y="565240"/>
                  <a:pt x="-44988" y="777627"/>
                  <a:pt x="7433" y="726827"/>
                </a:cubicBezTo>
                <a:cubicBezTo>
                  <a:pt x="59854" y="676027"/>
                  <a:pt x="510568" y="267466"/>
                  <a:pt x="539211" y="233959"/>
                </a:cubicBezTo>
                <a:cubicBezTo>
                  <a:pt x="567854" y="200452"/>
                  <a:pt x="178747" y="551729"/>
                  <a:pt x="179288" y="525788"/>
                </a:cubicBezTo>
                <a:cubicBezTo>
                  <a:pt x="179828" y="499848"/>
                  <a:pt x="539752" y="86422"/>
                  <a:pt x="542454" y="78316"/>
                </a:cubicBezTo>
                <a:cubicBezTo>
                  <a:pt x="545156" y="70210"/>
                  <a:pt x="202527" y="455533"/>
                  <a:pt x="195501" y="477150"/>
                </a:cubicBezTo>
                <a:cubicBezTo>
                  <a:pt x="188475" y="498767"/>
                  <a:pt x="470037" y="232877"/>
                  <a:pt x="500301" y="208018"/>
                </a:cubicBezTo>
                <a:cubicBezTo>
                  <a:pt x="530565" y="183159"/>
                  <a:pt x="344659" y="357716"/>
                  <a:pt x="377084" y="327993"/>
                </a:cubicBezTo>
                <a:cubicBezTo>
                  <a:pt x="409509" y="298270"/>
                  <a:pt x="722415" y="-14096"/>
                  <a:pt x="714309" y="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D7DE3E4E-9974-7A50-2690-0B2779290A27}"/>
              </a:ext>
            </a:extLst>
          </p:cNvPr>
          <p:cNvSpPr/>
          <p:nvPr/>
        </p:nvSpPr>
        <p:spPr>
          <a:xfrm>
            <a:off x="5690560" y="11265290"/>
            <a:ext cx="903030" cy="417631"/>
          </a:xfrm>
          <a:custGeom>
            <a:avLst/>
            <a:gdLst>
              <a:gd name="connsiteX0" fmla="*/ 895066 w 903030"/>
              <a:gd name="connsiteY0" fmla="*/ 2582 h 417631"/>
              <a:gd name="connsiteX1" fmla="*/ 499474 w 903030"/>
              <a:gd name="connsiteY1" fmla="*/ 239289 h 417631"/>
              <a:gd name="connsiteX2" fmla="*/ 587023 w 903030"/>
              <a:gd name="connsiteY2" fmla="*/ 206863 h 417631"/>
              <a:gd name="connsiteX3" fmla="*/ 269253 w 903030"/>
              <a:gd name="connsiteY3" fmla="*/ 362506 h 417631"/>
              <a:gd name="connsiteX4" fmla="*/ 337346 w 903030"/>
              <a:gd name="connsiteY4" fmla="*/ 326838 h 417631"/>
              <a:gd name="connsiteX5" fmla="*/ 121 w 903030"/>
              <a:gd name="connsiteY5" fmla="*/ 417629 h 417631"/>
              <a:gd name="connsiteX6" fmla="*/ 379500 w 903030"/>
              <a:gd name="connsiteY6" fmla="*/ 323595 h 417631"/>
              <a:gd name="connsiteX7" fmla="*/ 272495 w 903030"/>
              <a:gd name="connsiteY7" fmla="*/ 391689 h 417631"/>
              <a:gd name="connsiteX8" fmla="*/ 826972 w 903030"/>
              <a:gd name="connsiteY8" fmla="*/ 119314 h 417631"/>
              <a:gd name="connsiteX9" fmla="*/ 548112 w 903030"/>
              <a:gd name="connsiteY9" fmla="*/ 226319 h 417631"/>
              <a:gd name="connsiteX10" fmla="*/ 745908 w 903030"/>
              <a:gd name="connsiteY10" fmla="*/ 119314 h 417631"/>
              <a:gd name="connsiteX11" fmla="*/ 895066 w 903030"/>
              <a:gd name="connsiteY11" fmla="*/ 2582 h 41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030" h="417631">
                <a:moveTo>
                  <a:pt x="895066" y="2582"/>
                </a:moveTo>
                <a:cubicBezTo>
                  <a:pt x="853994" y="22578"/>
                  <a:pt x="550814" y="205242"/>
                  <a:pt x="499474" y="239289"/>
                </a:cubicBezTo>
                <a:cubicBezTo>
                  <a:pt x="448133" y="273336"/>
                  <a:pt x="625393" y="186327"/>
                  <a:pt x="587023" y="206863"/>
                </a:cubicBezTo>
                <a:cubicBezTo>
                  <a:pt x="548653" y="227399"/>
                  <a:pt x="310866" y="342510"/>
                  <a:pt x="269253" y="362506"/>
                </a:cubicBezTo>
                <a:cubicBezTo>
                  <a:pt x="227640" y="382502"/>
                  <a:pt x="382201" y="317651"/>
                  <a:pt x="337346" y="326838"/>
                </a:cubicBezTo>
                <a:cubicBezTo>
                  <a:pt x="292491" y="336025"/>
                  <a:pt x="-6905" y="418169"/>
                  <a:pt x="121" y="417629"/>
                </a:cubicBezTo>
                <a:cubicBezTo>
                  <a:pt x="7147" y="417089"/>
                  <a:pt x="334104" y="327918"/>
                  <a:pt x="379500" y="323595"/>
                </a:cubicBezTo>
                <a:cubicBezTo>
                  <a:pt x="424896" y="319272"/>
                  <a:pt x="197916" y="425736"/>
                  <a:pt x="272495" y="391689"/>
                </a:cubicBezTo>
                <a:cubicBezTo>
                  <a:pt x="347074" y="357642"/>
                  <a:pt x="781036" y="146876"/>
                  <a:pt x="826972" y="119314"/>
                </a:cubicBezTo>
                <a:cubicBezTo>
                  <a:pt x="872908" y="91752"/>
                  <a:pt x="561623" y="226319"/>
                  <a:pt x="548112" y="226319"/>
                </a:cubicBezTo>
                <a:cubicBezTo>
                  <a:pt x="534601" y="226319"/>
                  <a:pt x="683759" y="154442"/>
                  <a:pt x="745908" y="119314"/>
                </a:cubicBezTo>
                <a:cubicBezTo>
                  <a:pt x="808057" y="84186"/>
                  <a:pt x="936138" y="-17414"/>
                  <a:pt x="895066" y="25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D8A394A1-53E5-946B-535D-C99935DA4D1C}"/>
              </a:ext>
            </a:extLst>
          </p:cNvPr>
          <p:cNvSpPr/>
          <p:nvPr/>
        </p:nvSpPr>
        <p:spPr>
          <a:xfrm>
            <a:off x="4937737" y="11579105"/>
            <a:ext cx="1203140" cy="169831"/>
          </a:xfrm>
          <a:custGeom>
            <a:avLst/>
            <a:gdLst>
              <a:gd name="connsiteX0" fmla="*/ 1200416 w 1203140"/>
              <a:gd name="connsiteY0" fmla="*/ 52 h 169831"/>
              <a:gd name="connsiteX1" fmla="*/ 885889 w 1203140"/>
              <a:gd name="connsiteY1" fmla="*/ 120027 h 169831"/>
              <a:gd name="connsiteX2" fmla="*/ 937769 w 1203140"/>
              <a:gd name="connsiteY2" fmla="*/ 113542 h 169831"/>
              <a:gd name="connsiteX3" fmla="*/ 603786 w 1203140"/>
              <a:gd name="connsiteY3" fmla="*/ 136240 h 169831"/>
              <a:gd name="connsiteX4" fmla="*/ 688093 w 1203140"/>
              <a:gd name="connsiteY4" fmla="*/ 142725 h 169831"/>
              <a:gd name="connsiteX5" fmla="*/ 295744 w 1203140"/>
              <a:gd name="connsiteY5" fmla="*/ 100572 h 169831"/>
              <a:gd name="connsiteX6" fmla="*/ 668637 w 1203140"/>
              <a:gd name="connsiteY6" fmla="*/ 168665 h 169831"/>
              <a:gd name="connsiteX7" fmla="*/ 672 w 1203140"/>
              <a:gd name="connsiteY7" fmla="*/ 32478 h 169831"/>
              <a:gd name="connsiteX8" fmla="*/ 814552 w 1203140"/>
              <a:gd name="connsiteY8" fmla="*/ 145967 h 169831"/>
              <a:gd name="connsiteX9" fmla="*/ 587574 w 1203140"/>
              <a:gd name="connsiteY9" fmla="*/ 113542 h 169831"/>
              <a:gd name="connsiteX10" fmla="*/ 1038289 w 1203140"/>
              <a:gd name="connsiteY10" fmla="*/ 29235 h 169831"/>
              <a:gd name="connsiteX11" fmla="*/ 678365 w 1203140"/>
              <a:gd name="connsiteY11" fmla="*/ 103814 h 169831"/>
              <a:gd name="connsiteX12" fmla="*/ 1200416 w 1203140"/>
              <a:gd name="connsiteY12" fmla="*/ 52 h 169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3140" h="169831">
                <a:moveTo>
                  <a:pt x="1200416" y="52"/>
                </a:moveTo>
                <a:cubicBezTo>
                  <a:pt x="1235003" y="2754"/>
                  <a:pt x="929663" y="101112"/>
                  <a:pt x="885889" y="120027"/>
                </a:cubicBezTo>
                <a:cubicBezTo>
                  <a:pt x="842115" y="138942"/>
                  <a:pt x="984786" y="110840"/>
                  <a:pt x="937769" y="113542"/>
                </a:cubicBezTo>
                <a:cubicBezTo>
                  <a:pt x="890752" y="116244"/>
                  <a:pt x="645399" y="131376"/>
                  <a:pt x="603786" y="136240"/>
                </a:cubicBezTo>
                <a:cubicBezTo>
                  <a:pt x="562173" y="141104"/>
                  <a:pt x="688093" y="142725"/>
                  <a:pt x="688093" y="142725"/>
                </a:cubicBezTo>
                <a:cubicBezTo>
                  <a:pt x="636753" y="136780"/>
                  <a:pt x="298987" y="96249"/>
                  <a:pt x="295744" y="100572"/>
                </a:cubicBezTo>
                <a:cubicBezTo>
                  <a:pt x="292501" y="104895"/>
                  <a:pt x="717816" y="180014"/>
                  <a:pt x="668637" y="168665"/>
                </a:cubicBezTo>
                <a:cubicBezTo>
                  <a:pt x="619458" y="157316"/>
                  <a:pt x="-23647" y="36261"/>
                  <a:pt x="672" y="32478"/>
                </a:cubicBezTo>
                <a:cubicBezTo>
                  <a:pt x="24991" y="28695"/>
                  <a:pt x="814552" y="145967"/>
                  <a:pt x="814552" y="145967"/>
                </a:cubicBezTo>
                <a:cubicBezTo>
                  <a:pt x="912369" y="159478"/>
                  <a:pt x="550284" y="132997"/>
                  <a:pt x="587574" y="113542"/>
                </a:cubicBezTo>
                <a:cubicBezTo>
                  <a:pt x="624863" y="94087"/>
                  <a:pt x="1023157" y="30856"/>
                  <a:pt x="1038289" y="29235"/>
                </a:cubicBezTo>
                <a:cubicBezTo>
                  <a:pt x="1053421" y="27614"/>
                  <a:pt x="649722" y="107597"/>
                  <a:pt x="678365" y="103814"/>
                </a:cubicBezTo>
                <a:cubicBezTo>
                  <a:pt x="707008" y="100031"/>
                  <a:pt x="1165829" y="-2650"/>
                  <a:pt x="1200416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13D070DA-6AE1-97F5-723E-99EBB20D8C5B}"/>
              </a:ext>
            </a:extLst>
          </p:cNvPr>
          <p:cNvSpPr/>
          <p:nvPr/>
        </p:nvSpPr>
        <p:spPr>
          <a:xfrm>
            <a:off x="3969928" y="10896779"/>
            <a:ext cx="1171656" cy="798032"/>
          </a:xfrm>
          <a:custGeom>
            <a:avLst/>
            <a:gdLst>
              <a:gd name="connsiteX0" fmla="*/ 24898 w 1171656"/>
              <a:gd name="connsiteY0" fmla="*/ 20898 h 798032"/>
              <a:gd name="connsiteX1" fmla="*/ 751229 w 1171656"/>
              <a:gd name="connsiteY1" fmla="*/ 607800 h 798032"/>
              <a:gd name="connsiteX2" fmla="*/ 709076 w 1171656"/>
              <a:gd name="connsiteY2" fmla="*/ 568889 h 798032"/>
              <a:gd name="connsiteX3" fmla="*/ 1163034 w 1171656"/>
              <a:gd name="connsiteY3" fmla="*/ 792625 h 798032"/>
              <a:gd name="connsiteX4" fmla="*/ 958753 w 1171656"/>
              <a:gd name="connsiteY4" fmla="*/ 692106 h 798032"/>
              <a:gd name="connsiteX5" fmla="*/ 381578 w 1171656"/>
              <a:gd name="connsiteY5" fmla="*/ 299757 h 798032"/>
              <a:gd name="connsiteX6" fmla="*/ 605315 w 1171656"/>
              <a:gd name="connsiteY6" fmla="*/ 491068 h 798032"/>
              <a:gd name="connsiteX7" fmla="*/ 329698 w 1171656"/>
              <a:gd name="connsiteY7" fmla="*/ 273817 h 798032"/>
              <a:gd name="connsiteX8" fmla="*/ 180540 w 1171656"/>
              <a:gd name="connsiteY8" fmla="*/ 144115 h 798032"/>
              <a:gd name="connsiteX9" fmla="*/ 24898 w 1171656"/>
              <a:gd name="connsiteY9" fmla="*/ 20898 h 79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1656" h="798032">
                <a:moveTo>
                  <a:pt x="24898" y="20898"/>
                </a:moveTo>
                <a:lnTo>
                  <a:pt x="751229" y="607800"/>
                </a:lnTo>
                <a:cubicBezTo>
                  <a:pt x="865259" y="699132"/>
                  <a:pt x="640442" y="538085"/>
                  <a:pt x="709076" y="568889"/>
                </a:cubicBezTo>
                <a:cubicBezTo>
                  <a:pt x="777710" y="599693"/>
                  <a:pt x="1163034" y="792625"/>
                  <a:pt x="1163034" y="792625"/>
                </a:cubicBezTo>
                <a:cubicBezTo>
                  <a:pt x="1204647" y="813161"/>
                  <a:pt x="1088996" y="774251"/>
                  <a:pt x="958753" y="692106"/>
                </a:cubicBezTo>
                <a:cubicBezTo>
                  <a:pt x="828510" y="609961"/>
                  <a:pt x="440484" y="333263"/>
                  <a:pt x="381578" y="299757"/>
                </a:cubicBezTo>
                <a:cubicBezTo>
                  <a:pt x="322672" y="266251"/>
                  <a:pt x="613962" y="495391"/>
                  <a:pt x="605315" y="491068"/>
                </a:cubicBezTo>
                <a:cubicBezTo>
                  <a:pt x="596668" y="486745"/>
                  <a:pt x="400494" y="331642"/>
                  <a:pt x="329698" y="273817"/>
                </a:cubicBezTo>
                <a:cubicBezTo>
                  <a:pt x="258902" y="215992"/>
                  <a:pt x="226476" y="185728"/>
                  <a:pt x="180540" y="144115"/>
                </a:cubicBezTo>
                <a:cubicBezTo>
                  <a:pt x="134604" y="102502"/>
                  <a:pt x="-70217" y="-56383"/>
                  <a:pt x="24898" y="20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4A2116EE-6503-7A4B-DA7F-3D4CA46E4D02}"/>
              </a:ext>
            </a:extLst>
          </p:cNvPr>
          <p:cNvSpPr/>
          <p:nvPr/>
        </p:nvSpPr>
        <p:spPr>
          <a:xfrm>
            <a:off x="5124978" y="5287591"/>
            <a:ext cx="256804" cy="754301"/>
          </a:xfrm>
          <a:custGeom>
            <a:avLst/>
            <a:gdLst>
              <a:gd name="connsiteX0" fmla="*/ 3613 w 256804"/>
              <a:gd name="connsiteY0" fmla="*/ 26 h 754301"/>
              <a:gd name="connsiteX1" fmla="*/ 43370 w 256804"/>
              <a:gd name="connsiteY1" fmla="*/ 253474 h 754301"/>
              <a:gd name="connsiteX2" fmla="*/ 137792 w 256804"/>
              <a:gd name="connsiteY2" fmla="*/ 496983 h 754301"/>
              <a:gd name="connsiteX3" fmla="*/ 122883 w 256804"/>
              <a:gd name="connsiteY3" fmla="*/ 457226 h 754301"/>
              <a:gd name="connsiteX4" fmla="*/ 247122 w 256804"/>
              <a:gd name="connsiteY4" fmla="*/ 740492 h 754301"/>
              <a:gd name="connsiteX5" fmla="*/ 222274 w 256804"/>
              <a:gd name="connsiteY5" fmla="*/ 675887 h 754301"/>
              <a:gd name="connsiteX6" fmla="*/ 13552 w 256804"/>
              <a:gd name="connsiteY6" fmla="*/ 377713 h 754301"/>
              <a:gd name="connsiteX7" fmla="*/ 83126 w 256804"/>
              <a:gd name="connsiteY7" fmla="*/ 462196 h 754301"/>
              <a:gd name="connsiteX8" fmla="*/ 112944 w 256804"/>
              <a:gd name="connsiteY8" fmla="*/ 487044 h 754301"/>
              <a:gd name="connsiteX9" fmla="*/ 83126 w 256804"/>
              <a:gd name="connsiteY9" fmla="*/ 387652 h 754301"/>
              <a:gd name="connsiteX10" fmla="*/ 3613 w 256804"/>
              <a:gd name="connsiteY10" fmla="*/ 263413 h 754301"/>
              <a:gd name="connsiteX11" fmla="*/ 13552 w 256804"/>
              <a:gd name="connsiteY11" fmla="*/ 268383 h 754301"/>
              <a:gd name="connsiteX12" fmla="*/ 3613 w 256804"/>
              <a:gd name="connsiteY12" fmla="*/ 26 h 75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6804" h="754301">
                <a:moveTo>
                  <a:pt x="3613" y="26"/>
                </a:moveTo>
                <a:cubicBezTo>
                  <a:pt x="8583" y="-2459"/>
                  <a:pt x="21007" y="170648"/>
                  <a:pt x="43370" y="253474"/>
                </a:cubicBezTo>
                <a:cubicBezTo>
                  <a:pt x="65733" y="336300"/>
                  <a:pt x="124540" y="463024"/>
                  <a:pt x="137792" y="496983"/>
                </a:cubicBezTo>
                <a:cubicBezTo>
                  <a:pt x="151044" y="530942"/>
                  <a:pt x="104661" y="416641"/>
                  <a:pt x="122883" y="457226"/>
                </a:cubicBezTo>
                <a:cubicBezTo>
                  <a:pt x="141105" y="497811"/>
                  <a:pt x="230557" y="704048"/>
                  <a:pt x="247122" y="740492"/>
                </a:cubicBezTo>
                <a:cubicBezTo>
                  <a:pt x="263687" y="776936"/>
                  <a:pt x="261202" y="736350"/>
                  <a:pt x="222274" y="675887"/>
                </a:cubicBezTo>
                <a:cubicBezTo>
                  <a:pt x="183346" y="615424"/>
                  <a:pt x="36743" y="413328"/>
                  <a:pt x="13552" y="377713"/>
                </a:cubicBezTo>
                <a:cubicBezTo>
                  <a:pt x="-9639" y="342098"/>
                  <a:pt x="83126" y="462196"/>
                  <a:pt x="83126" y="462196"/>
                </a:cubicBezTo>
                <a:cubicBezTo>
                  <a:pt x="99691" y="480418"/>
                  <a:pt x="112944" y="499468"/>
                  <a:pt x="112944" y="487044"/>
                </a:cubicBezTo>
                <a:cubicBezTo>
                  <a:pt x="112944" y="474620"/>
                  <a:pt x="101348" y="424924"/>
                  <a:pt x="83126" y="387652"/>
                </a:cubicBezTo>
                <a:cubicBezTo>
                  <a:pt x="64904" y="350380"/>
                  <a:pt x="3613" y="263413"/>
                  <a:pt x="3613" y="263413"/>
                </a:cubicBezTo>
                <a:cubicBezTo>
                  <a:pt x="-7983" y="243535"/>
                  <a:pt x="11896" y="307311"/>
                  <a:pt x="13552" y="268383"/>
                </a:cubicBezTo>
                <a:cubicBezTo>
                  <a:pt x="15208" y="229455"/>
                  <a:pt x="-1357" y="2511"/>
                  <a:pt x="3613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770019D4-7989-D288-D6F1-36701406E403}"/>
              </a:ext>
            </a:extLst>
          </p:cNvPr>
          <p:cNvSpPr/>
          <p:nvPr/>
        </p:nvSpPr>
        <p:spPr>
          <a:xfrm>
            <a:off x="7748679" y="5101557"/>
            <a:ext cx="83436" cy="634645"/>
          </a:xfrm>
          <a:custGeom>
            <a:avLst/>
            <a:gdLst>
              <a:gd name="connsiteX0" fmla="*/ 83356 w 83436"/>
              <a:gd name="connsiteY0" fmla="*/ 2186 h 634645"/>
              <a:gd name="connsiteX1" fmla="*/ 3843 w 83436"/>
              <a:gd name="connsiteY1" fmla="*/ 618413 h 634645"/>
              <a:gd name="connsiteX2" fmla="*/ 18751 w 83436"/>
              <a:gd name="connsiteY2" fmla="*/ 419630 h 634645"/>
              <a:gd name="connsiteX3" fmla="*/ 83356 w 83436"/>
              <a:gd name="connsiteY3" fmla="*/ 2186 h 63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36" h="634645">
                <a:moveTo>
                  <a:pt x="83356" y="2186"/>
                </a:moveTo>
                <a:cubicBezTo>
                  <a:pt x="80871" y="35316"/>
                  <a:pt x="14610" y="548839"/>
                  <a:pt x="3843" y="618413"/>
                </a:cubicBezTo>
                <a:cubicBezTo>
                  <a:pt x="-6924" y="687987"/>
                  <a:pt x="7155" y="517365"/>
                  <a:pt x="18751" y="419630"/>
                </a:cubicBezTo>
                <a:cubicBezTo>
                  <a:pt x="30347" y="321895"/>
                  <a:pt x="85841" y="-30944"/>
                  <a:pt x="83356" y="2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0CBFF9AE-D687-9903-2251-73FE97B32A43}"/>
              </a:ext>
            </a:extLst>
          </p:cNvPr>
          <p:cNvSpPr/>
          <p:nvPr/>
        </p:nvSpPr>
        <p:spPr>
          <a:xfrm>
            <a:off x="7489049" y="5619988"/>
            <a:ext cx="64701" cy="205143"/>
          </a:xfrm>
          <a:custGeom>
            <a:avLst/>
            <a:gdLst>
              <a:gd name="connsiteX0" fmla="*/ 64690 w 64701"/>
              <a:gd name="connsiteY0" fmla="*/ 590 h 205143"/>
              <a:gd name="connsiteX1" fmla="*/ 5055 w 64701"/>
              <a:gd name="connsiteY1" fmla="*/ 199373 h 205143"/>
              <a:gd name="connsiteX2" fmla="*/ 10025 w 64701"/>
              <a:gd name="connsiteY2" fmla="*/ 139738 h 205143"/>
              <a:gd name="connsiteX3" fmla="*/ 64690 w 64701"/>
              <a:gd name="connsiteY3" fmla="*/ 590 h 20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701" h="205143">
                <a:moveTo>
                  <a:pt x="64690" y="590"/>
                </a:moveTo>
                <a:cubicBezTo>
                  <a:pt x="63862" y="10529"/>
                  <a:pt x="14166" y="176182"/>
                  <a:pt x="5055" y="199373"/>
                </a:cubicBezTo>
                <a:cubicBezTo>
                  <a:pt x="-4056" y="222564"/>
                  <a:pt x="86" y="170384"/>
                  <a:pt x="10025" y="139738"/>
                </a:cubicBezTo>
                <a:cubicBezTo>
                  <a:pt x="19964" y="109092"/>
                  <a:pt x="65518" y="-9349"/>
                  <a:pt x="64690" y="5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7E72957B-D46C-787C-24AB-6898FE018726}"/>
              </a:ext>
            </a:extLst>
          </p:cNvPr>
          <p:cNvSpPr/>
          <p:nvPr/>
        </p:nvSpPr>
        <p:spPr>
          <a:xfrm>
            <a:off x="7325113" y="5868444"/>
            <a:ext cx="31868" cy="225532"/>
          </a:xfrm>
          <a:custGeom>
            <a:avLst/>
            <a:gdLst>
              <a:gd name="connsiteX0" fmla="*/ 26 w 31868"/>
              <a:gd name="connsiteY0" fmla="*/ 613 h 225532"/>
              <a:gd name="connsiteX1" fmla="*/ 29844 w 31868"/>
              <a:gd name="connsiteY1" fmla="*/ 219273 h 225532"/>
              <a:gd name="connsiteX2" fmla="*/ 24874 w 31868"/>
              <a:gd name="connsiteY2" fmla="*/ 154669 h 225532"/>
              <a:gd name="connsiteX3" fmla="*/ 26 w 31868"/>
              <a:gd name="connsiteY3" fmla="*/ 613 h 225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868" h="225532">
                <a:moveTo>
                  <a:pt x="26" y="613"/>
                </a:moveTo>
                <a:cubicBezTo>
                  <a:pt x="854" y="11380"/>
                  <a:pt x="25703" y="193597"/>
                  <a:pt x="29844" y="219273"/>
                </a:cubicBezTo>
                <a:cubicBezTo>
                  <a:pt x="33985" y="244949"/>
                  <a:pt x="31500" y="185315"/>
                  <a:pt x="24874" y="154669"/>
                </a:cubicBezTo>
                <a:cubicBezTo>
                  <a:pt x="18248" y="124023"/>
                  <a:pt x="-802" y="-10154"/>
                  <a:pt x="26" y="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7984DC5D-C1D9-1155-3B9F-8B883F474E1A}"/>
              </a:ext>
            </a:extLst>
          </p:cNvPr>
          <p:cNvSpPr/>
          <p:nvPr/>
        </p:nvSpPr>
        <p:spPr>
          <a:xfrm>
            <a:off x="6121793" y="5744649"/>
            <a:ext cx="105267" cy="175155"/>
          </a:xfrm>
          <a:custGeom>
            <a:avLst/>
            <a:gdLst>
              <a:gd name="connsiteX0" fmla="*/ 105072 w 105267"/>
              <a:gd name="connsiteY0" fmla="*/ 168 h 175155"/>
              <a:gd name="connsiteX1" fmla="*/ 30529 w 105267"/>
              <a:gd name="connsiteY1" fmla="*/ 64773 h 175155"/>
              <a:gd name="connsiteX2" fmla="*/ 10650 w 105267"/>
              <a:gd name="connsiteY2" fmla="*/ 129377 h 175155"/>
              <a:gd name="connsiteX3" fmla="*/ 10650 w 105267"/>
              <a:gd name="connsiteY3" fmla="*/ 174103 h 175155"/>
              <a:gd name="connsiteX4" fmla="*/ 5681 w 105267"/>
              <a:gd name="connsiteY4" fmla="*/ 84651 h 175155"/>
              <a:gd name="connsiteX5" fmla="*/ 105072 w 105267"/>
              <a:gd name="connsiteY5" fmla="*/ 168 h 17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67" h="175155">
                <a:moveTo>
                  <a:pt x="105072" y="168"/>
                </a:moveTo>
                <a:cubicBezTo>
                  <a:pt x="109213" y="-3145"/>
                  <a:pt x="46266" y="43238"/>
                  <a:pt x="30529" y="64773"/>
                </a:cubicBezTo>
                <a:cubicBezTo>
                  <a:pt x="14792" y="86308"/>
                  <a:pt x="13963" y="111155"/>
                  <a:pt x="10650" y="129377"/>
                </a:cubicBezTo>
                <a:cubicBezTo>
                  <a:pt x="7337" y="147599"/>
                  <a:pt x="11478" y="181557"/>
                  <a:pt x="10650" y="174103"/>
                </a:cubicBezTo>
                <a:cubicBezTo>
                  <a:pt x="9822" y="166649"/>
                  <a:pt x="-9228" y="109499"/>
                  <a:pt x="5681" y="84651"/>
                </a:cubicBezTo>
                <a:cubicBezTo>
                  <a:pt x="20590" y="59803"/>
                  <a:pt x="100931" y="3481"/>
                  <a:pt x="105072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1105F6DE-221B-5A76-41CB-DA38AA40C4B9}"/>
              </a:ext>
            </a:extLst>
          </p:cNvPr>
          <p:cNvSpPr/>
          <p:nvPr/>
        </p:nvSpPr>
        <p:spPr>
          <a:xfrm>
            <a:off x="4521548" y="2561275"/>
            <a:ext cx="689002" cy="2889963"/>
          </a:xfrm>
          <a:custGeom>
            <a:avLst/>
            <a:gdLst>
              <a:gd name="connsiteX0" fmla="*/ 685452 w 689002"/>
              <a:gd name="connsiteY0" fmla="*/ 4125 h 2889963"/>
              <a:gd name="connsiteX1" fmla="*/ 367952 w 689002"/>
              <a:gd name="connsiteY1" fmla="*/ 1070925 h 2889963"/>
              <a:gd name="connsiteX2" fmla="*/ 228252 w 689002"/>
              <a:gd name="connsiteY2" fmla="*/ 1807525 h 2889963"/>
              <a:gd name="connsiteX3" fmla="*/ 266352 w 689002"/>
              <a:gd name="connsiteY3" fmla="*/ 1629725 h 2889963"/>
              <a:gd name="connsiteX4" fmla="*/ 152052 w 689002"/>
              <a:gd name="connsiteY4" fmla="*/ 2531425 h 2889963"/>
              <a:gd name="connsiteX5" fmla="*/ 152052 w 689002"/>
              <a:gd name="connsiteY5" fmla="*/ 2201225 h 2889963"/>
              <a:gd name="connsiteX6" fmla="*/ 25052 w 689002"/>
              <a:gd name="connsiteY6" fmla="*/ 2467925 h 2889963"/>
              <a:gd name="connsiteX7" fmla="*/ 12352 w 689002"/>
              <a:gd name="connsiteY7" fmla="*/ 2887025 h 2889963"/>
              <a:gd name="connsiteX8" fmla="*/ 164752 w 689002"/>
              <a:gd name="connsiteY8" fmla="*/ 2239325 h 2889963"/>
              <a:gd name="connsiteX9" fmla="*/ 304452 w 689002"/>
              <a:gd name="connsiteY9" fmla="*/ 867725 h 2889963"/>
              <a:gd name="connsiteX10" fmla="*/ 164752 w 689002"/>
              <a:gd name="connsiteY10" fmla="*/ 1566225 h 2889963"/>
              <a:gd name="connsiteX11" fmla="*/ 418752 w 689002"/>
              <a:gd name="connsiteY11" fmla="*/ 651825 h 2889963"/>
              <a:gd name="connsiteX12" fmla="*/ 139352 w 689002"/>
              <a:gd name="connsiteY12" fmla="*/ 1490025 h 2889963"/>
              <a:gd name="connsiteX13" fmla="*/ 685452 w 689002"/>
              <a:gd name="connsiteY13" fmla="*/ 4125 h 2889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9002" h="2889963">
                <a:moveTo>
                  <a:pt x="685452" y="4125"/>
                </a:moveTo>
                <a:cubicBezTo>
                  <a:pt x="723552" y="-65725"/>
                  <a:pt x="444152" y="770359"/>
                  <a:pt x="367952" y="1070925"/>
                </a:cubicBezTo>
                <a:cubicBezTo>
                  <a:pt x="291752" y="1371491"/>
                  <a:pt x="245185" y="1714392"/>
                  <a:pt x="228252" y="1807525"/>
                </a:cubicBezTo>
                <a:cubicBezTo>
                  <a:pt x="211319" y="1900658"/>
                  <a:pt x="279052" y="1509075"/>
                  <a:pt x="266352" y="1629725"/>
                </a:cubicBezTo>
                <a:cubicBezTo>
                  <a:pt x="253652" y="1750375"/>
                  <a:pt x="171102" y="2436175"/>
                  <a:pt x="152052" y="2531425"/>
                </a:cubicBezTo>
                <a:cubicBezTo>
                  <a:pt x="133002" y="2626675"/>
                  <a:pt x="173219" y="2211808"/>
                  <a:pt x="152052" y="2201225"/>
                </a:cubicBezTo>
                <a:cubicBezTo>
                  <a:pt x="130885" y="2190642"/>
                  <a:pt x="48335" y="2353625"/>
                  <a:pt x="25052" y="2467925"/>
                </a:cubicBezTo>
                <a:cubicBezTo>
                  <a:pt x="1769" y="2582225"/>
                  <a:pt x="-10931" y="2925125"/>
                  <a:pt x="12352" y="2887025"/>
                </a:cubicBezTo>
                <a:cubicBezTo>
                  <a:pt x="35635" y="2848925"/>
                  <a:pt x="116069" y="2575875"/>
                  <a:pt x="164752" y="2239325"/>
                </a:cubicBezTo>
                <a:cubicBezTo>
                  <a:pt x="213435" y="1902775"/>
                  <a:pt x="304452" y="979908"/>
                  <a:pt x="304452" y="867725"/>
                </a:cubicBezTo>
                <a:cubicBezTo>
                  <a:pt x="304452" y="755542"/>
                  <a:pt x="145702" y="1602208"/>
                  <a:pt x="164752" y="1566225"/>
                </a:cubicBezTo>
                <a:cubicBezTo>
                  <a:pt x="183802" y="1530242"/>
                  <a:pt x="422985" y="664525"/>
                  <a:pt x="418752" y="651825"/>
                </a:cubicBezTo>
                <a:cubicBezTo>
                  <a:pt x="414519" y="639125"/>
                  <a:pt x="92785" y="1597975"/>
                  <a:pt x="139352" y="1490025"/>
                </a:cubicBezTo>
                <a:cubicBezTo>
                  <a:pt x="185919" y="1382075"/>
                  <a:pt x="647352" y="73975"/>
                  <a:pt x="685452" y="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5BD12444-D200-3F51-94C5-04CEFEE3AD93}"/>
              </a:ext>
            </a:extLst>
          </p:cNvPr>
          <p:cNvSpPr/>
          <p:nvPr/>
        </p:nvSpPr>
        <p:spPr>
          <a:xfrm>
            <a:off x="4213834" y="3763992"/>
            <a:ext cx="370878" cy="3484985"/>
          </a:xfrm>
          <a:custGeom>
            <a:avLst/>
            <a:gdLst>
              <a:gd name="connsiteX0" fmla="*/ 370866 w 370878"/>
              <a:gd name="connsiteY0" fmla="*/ 7908 h 3484985"/>
              <a:gd name="connsiteX1" fmla="*/ 78766 w 370878"/>
              <a:gd name="connsiteY1" fmla="*/ 1697008 h 3484985"/>
              <a:gd name="connsiteX2" fmla="*/ 142266 w 370878"/>
              <a:gd name="connsiteY2" fmla="*/ 2471708 h 3484985"/>
              <a:gd name="connsiteX3" fmla="*/ 231166 w 370878"/>
              <a:gd name="connsiteY3" fmla="*/ 2001808 h 3484985"/>
              <a:gd name="connsiteX4" fmla="*/ 193066 w 370878"/>
              <a:gd name="connsiteY4" fmla="*/ 3449608 h 3484985"/>
              <a:gd name="connsiteX5" fmla="*/ 218466 w 370878"/>
              <a:gd name="connsiteY5" fmla="*/ 2992408 h 3484985"/>
              <a:gd name="connsiteX6" fmla="*/ 154966 w 370878"/>
              <a:gd name="connsiteY6" fmla="*/ 2459008 h 3484985"/>
              <a:gd name="connsiteX7" fmla="*/ 15266 w 370878"/>
              <a:gd name="connsiteY7" fmla="*/ 2078008 h 3484985"/>
              <a:gd name="connsiteX8" fmla="*/ 27966 w 370878"/>
              <a:gd name="connsiteY8" fmla="*/ 2179608 h 3484985"/>
              <a:gd name="connsiteX9" fmla="*/ 231166 w 370878"/>
              <a:gd name="connsiteY9" fmla="*/ 719108 h 3484985"/>
              <a:gd name="connsiteX10" fmla="*/ 91466 w 370878"/>
              <a:gd name="connsiteY10" fmla="*/ 1049308 h 3484985"/>
              <a:gd name="connsiteX11" fmla="*/ 370866 w 370878"/>
              <a:gd name="connsiteY11" fmla="*/ 7908 h 3484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0878" h="3484985">
                <a:moveTo>
                  <a:pt x="370866" y="7908"/>
                </a:moveTo>
                <a:cubicBezTo>
                  <a:pt x="368749" y="115858"/>
                  <a:pt x="116866" y="1286375"/>
                  <a:pt x="78766" y="1697008"/>
                </a:cubicBezTo>
                <a:cubicBezTo>
                  <a:pt x="40666" y="2107641"/>
                  <a:pt x="116866" y="2420908"/>
                  <a:pt x="142266" y="2471708"/>
                </a:cubicBezTo>
                <a:cubicBezTo>
                  <a:pt x="167666" y="2522508"/>
                  <a:pt x="222699" y="1838825"/>
                  <a:pt x="231166" y="2001808"/>
                </a:cubicBezTo>
                <a:cubicBezTo>
                  <a:pt x="239633" y="2164791"/>
                  <a:pt x="195183" y="3284508"/>
                  <a:pt x="193066" y="3449608"/>
                </a:cubicBezTo>
                <a:cubicBezTo>
                  <a:pt x="190949" y="3614708"/>
                  <a:pt x="224816" y="3157508"/>
                  <a:pt x="218466" y="2992408"/>
                </a:cubicBezTo>
                <a:cubicBezTo>
                  <a:pt x="212116" y="2827308"/>
                  <a:pt x="188833" y="2611408"/>
                  <a:pt x="154966" y="2459008"/>
                </a:cubicBezTo>
                <a:cubicBezTo>
                  <a:pt x="121099" y="2306608"/>
                  <a:pt x="36433" y="2124575"/>
                  <a:pt x="15266" y="2078008"/>
                </a:cubicBezTo>
                <a:cubicBezTo>
                  <a:pt x="-5901" y="2031441"/>
                  <a:pt x="-8017" y="2406091"/>
                  <a:pt x="27966" y="2179608"/>
                </a:cubicBezTo>
                <a:cubicBezTo>
                  <a:pt x="63949" y="1953125"/>
                  <a:pt x="220583" y="907491"/>
                  <a:pt x="231166" y="719108"/>
                </a:cubicBezTo>
                <a:cubicBezTo>
                  <a:pt x="241749" y="530725"/>
                  <a:pt x="68183" y="1167841"/>
                  <a:pt x="91466" y="1049308"/>
                </a:cubicBezTo>
                <a:cubicBezTo>
                  <a:pt x="114749" y="930775"/>
                  <a:pt x="372983" y="-100042"/>
                  <a:pt x="370866" y="7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BAAD9992-898D-CA56-9BCD-674ABFE295C9}"/>
              </a:ext>
            </a:extLst>
          </p:cNvPr>
          <p:cNvSpPr/>
          <p:nvPr/>
        </p:nvSpPr>
        <p:spPr>
          <a:xfrm>
            <a:off x="7707019" y="2881665"/>
            <a:ext cx="360286" cy="1949880"/>
          </a:xfrm>
          <a:custGeom>
            <a:avLst/>
            <a:gdLst>
              <a:gd name="connsiteX0" fmla="*/ 344781 w 360286"/>
              <a:gd name="connsiteY0" fmla="*/ 1235 h 1949880"/>
              <a:gd name="connsiteX1" fmla="*/ 128881 w 360286"/>
              <a:gd name="connsiteY1" fmla="*/ 1169635 h 1949880"/>
              <a:gd name="connsiteX2" fmla="*/ 116181 w 360286"/>
              <a:gd name="connsiteY2" fmla="*/ 1487135 h 1949880"/>
              <a:gd name="connsiteX3" fmla="*/ 90781 w 360286"/>
              <a:gd name="connsiteY3" fmla="*/ 1322035 h 1949880"/>
              <a:gd name="connsiteX4" fmla="*/ 357481 w 360286"/>
              <a:gd name="connsiteY4" fmla="*/ 1944335 h 1949880"/>
              <a:gd name="connsiteX5" fmla="*/ 217781 w 360286"/>
              <a:gd name="connsiteY5" fmla="*/ 1601435 h 1949880"/>
              <a:gd name="connsiteX6" fmla="*/ 14581 w 360286"/>
              <a:gd name="connsiteY6" fmla="*/ 1156935 h 1949880"/>
              <a:gd name="connsiteX7" fmla="*/ 27281 w 360286"/>
              <a:gd name="connsiteY7" fmla="*/ 1220435 h 1949880"/>
              <a:gd name="connsiteX8" fmla="*/ 116181 w 360286"/>
              <a:gd name="connsiteY8" fmla="*/ 763235 h 1949880"/>
              <a:gd name="connsiteX9" fmla="*/ 90781 w 360286"/>
              <a:gd name="connsiteY9" fmla="*/ 941035 h 1949880"/>
              <a:gd name="connsiteX10" fmla="*/ 344781 w 360286"/>
              <a:gd name="connsiteY10" fmla="*/ 1235 h 194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0286" h="1949880">
                <a:moveTo>
                  <a:pt x="344781" y="1235"/>
                </a:moveTo>
                <a:cubicBezTo>
                  <a:pt x="351131" y="39335"/>
                  <a:pt x="166981" y="921985"/>
                  <a:pt x="128881" y="1169635"/>
                </a:cubicBezTo>
                <a:cubicBezTo>
                  <a:pt x="90781" y="1417285"/>
                  <a:pt x="122531" y="1461735"/>
                  <a:pt x="116181" y="1487135"/>
                </a:cubicBezTo>
                <a:cubicBezTo>
                  <a:pt x="109831" y="1512535"/>
                  <a:pt x="50564" y="1245835"/>
                  <a:pt x="90781" y="1322035"/>
                </a:cubicBezTo>
                <a:cubicBezTo>
                  <a:pt x="130998" y="1398235"/>
                  <a:pt x="336314" y="1897768"/>
                  <a:pt x="357481" y="1944335"/>
                </a:cubicBezTo>
                <a:cubicBezTo>
                  <a:pt x="378648" y="1990902"/>
                  <a:pt x="274931" y="1732668"/>
                  <a:pt x="217781" y="1601435"/>
                </a:cubicBezTo>
                <a:cubicBezTo>
                  <a:pt x="160631" y="1470202"/>
                  <a:pt x="46331" y="1220435"/>
                  <a:pt x="14581" y="1156935"/>
                </a:cubicBezTo>
                <a:cubicBezTo>
                  <a:pt x="-17169" y="1093435"/>
                  <a:pt x="10348" y="1286052"/>
                  <a:pt x="27281" y="1220435"/>
                </a:cubicBezTo>
                <a:cubicBezTo>
                  <a:pt x="44214" y="1154818"/>
                  <a:pt x="105598" y="809802"/>
                  <a:pt x="116181" y="763235"/>
                </a:cubicBezTo>
                <a:cubicBezTo>
                  <a:pt x="126764" y="716668"/>
                  <a:pt x="50564" y="1063802"/>
                  <a:pt x="90781" y="941035"/>
                </a:cubicBezTo>
                <a:cubicBezTo>
                  <a:pt x="130998" y="818268"/>
                  <a:pt x="338431" y="-36865"/>
                  <a:pt x="344781" y="12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F0AC0323-C54D-937F-27C3-65547E3F0427}"/>
              </a:ext>
            </a:extLst>
          </p:cNvPr>
          <p:cNvSpPr/>
          <p:nvPr/>
        </p:nvSpPr>
        <p:spPr>
          <a:xfrm>
            <a:off x="4900564" y="3008689"/>
            <a:ext cx="319207" cy="2701760"/>
          </a:xfrm>
          <a:custGeom>
            <a:avLst/>
            <a:gdLst>
              <a:gd name="connsiteX0" fmla="*/ 319136 w 319207"/>
              <a:gd name="connsiteY0" fmla="*/ 1211 h 2701760"/>
              <a:gd name="connsiteX1" fmla="*/ 103236 w 319207"/>
              <a:gd name="connsiteY1" fmla="*/ 1068011 h 2701760"/>
              <a:gd name="connsiteX2" fmla="*/ 103236 w 319207"/>
              <a:gd name="connsiteY2" fmla="*/ 2058611 h 2701760"/>
              <a:gd name="connsiteX3" fmla="*/ 141336 w 319207"/>
              <a:gd name="connsiteY3" fmla="*/ 1753811 h 2701760"/>
              <a:gd name="connsiteX4" fmla="*/ 166736 w 319207"/>
              <a:gd name="connsiteY4" fmla="*/ 2680911 h 2701760"/>
              <a:gd name="connsiteX5" fmla="*/ 179436 w 319207"/>
              <a:gd name="connsiteY5" fmla="*/ 2287211 h 2701760"/>
              <a:gd name="connsiteX6" fmla="*/ 14336 w 319207"/>
              <a:gd name="connsiteY6" fmla="*/ 1029911 h 2701760"/>
              <a:gd name="connsiteX7" fmla="*/ 14336 w 319207"/>
              <a:gd name="connsiteY7" fmla="*/ 1144211 h 2701760"/>
              <a:gd name="connsiteX8" fmla="*/ 65136 w 319207"/>
              <a:gd name="connsiteY8" fmla="*/ 674311 h 2701760"/>
              <a:gd name="connsiteX9" fmla="*/ 77836 w 319207"/>
              <a:gd name="connsiteY9" fmla="*/ 852111 h 2701760"/>
              <a:gd name="connsiteX10" fmla="*/ 319136 w 319207"/>
              <a:gd name="connsiteY10" fmla="*/ 1211 h 270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9207" h="2701760">
                <a:moveTo>
                  <a:pt x="319136" y="1211"/>
                </a:moveTo>
                <a:cubicBezTo>
                  <a:pt x="323369" y="37194"/>
                  <a:pt x="139219" y="725111"/>
                  <a:pt x="103236" y="1068011"/>
                </a:cubicBezTo>
                <a:cubicBezTo>
                  <a:pt x="67253" y="1410911"/>
                  <a:pt x="96886" y="1944311"/>
                  <a:pt x="103236" y="2058611"/>
                </a:cubicBezTo>
                <a:cubicBezTo>
                  <a:pt x="109586" y="2172911"/>
                  <a:pt x="130753" y="1650094"/>
                  <a:pt x="141336" y="1753811"/>
                </a:cubicBezTo>
                <a:cubicBezTo>
                  <a:pt x="151919" y="1857528"/>
                  <a:pt x="160386" y="2592011"/>
                  <a:pt x="166736" y="2680911"/>
                </a:cubicBezTo>
                <a:cubicBezTo>
                  <a:pt x="173086" y="2769811"/>
                  <a:pt x="204836" y="2562378"/>
                  <a:pt x="179436" y="2287211"/>
                </a:cubicBezTo>
                <a:cubicBezTo>
                  <a:pt x="154036" y="2012044"/>
                  <a:pt x="41853" y="1220411"/>
                  <a:pt x="14336" y="1029911"/>
                </a:cubicBezTo>
                <a:cubicBezTo>
                  <a:pt x="-13181" y="839411"/>
                  <a:pt x="5869" y="1203478"/>
                  <a:pt x="14336" y="1144211"/>
                </a:cubicBezTo>
                <a:cubicBezTo>
                  <a:pt x="22803" y="1084944"/>
                  <a:pt x="54553" y="722994"/>
                  <a:pt x="65136" y="674311"/>
                </a:cubicBezTo>
                <a:cubicBezTo>
                  <a:pt x="75719" y="625628"/>
                  <a:pt x="37619" y="962178"/>
                  <a:pt x="77836" y="852111"/>
                </a:cubicBezTo>
                <a:cubicBezTo>
                  <a:pt x="118053" y="742044"/>
                  <a:pt x="314903" y="-34772"/>
                  <a:pt x="319136" y="1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3C825779-18E8-58FE-96E0-6616FA385A88}"/>
              </a:ext>
            </a:extLst>
          </p:cNvPr>
          <p:cNvSpPr/>
          <p:nvPr/>
        </p:nvSpPr>
        <p:spPr>
          <a:xfrm>
            <a:off x="5160205" y="6106025"/>
            <a:ext cx="360567" cy="784365"/>
          </a:xfrm>
          <a:custGeom>
            <a:avLst/>
            <a:gdLst>
              <a:gd name="connsiteX0" fmla="*/ 9324 w 360567"/>
              <a:gd name="connsiteY0" fmla="*/ 5064 h 784365"/>
              <a:gd name="connsiteX1" fmla="*/ 280928 w 360567"/>
              <a:gd name="connsiteY1" fmla="*/ 557325 h 784365"/>
              <a:gd name="connsiteX2" fmla="*/ 244714 w 360567"/>
              <a:gd name="connsiteY2" fmla="*/ 512058 h 784365"/>
              <a:gd name="connsiteX3" fmla="*/ 348829 w 360567"/>
              <a:gd name="connsiteY3" fmla="*/ 638807 h 784365"/>
              <a:gd name="connsiteX4" fmla="*/ 353355 w 360567"/>
              <a:gd name="connsiteY4" fmla="*/ 783662 h 784365"/>
              <a:gd name="connsiteX5" fmla="*/ 353355 w 360567"/>
              <a:gd name="connsiteY5" fmla="*/ 688601 h 784365"/>
              <a:gd name="connsiteX6" fmla="*/ 258294 w 360567"/>
              <a:gd name="connsiteY6" fmla="*/ 566379 h 784365"/>
              <a:gd name="connsiteX7" fmla="*/ 270 w 360567"/>
              <a:gd name="connsiteY7" fmla="*/ 308355 h 784365"/>
              <a:gd name="connsiteX8" fmla="*/ 208500 w 360567"/>
              <a:gd name="connsiteY8" fmla="*/ 471318 h 784365"/>
              <a:gd name="connsiteX9" fmla="*/ 190393 w 360567"/>
              <a:gd name="connsiteY9" fmla="*/ 389836 h 784365"/>
              <a:gd name="connsiteX10" fmla="*/ 190393 w 360567"/>
              <a:gd name="connsiteY10" fmla="*/ 149920 h 784365"/>
              <a:gd name="connsiteX11" fmla="*/ 172286 w 360567"/>
              <a:gd name="connsiteY11" fmla="*/ 276668 h 784365"/>
              <a:gd name="connsiteX12" fmla="*/ 9324 w 360567"/>
              <a:gd name="connsiteY12" fmla="*/ 5064 h 78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567" h="784365">
                <a:moveTo>
                  <a:pt x="9324" y="5064"/>
                </a:moveTo>
                <a:cubicBezTo>
                  <a:pt x="27431" y="51840"/>
                  <a:pt x="241696" y="472826"/>
                  <a:pt x="280928" y="557325"/>
                </a:cubicBezTo>
                <a:cubicBezTo>
                  <a:pt x="320160" y="641824"/>
                  <a:pt x="233397" y="498478"/>
                  <a:pt x="244714" y="512058"/>
                </a:cubicBezTo>
                <a:cubicBezTo>
                  <a:pt x="256031" y="525638"/>
                  <a:pt x="330722" y="593540"/>
                  <a:pt x="348829" y="638807"/>
                </a:cubicBezTo>
                <a:cubicBezTo>
                  <a:pt x="366936" y="684074"/>
                  <a:pt x="352601" y="775363"/>
                  <a:pt x="353355" y="783662"/>
                </a:cubicBezTo>
                <a:cubicBezTo>
                  <a:pt x="354109" y="791961"/>
                  <a:pt x="369199" y="724815"/>
                  <a:pt x="353355" y="688601"/>
                </a:cubicBezTo>
                <a:cubicBezTo>
                  <a:pt x="337512" y="652387"/>
                  <a:pt x="317142" y="629753"/>
                  <a:pt x="258294" y="566379"/>
                </a:cubicBezTo>
                <a:cubicBezTo>
                  <a:pt x="199447" y="503005"/>
                  <a:pt x="8569" y="324198"/>
                  <a:pt x="270" y="308355"/>
                </a:cubicBezTo>
                <a:cubicBezTo>
                  <a:pt x="-8029" y="292512"/>
                  <a:pt x="176813" y="457738"/>
                  <a:pt x="208500" y="471318"/>
                </a:cubicBezTo>
                <a:cubicBezTo>
                  <a:pt x="240187" y="484898"/>
                  <a:pt x="193411" y="443402"/>
                  <a:pt x="190393" y="389836"/>
                </a:cubicBezTo>
                <a:cubicBezTo>
                  <a:pt x="187375" y="336270"/>
                  <a:pt x="193411" y="168781"/>
                  <a:pt x="190393" y="149920"/>
                </a:cubicBezTo>
                <a:cubicBezTo>
                  <a:pt x="187375" y="131059"/>
                  <a:pt x="198692" y="303074"/>
                  <a:pt x="172286" y="276668"/>
                </a:cubicBezTo>
                <a:cubicBezTo>
                  <a:pt x="145880" y="250262"/>
                  <a:pt x="-8783" y="-41712"/>
                  <a:pt x="9324" y="50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3FD080FA-1DAB-DD4C-4999-0A021F812661}"/>
              </a:ext>
            </a:extLst>
          </p:cNvPr>
          <p:cNvSpPr/>
          <p:nvPr/>
        </p:nvSpPr>
        <p:spPr>
          <a:xfrm>
            <a:off x="3585634" y="3179362"/>
            <a:ext cx="543561" cy="3792720"/>
          </a:xfrm>
          <a:custGeom>
            <a:avLst/>
            <a:gdLst>
              <a:gd name="connsiteX0" fmla="*/ 491066 w 543561"/>
              <a:gd name="connsiteY0" fmla="*/ 236938 h 3792720"/>
              <a:gd name="connsiteX1" fmla="*/ 491066 w 543561"/>
              <a:gd name="connsiteY1" fmla="*/ 287738 h 3792720"/>
              <a:gd name="connsiteX2" fmla="*/ 33866 w 543561"/>
              <a:gd name="connsiteY2" fmla="*/ 2992838 h 3792720"/>
              <a:gd name="connsiteX3" fmla="*/ 33866 w 543561"/>
              <a:gd name="connsiteY3" fmla="*/ 2764238 h 3792720"/>
              <a:gd name="connsiteX4" fmla="*/ 33866 w 543561"/>
              <a:gd name="connsiteY4" fmla="*/ 3716738 h 3792720"/>
              <a:gd name="connsiteX5" fmla="*/ 33866 w 543561"/>
              <a:gd name="connsiteY5" fmla="*/ 3513538 h 3792720"/>
              <a:gd name="connsiteX6" fmla="*/ 71966 w 543561"/>
              <a:gd name="connsiteY6" fmla="*/ 1773638 h 3792720"/>
              <a:gd name="connsiteX7" fmla="*/ 46566 w 543561"/>
              <a:gd name="connsiteY7" fmla="*/ 2180038 h 3792720"/>
              <a:gd name="connsiteX8" fmla="*/ 224366 w 543561"/>
              <a:gd name="connsiteY8" fmla="*/ 1202138 h 3792720"/>
              <a:gd name="connsiteX9" fmla="*/ 110066 w 543561"/>
              <a:gd name="connsiteY9" fmla="*/ 1697438 h 3792720"/>
              <a:gd name="connsiteX10" fmla="*/ 491066 w 543561"/>
              <a:gd name="connsiteY10" fmla="*/ 236938 h 379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561" h="3792720">
                <a:moveTo>
                  <a:pt x="491066" y="236938"/>
                </a:moveTo>
                <a:cubicBezTo>
                  <a:pt x="554566" y="1988"/>
                  <a:pt x="567266" y="-171579"/>
                  <a:pt x="491066" y="287738"/>
                </a:cubicBezTo>
                <a:cubicBezTo>
                  <a:pt x="414866" y="747055"/>
                  <a:pt x="110066" y="2580088"/>
                  <a:pt x="33866" y="2992838"/>
                </a:cubicBezTo>
                <a:cubicBezTo>
                  <a:pt x="-42334" y="3405588"/>
                  <a:pt x="33866" y="2764238"/>
                  <a:pt x="33866" y="2764238"/>
                </a:cubicBezTo>
                <a:lnTo>
                  <a:pt x="33866" y="3716738"/>
                </a:lnTo>
                <a:cubicBezTo>
                  <a:pt x="33866" y="3841621"/>
                  <a:pt x="27516" y="3837388"/>
                  <a:pt x="33866" y="3513538"/>
                </a:cubicBezTo>
                <a:cubicBezTo>
                  <a:pt x="40216" y="3189688"/>
                  <a:pt x="69849" y="1995888"/>
                  <a:pt x="71966" y="1773638"/>
                </a:cubicBezTo>
                <a:cubicBezTo>
                  <a:pt x="74083" y="1551388"/>
                  <a:pt x="21166" y="2275288"/>
                  <a:pt x="46566" y="2180038"/>
                </a:cubicBezTo>
                <a:cubicBezTo>
                  <a:pt x="71966" y="2084788"/>
                  <a:pt x="213783" y="1282571"/>
                  <a:pt x="224366" y="1202138"/>
                </a:cubicBezTo>
                <a:cubicBezTo>
                  <a:pt x="234949" y="1121705"/>
                  <a:pt x="69849" y="1856188"/>
                  <a:pt x="110066" y="1697438"/>
                </a:cubicBezTo>
                <a:cubicBezTo>
                  <a:pt x="150283" y="1538688"/>
                  <a:pt x="427566" y="471888"/>
                  <a:pt x="491066" y="2369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78DDC734-2131-EC03-BB5A-C65BA2174A7E}"/>
              </a:ext>
            </a:extLst>
          </p:cNvPr>
          <p:cNvSpPr/>
          <p:nvPr/>
        </p:nvSpPr>
        <p:spPr>
          <a:xfrm>
            <a:off x="5932634" y="5342506"/>
            <a:ext cx="69445" cy="175916"/>
          </a:xfrm>
          <a:custGeom>
            <a:avLst/>
            <a:gdLst>
              <a:gd name="connsiteX0" fmla="*/ 69445 w 69445"/>
              <a:gd name="connsiteY0" fmla="*/ 354 h 175916"/>
              <a:gd name="connsiteX1" fmla="*/ 58813 w 69445"/>
              <a:gd name="connsiteY1" fmla="*/ 122629 h 175916"/>
              <a:gd name="connsiteX2" fmla="*/ 53496 w 69445"/>
              <a:gd name="connsiteY2" fmla="*/ 106680 h 175916"/>
              <a:gd name="connsiteX3" fmla="*/ 333 w 69445"/>
              <a:gd name="connsiteY3" fmla="*/ 175792 h 175916"/>
              <a:gd name="connsiteX4" fmla="*/ 32231 w 69445"/>
              <a:gd name="connsiteY4" fmla="*/ 122629 h 175916"/>
              <a:gd name="connsiteX5" fmla="*/ 58813 w 69445"/>
              <a:gd name="connsiteY5" fmla="*/ 85415 h 175916"/>
              <a:gd name="connsiteX6" fmla="*/ 69445 w 69445"/>
              <a:gd name="connsiteY6" fmla="*/ 354 h 17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445" h="175916">
                <a:moveTo>
                  <a:pt x="69445" y="354"/>
                </a:moveTo>
                <a:cubicBezTo>
                  <a:pt x="69445" y="6556"/>
                  <a:pt x="58813" y="122629"/>
                  <a:pt x="58813" y="122629"/>
                </a:cubicBezTo>
                <a:cubicBezTo>
                  <a:pt x="56155" y="140350"/>
                  <a:pt x="63243" y="97820"/>
                  <a:pt x="53496" y="106680"/>
                </a:cubicBezTo>
                <a:cubicBezTo>
                  <a:pt x="43749" y="115540"/>
                  <a:pt x="3877" y="173134"/>
                  <a:pt x="333" y="175792"/>
                </a:cubicBezTo>
                <a:cubicBezTo>
                  <a:pt x="-3211" y="178450"/>
                  <a:pt x="22484" y="137692"/>
                  <a:pt x="32231" y="122629"/>
                </a:cubicBezTo>
                <a:cubicBezTo>
                  <a:pt x="41978" y="107566"/>
                  <a:pt x="54383" y="99592"/>
                  <a:pt x="58813" y="85415"/>
                </a:cubicBezTo>
                <a:cubicBezTo>
                  <a:pt x="63243" y="71238"/>
                  <a:pt x="69445" y="-5848"/>
                  <a:pt x="69445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5139F67B-9134-971E-F4EC-2F75DF00B0AE}"/>
              </a:ext>
            </a:extLst>
          </p:cNvPr>
          <p:cNvSpPr/>
          <p:nvPr/>
        </p:nvSpPr>
        <p:spPr>
          <a:xfrm>
            <a:off x="7187253" y="5241689"/>
            <a:ext cx="70724" cy="133234"/>
          </a:xfrm>
          <a:custGeom>
            <a:avLst/>
            <a:gdLst>
              <a:gd name="connsiteX0" fmla="*/ 356 w 70724"/>
              <a:gd name="connsiteY0" fmla="*/ 162 h 133234"/>
              <a:gd name="connsiteX1" fmla="*/ 69468 w 70724"/>
              <a:gd name="connsiteY1" fmla="*/ 127753 h 133234"/>
              <a:gd name="connsiteX2" fmla="*/ 42887 w 70724"/>
              <a:gd name="connsiteY2" fmla="*/ 101171 h 133234"/>
              <a:gd name="connsiteX3" fmla="*/ 356 w 70724"/>
              <a:gd name="connsiteY3" fmla="*/ 162 h 13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4" h="133234">
                <a:moveTo>
                  <a:pt x="356" y="162"/>
                </a:moveTo>
                <a:cubicBezTo>
                  <a:pt x="4786" y="4592"/>
                  <a:pt x="69468" y="127753"/>
                  <a:pt x="69468" y="127753"/>
                </a:cubicBezTo>
                <a:cubicBezTo>
                  <a:pt x="76556" y="144588"/>
                  <a:pt x="51748" y="118892"/>
                  <a:pt x="42887" y="101171"/>
                </a:cubicBezTo>
                <a:cubicBezTo>
                  <a:pt x="34027" y="83450"/>
                  <a:pt x="-4074" y="-4268"/>
                  <a:pt x="356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72D4F833-7FE2-E191-6048-AE38CC37FC8F}"/>
              </a:ext>
            </a:extLst>
          </p:cNvPr>
          <p:cNvSpPr/>
          <p:nvPr/>
        </p:nvSpPr>
        <p:spPr>
          <a:xfrm>
            <a:off x="5709666" y="5752205"/>
            <a:ext cx="31936" cy="127621"/>
          </a:xfrm>
          <a:custGeom>
            <a:avLst/>
            <a:gdLst>
              <a:gd name="connsiteX0" fmla="*/ 26599 w 31936"/>
              <a:gd name="connsiteY0" fmla="*/ 9 h 127621"/>
              <a:gd name="connsiteX1" fmla="*/ 5334 w 31936"/>
              <a:gd name="connsiteY1" fmla="*/ 79753 h 127621"/>
              <a:gd name="connsiteX2" fmla="*/ 31915 w 31936"/>
              <a:gd name="connsiteY2" fmla="*/ 127600 h 127621"/>
              <a:gd name="connsiteX3" fmla="*/ 18 w 31936"/>
              <a:gd name="connsiteY3" fmla="*/ 85069 h 127621"/>
              <a:gd name="connsiteX4" fmla="*/ 26599 w 31936"/>
              <a:gd name="connsiteY4" fmla="*/ 9 h 127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6" h="127621">
                <a:moveTo>
                  <a:pt x="26599" y="9"/>
                </a:moveTo>
                <a:cubicBezTo>
                  <a:pt x="27485" y="-877"/>
                  <a:pt x="4448" y="58488"/>
                  <a:pt x="5334" y="79753"/>
                </a:cubicBezTo>
                <a:cubicBezTo>
                  <a:pt x="6220" y="101018"/>
                  <a:pt x="32801" y="126714"/>
                  <a:pt x="31915" y="127600"/>
                </a:cubicBezTo>
                <a:cubicBezTo>
                  <a:pt x="31029" y="128486"/>
                  <a:pt x="-868" y="101904"/>
                  <a:pt x="18" y="85069"/>
                </a:cubicBezTo>
                <a:cubicBezTo>
                  <a:pt x="904" y="68234"/>
                  <a:pt x="25713" y="895"/>
                  <a:pt x="2659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068D6D5A-06DA-A239-9040-787C4741B6FF}"/>
              </a:ext>
            </a:extLst>
          </p:cNvPr>
          <p:cNvSpPr/>
          <p:nvPr/>
        </p:nvSpPr>
        <p:spPr>
          <a:xfrm>
            <a:off x="7198231" y="5565942"/>
            <a:ext cx="62255" cy="155346"/>
          </a:xfrm>
          <a:custGeom>
            <a:avLst/>
            <a:gdLst>
              <a:gd name="connsiteX0" fmla="*/ 11 w 62255"/>
              <a:gd name="connsiteY0" fmla="*/ 202 h 155346"/>
              <a:gd name="connsiteX1" fmla="*/ 58490 w 62255"/>
              <a:gd name="connsiteY1" fmla="*/ 149058 h 155346"/>
              <a:gd name="connsiteX2" fmla="*/ 53174 w 62255"/>
              <a:gd name="connsiteY2" fmla="*/ 117160 h 155346"/>
              <a:gd name="connsiteX3" fmla="*/ 11 w 62255"/>
              <a:gd name="connsiteY3" fmla="*/ 202 h 15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255" h="155346">
                <a:moveTo>
                  <a:pt x="11" y="202"/>
                </a:moveTo>
                <a:cubicBezTo>
                  <a:pt x="897" y="5518"/>
                  <a:pt x="58490" y="149058"/>
                  <a:pt x="58490" y="149058"/>
                </a:cubicBezTo>
                <a:cubicBezTo>
                  <a:pt x="67350" y="168551"/>
                  <a:pt x="58490" y="138425"/>
                  <a:pt x="53174" y="117160"/>
                </a:cubicBezTo>
                <a:cubicBezTo>
                  <a:pt x="47858" y="95895"/>
                  <a:pt x="-875" y="-5114"/>
                  <a:pt x="11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D16B2D6D-08F9-2FEC-3043-E7A74DF1EDCB}"/>
              </a:ext>
            </a:extLst>
          </p:cNvPr>
          <p:cNvSpPr/>
          <p:nvPr/>
        </p:nvSpPr>
        <p:spPr>
          <a:xfrm>
            <a:off x="5501781" y="5608645"/>
            <a:ext cx="32466" cy="133221"/>
          </a:xfrm>
          <a:custGeom>
            <a:avLst/>
            <a:gdLst>
              <a:gd name="connsiteX0" fmla="*/ 32466 w 32466"/>
              <a:gd name="connsiteY0" fmla="*/ 29 h 133221"/>
              <a:gd name="connsiteX1" fmla="*/ 568 w 32466"/>
              <a:gd name="connsiteY1" fmla="*/ 106355 h 133221"/>
              <a:gd name="connsiteX2" fmla="*/ 11200 w 32466"/>
              <a:gd name="connsiteY2" fmla="*/ 132936 h 133221"/>
              <a:gd name="connsiteX3" fmla="*/ 568 w 32466"/>
              <a:gd name="connsiteY3" fmla="*/ 95722 h 133221"/>
              <a:gd name="connsiteX4" fmla="*/ 32466 w 32466"/>
              <a:gd name="connsiteY4" fmla="*/ 29 h 13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66" h="133221">
                <a:moveTo>
                  <a:pt x="32466" y="29"/>
                </a:moveTo>
                <a:cubicBezTo>
                  <a:pt x="32466" y="1801"/>
                  <a:pt x="568" y="106355"/>
                  <a:pt x="568" y="106355"/>
                </a:cubicBezTo>
                <a:cubicBezTo>
                  <a:pt x="-2976" y="128506"/>
                  <a:pt x="11200" y="134708"/>
                  <a:pt x="11200" y="132936"/>
                </a:cubicBezTo>
                <a:cubicBezTo>
                  <a:pt x="11200" y="131164"/>
                  <a:pt x="-2976" y="113443"/>
                  <a:pt x="568" y="95722"/>
                </a:cubicBezTo>
                <a:cubicBezTo>
                  <a:pt x="4112" y="78001"/>
                  <a:pt x="32466" y="-1743"/>
                  <a:pt x="32466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DFCAF5D3-A840-5A3B-B4CF-2A050C083B12}"/>
              </a:ext>
            </a:extLst>
          </p:cNvPr>
          <p:cNvSpPr/>
          <p:nvPr/>
        </p:nvSpPr>
        <p:spPr>
          <a:xfrm>
            <a:off x="7866844" y="4658355"/>
            <a:ext cx="277435" cy="1117955"/>
          </a:xfrm>
          <a:custGeom>
            <a:avLst/>
            <a:gdLst>
              <a:gd name="connsiteX0" fmla="*/ 806 w 277435"/>
              <a:gd name="connsiteY0" fmla="*/ 2545 h 1117955"/>
              <a:gd name="connsiteX1" fmla="*/ 194481 w 277435"/>
              <a:gd name="connsiteY1" fmla="*/ 424820 h 1117955"/>
              <a:gd name="connsiteX2" fmla="*/ 204006 w 277435"/>
              <a:gd name="connsiteY2" fmla="*/ 389895 h 1117955"/>
              <a:gd name="connsiteX3" fmla="*/ 207181 w 277435"/>
              <a:gd name="connsiteY3" fmla="*/ 710570 h 1117955"/>
              <a:gd name="connsiteX4" fmla="*/ 216706 w 277435"/>
              <a:gd name="connsiteY4" fmla="*/ 631195 h 1117955"/>
              <a:gd name="connsiteX5" fmla="*/ 124631 w 277435"/>
              <a:gd name="connsiteY5" fmla="*/ 834395 h 1117955"/>
              <a:gd name="connsiteX6" fmla="*/ 121456 w 277435"/>
              <a:gd name="connsiteY6" fmla="*/ 828045 h 1117955"/>
              <a:gd name="connsiteX7" fmla="*/ 70656 w 277435"/>
              <a:gd name="connsiteY7" fmla="*/ 1116970 h 1117955"/>
              <a:gd name="connsiteX8" fmla="*/ 86531 w 277435"/>
              <a:gd name="connsiteY8" fmla="*/ 926470 h 1117955"/>
              <a:gd name="connsiteX9" fmla="*/ 3981 w 277435"/>
              <a:gd name="connsiteY9" fmla="*/ 1037595 h 1117955"/>
              <a:gd name="connsiteX10" fmla="*/ 191306 w 277435"/>
              <a:gd name="connsiteY10" fmla="*/ 701045 h 1117955"/>
              <a:gd name="connsiteX11" fmla="*/ 219881 w 277435"/>
              <a:gd name="connsiteY11" fmla="*/ 596270 h 1117955"/>
              <a:gd name="connsiteX12" fmla="*/ 277031 w 277435"/>
              <a:gd name="connsiteY12" fmla="*/ 294645 h 1117955"/>
              <a:gd name="connsiteX13" fmla="*/ 188131 w 277435"/>
              <a:gd name="connsiteY13" fmla="*/ 466095 h 1117955"/>
              <a:gd name="connsiteX14" fmla="*/ 165906 w 277435"/>
              <a:gd name="connsiteY14" fmla="*/ 383545 h 1117955"/>
              <a:gd name="connsiteX15" fmla="*/ 57956 w 277435"/>
              <a:gd name="connsiteY15" fmla="*/ 669295 h 1117955"/>
              <a:gd name="connsiteX16" fmla="*/ 153206 w 277435"/>
              <a:gd name="connsiteY16" fmla="*/ 412120 h 1117955"/>
              <a:gd name="connsiteX17" fmla="*/ 175431 w 277435"/>
              <a:gd name="connsiteY17" fmla="*/ 139070 h 1117955"/>
              <a:gd name="connsiteX18" fmla="*/ 134156 w 277435"/>
              <a:gd name="connsiteY18" fmla="*/ 304170 h 1117955"/>
              <a:gd name="connsiteX19" fmla="*/ 124631 w 277435"/>
              <a:gd name="connsiteY19" fmla="*/ 250195 h 1117955"/>
              <a:gd name="connsiteX20" fmla="*/ 806 w 277435"/>
              <a:gd name="connsiteY20" fmla="*/ 2545 h 111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7435" h="1117955">
                <a:moveTo>
                  <a:pt x="806" y="2545"/>
                </a:moveTo>
                <a:cubicBezTo>
                  <a:pt x="12448" y="31649"/>
                  <a:pt x="160614" y="360262"/>
                  <a:pt x="194481" y="424820"/>
                </a:cubicBezTo>
                <a:cubicBezTo>
                  <a:pt x="228348" y="489378"/>
                  <a:pt x="201889" y="342270"/>
                  <a:pt x="204006" y="389895"/>
                </a:cubicBezTo>
                <a:cubicBezTo>
                  <a:pt x="206123" y="437520"/>
                  <a:pt x="205064" y="670353"/>
                  <a:pt x="207181" y="710570"/>
                </a:cubicBezTo>
                <a:cubicBezTo>
                  <a:pt x="209298" y="750787"/>
                  <a:pt x="230464" y="610557"/>
                  <a:pt x="216706" y="631195"/>
                </a:cubicBezTo>
                <a:cubicBezTo>
                  <a:pt x="202948" y="651833"/>
                  <a:pt x="140506" y="801587"/>
                  <a:pt x="124631" y="834395"/>
                </a:cubicBezTo>
                <a:cubicBezTo>
                  <a:pt x="108756" y="867203"/>
                  <a:pt x="130452" y="780949"/>
                  <a:pt x="121456" y="828045"/>
                </a:cubicBezTo>
                <a:cubicBezTo>
                  <a:pt x="112460" y="875141"/>
                  <a:pt x="76477" y="1100566"/>
                  <a:pt x="70656" y="1116970"/>
                </a:cubicBezTo>
                <a:cubicBezTo>
                  <a:pt x="64835" y="1133374"/>
                  <a:pt x="97643" y="939699"/>
                  <a:pt x="86531" y="926470"/>
                </a:cubicBezTo>
                <a:cubicBezTo>
                  <a:pt x="75419" y="913241"/>
                  <a:pt x="-13481" y="1075166"/>
                  <a:pt x="3981" y="1037595"/>
                </a:cubicBezTo>
                <a:cubicBezTo>
                  <a:pt x="21443" y="1000024"/>
                  <a:pt x="155323" y="774599"/>
                  <a:pt x="191306" y="701045"/>
                </a:cubicBezTo>
                <a:cubicBezTo>
                  <a:pt x="227289" y="627491"/>
                  <a:pt x="205594" y="664003"/>
                  <a:pt x="219881" y="596270"/>
                </a:cubicBezTo>
                <a:cubicBezTo>
                  <a:pt x="234168" y="528537"/>
                  <a:pt x="282323" y="316341"/>
                  <a:pt x="277031" y="294645"/>
                </a:cubicBezTo>
                <a:cubicBezTo>
                  <a:pt x="271739" y="272949"/>
                  <a:pt x="206652" y="451278"/>
                  <a:pt x="188131" y="466095"/>
                </a:cubicBezTo>
                <a:cubicBezTo>
                  <a:pt x="169610" y="480912"/>
                  <a:pt x="187602" y="349678"/>
                  <a:pt x="165906" y="383545"/>
                </a:cubicBezTo>
                <a:cubicBezTo>
                  <a:pt x="144210" y="417412"/>
                  <a:pt x="60073" y="664533"/>
                  <a:pt x="57956" y="669295"/>
                </a:cubicBezTo>
                <a:cubicBezTo>
                  <a:pt x="55839" y="674057"/>
                  <a:pt x="133627" y="500491"/>
                  <a:pt x="153206" y="412120"/>
                </a:cubicBezTo>
                <a:cubicBezTo>
                  <a:pt x="172785" y="323749"/>
                  <a:pt x="178606" y="157062"/>
                  <a:pt x="175431" y="139070"/>
                </a:cubicBezTo>
                <a:cubicBezTo>
                  <a:pt x="172256" y="121078"/>
                  <a:pt x="142623" y="285649"/>
                  <a:pt x="134156" y="304170"/>
                </a:cubicBezTo>
                <a:cubicBezTo>
                  <a:pt x="125689" y="322691"/>
                  <a:pt x="142094" y="297820"/>
                  <a:pt x="124631" y="250195"/>
                </a:cubicBezTo>
                <a:cubicBezTo>
                  <a:pt x="107169" y="202570"/>
                  <a:pt x="-10836" y="-26559"/>
                  <a:pt x="806" y="2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33FA8A8A-BAE9-BCED-D795-8411D481BF99}"/>
              </a:ext>
            </a:extLst>
          </p:cNvPr>
          <p:cNvSpPr/>
          <p:nvPr/>
        </p:nvSpPr>
        <p:spPr>
          <a:xfrm>
            <a:off x="7804888" y="3819026"/>
            <a:ext cx="479141" cy="1395259"/>
          </a:xfrm>
          <a:custGeom>
            <a:avLst/>
            <a:gdLst>
              <a:gd name="connsiteX0" fmla="*/ 169 w 479141"/>
              <a:gd name="connsiteY0" fmla="*/ 1860 h 1395259"/>
              <a:gd name="connsiteX1" fmla="*/ 174341 w 479141"/>
              <a:gd name="connsiteY1" fmla="*/ 829174 h 1395259"/>
              <a:gd name="connsiteX2" fmla="*/ 174341 w 479141"/>
              <a:gd name="connsiteY2" fmla="*/ 687660 h 1395259"/>
              <a:gd name="connsiteX3" fmla="*/ 413826 w 479141"/>
              <a:gd name="connsiteY3" fmla="*/ 1286374 h 1395259"/>
              <a:gd name="connsiteX4" fmla="*/ 370283 w 479141"/>
              <a:gd name="connsiteY4" fmla="*/ 1036003 h 1395259"/>
              <a:gd name="connsiteX5" fmla="*/ 479141 w 479141"/>
              <a:gd name="connsiteY5" fmla="*/ 1395231 h 1395259"/>
              <a:gd name="connsiteX6" fmla="*/ 370283 w 479141"/>
              <a:gd name="connsiteY6" fmla="*/ 1014231 h 1395259"/>
              <a:gd name="connsiteX7" fmla="*/ 370283 w 479141"/>
              <a:gd name="connsiteY7" fmla="*/ 1123088 h 1395259"/>
              <a:gd name="connsiteX8" fmla="*/ 130798 w 479141"/>
              <a:gd name="connsiteY8" fmla="*/ 698545 h 1395259"/>
              <a:gd name="connsiteX9" fmla="*/ 141683 w 479141"/>
              <a:gd name="connsiteY9" fmla="*/ 502603 h 1395259"/>
              <a:gd name="connsiteX10" fmla="*/ 141683 w 479141"/>
              <a:gd name="connsiteY10" fmla="*/ 600574 h 1395259"/>
              <a:gd name="connsiteX11" fmla="*/ 169 w 479141"/>
              <a:gd name="connsiteY11" fmla="*/ 1860 h 1395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9141" h="1395259">
                <a:moveTo>
                  <a:pt x="169" y="1860"/>
                </a:moveTo>
                <a:cubicBezTo>
                  <a:pt x="5612" y="39960"/>
                  <a:pt x="145312" y="714874"/>
                  <a:pt x="174341" y="829174"/>
                </a:cubicBezTo>
                <a:cubicBezTo>
                  <a:pt x="203370" y="943474"/>
                  <a:pt x="134427" y="611460"/>
                  <a:pt x="174341" y="687660"/>
                </a:cubicBezTo>
                <a:cubicBezTo>
                  <a:pt x="214255" y="763860"/>
                  <a:pt x="381169" y="1228317"/>
                  <a:pt x="413826" y="1286374"/>
                </a:cubicBezTo>
                <a:cubicBezTo>
                  <a:pt x="446483" y="1344431"/>
                  <a:pt x="359397" y="1017860"/>
                  <a:pt x="370283" y="1036003"/>
                </a:cubicBezTo>
                <a:cubicBezTo>
                  <a:pt x="381169" y="1054146"/>
                  <a:pt x="479141" y="1398860"/>
                  <a:pt x="479141" y="1395231"/>
                </a:cubicBezTo>
                <a:cubicBezTo>
                  <a:pt x="479141" y="1391602"/>
                  <a:pt x="388426" y="1059588"/>
                  <a:pt x="370283" y="1014231"/>
                </a:cubicBezTo>
                <a:cubicBezTo>
                  <a:pt x="352140" y="968874"/>
                  <a:pt x="410197" y="1175702"/>
                  <a:pt x="370283" y="1123088"/>
                </a:cubicBezTo>
                <a:cubicBezTo>
                  <a:pt x="330369" y="1070474"/>
                  <a:pt x="168898" y="801959"/>
                  <a:pt x="130798" y="698545"/>
                </a:cubicBezTo>
                <a:cubicBezTo>
                  <a:pt x="92698" y="595131"/>
                  <a:pt x="139869" y="518932"/>
                  <a:pt x="141683" y="502603"/>
                </a:cubicBezTo>
                <a:cubicBezTo>
                  <a:pt x="143497" y="486274"/>
                  <a:pt x="161640" y="678588"/>
                  <a:pt x="141683" y="600574"/>
                </a:cubicBezTo>
                <a:cubicBezTo>
                  <a:pt x="121726" y="522560"/>
                  <a:pt x="-5274" y="-36240"/>
                  <a:pt x="169" y="1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F3501F69-0280-89AC-51E9-E6655E50603B}"/>
              </a:ext>
            </a:extLst>
          </p:cNvPr>
          <p:cNvSpPr/>
          <p:nvPr/>
        </p:nvSpPr>
        <p:spPr>
          <a:xfrm>
            <a:off x="4812245" y="4677322"/>
            <a:ext cx="164309" cy="1508714"/>
          </a:xfrm>
          <a:custGeom>
            <a:avLst/>
            <a:gdLst>
              <a:gd name="connsiteX0" fmla="*/ 162526 w 164309"/>
              <a:gd name="connsiteY0" fmla="*/ 3535 h 1508714"/>
              <a:gd name="connsiteX1" fmla="*/ 64555 w 164309"/>
              <a:gd name="connsiteY1" fmla="*/ 645792 h 1508714"/>
              <a:gd name="connsiteX2" fmla="*/ 75441 w 164309"/>
              <a:gd name="connsiteY2" fmla="*/ 591364 h 1508714"/>
              <a:gd name="connsiteX3" fmla="*/ 53669 w 164309"/>
              <a:gd name="connsiteY3" fmla="*/ 1168307 h 1508714"/>
              <a:gd name="connsiteX4" fmla="*/ 86326 w 164309"/>
              <a:gd name="connsiteY4" fmla="*/ 961478 h 1508714"/>
              <a:gd name="connsiteX5" fmla="*/ 151641 w 164309"/>
              <a:gd name="connsiteY5" fmla="*/ 1494878 h 1508714"/>
              <a:gd name="connsiteX6" fmla="*/ 140755 w 164309"/>
              <a:gd name="connsiteY6" fmla="*/ 1298935 h 1508714"/>
              <a:gd name="connsiteX7" fmla="*/ 10126 w 164309"/>
              <a:gd name="connsiteY7" fmla="*/ 732878 h 1508714"/>
              <a:gd name="connsiteX8" fmla="*/ 21012 w 164309"/>
              <a:gd name="connsiteY8" fmla="*/ 819964 h 1508714"/>
              <a:gd name="connsiteX9" fmla="*/ 118984 w 164309"/>
              <a:gd name="connsiteY9" fmla="*/ 406307 h 1508714"/>
              <a:gd name="connsiteX10" fmla="*/ 162526 w 164309"/>
              <a:gd name="connsiteY10" fmla="*/ 3535 h 150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309" h="1508714">
                <a:moveTo>
                  <a:pt x="162526" y="3535"/>
                </a:moveTo>
                <a:cubicBezTo>
                  <a:pt x="153455" y="43449"/>
                  <a:pt x="64555" y="645792"/>
                  <a:pt x="64555" y="645792"/>
                </a:cubicBezTo>
                <a:cubicBezTo>
                  <a:pt x="50041" y="743764"/>
                  <a:pt x="77255" y="504278"/>
                  <a:pt x="75441" y="591364"/>
                </a:cubicBezTo>
                <a:cubicBezTo>
                  <a:pt x="73627" y="678450"/>
                  <a:pt x="51855" y="1106621"/>
                  <a:pt x="53669" y="1168307"/>
                </a:cubicBezTo>
                <a:cubicBezTo>
                  <a:pt x="55483" y="1229993"/>
                  <a:pt x="69997" y="907050"/>
                  <a:pt x="86326" y="961478"/>
                </a:cubicBezTo>
                <a:cubicBezTo>
                  <a:pt x="102655" y="1015906"/>
                  <a:pt x="142570" y="1438635"/>
                  <a:pt x="151641" y="1494878"/>
                </a:cubicBezTo>
                <a:cubicBezTo>
                  <a:pt x="160712" y="1551121"/>
                  <a:pt x="164341" y="1425935"/>
                  <a:pt x="140755" y="1298935"/>
                </a:cubicBezTo>
                <a:cubicBezTo>
                  <a:pt x="117169" y="1171935"/>
                  <a:pt x="30083" y="812707"/>
                  <a:pt x="10126" y="732878"/>
                </a:cubicBezTo>
                <a:cubicBezTo>
                  <a:pt x="-9831" y="653049"/>
                  <a:pt x="2869" y="874392"/>
                  <a:pt x="21012" y="819964"/>
                </a:cubicBezTo>
                <a:cubicBezTo>
                  <a:pt x="39155" y="765536"/>
                  <a:pt x="93584" y="540564"/>
                  <a:pt x="118984" y="406307"/>
                </a:cubicBezTo>
                <a:cubicBezTo>
                  <a:pt x="144384" y="272050"/>
                  <a:pt x="171597" y="-36379"/>
                  <a:pt x="162526" y="3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F488CB67-9F59-42AE-2B1F-272EEB53A8E0}"/>
              </a:ext>
            </a:extLst>
          </p:cNvPr>
          <p:cNvSpPr/>
          <p:nvPr/>
        </p:nvSpPr>
        <p:spPr>
          <a:xfrm>
            <a:off x="8476278" y="8667504"/>
            <a:ext cx="1093442" cy="420253"/>
          </a:xfrm>
          <a:custGeom>
            <a:avLst/>
            <a:gdLst>
              <a:gd name="connsiteX0" fmla="*/ 972 w 1093442"/>
              <a:gd name="connsiteY0" fmla="*/ 246 h 420253"/>
              <a:gd name="connsiteX1" fmla="*/ 1055072 w 1093442"/>
              <a:gd name="connsiteY1" fmla="*/ 384421 h 420253"/>
              <a:gd name="connsiteX2" fmla="*/ 877272 w 1093442"/>
              <a:gd name="connsiteY2" fmla="*/ 374896 h 420253"/>
              <a:gd name="connsiteX3" fmla="*/ 1016972 w 1093442"/>
              <a:gd name="connsiteY3" fmla="*/ 419346 h 420253"/>
              <a:gd name="connsiteX4" fmla="*/ 867747 w 1093442"/>
              <a:gd name="connsiteY4" fmla="*/ 327271 h 420253"/>
              <a:gd name="connsiteX5" fmla="*/ 972 w 1093442"/>
              <a:gd name="connsiteY5" fmla="*/ 246 h 42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3442" h="420253">
                <a:moveTo>
                  <a:pt x="972" y="246"/>
                </a:moveTo>
                <a:cubicBezTo>
                  <a:pt x="32193" y="9771"/>
                  <a:pt x="909022" y="321979"/>
                  <a:pt x="1055072" y="384421"/>
                </a:cubicBezTo>
                <a:cubicBezTo>
                  <a:pt x="1201122" y="446863"/>
                  <a:pt x="883622" y="369075"/>
                  <a:pt x="877272" y="374896"/>
                </a:cubicBezTo>
                <a:cubicBezTo>
                  <a:pt x="870922" y="380717"/>
                  <a:pt x="1018560" y="427284"/>
                  <a:pt x="1016972" y="419346"/>
                </a:cubicBezTo>
                <a:cubicBezTo>
                  <a:pt x="1015384" y="411408"/>
                  <a:pt x="1036022" y="395004"/>
                  <a:pt x="867747" y="327271"/>
                </a:cubicBezTo>
                <a:cubicBezTo>
                  <a:pt x="699472" y="259538"/>
                  <a:pt x="-30249" y="-9279"/>
                  <a:pt x="972" y="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DD87C4F4-7945-6FD3-1466-FF85DF4ED490}"/>
              </a:ext>
            </a:extLst>
          </p:cNvPr>
          <p:cNvSpPr/>
          <p:nvPr/>
        </p:nvSpPr>
        <p:spPr>
          <a:xfrm>
            <a:off x="9349695" y="10857956"/>
            <a:ext cx="125736" cy="1014142"/>
          </a:xfrm>
          <a:custGeom>
            <a:avLst/>
            <a:gdLst>
              <a:gd name="connsiteX0" fmla="*/ 89580 w 125736"/>
              <a:gd name="connsiteY0" fmla="*/ 25944 h 1014142"/>
              <a:gd name="connsiteX1" fmla="*/ 64180 w 125736"/>
              <a:gd name="connsiteY1" fmla="*/ 552994 h 1014142"/>
              <a:gd name="connsiteX2" fmla="*/ 680 w 125736"/>
              <a:gd name="connsiteY2" fmla="*/ 1007019 h 1014142"/>
              <a:gd name="connsiteX3" fmla="*/ 35605 w 125736"/>
              <a:gd name="connsiteY3" fmla="*/ 794294 h 1014142"/>
              <a:gd name="connsiteX4" fmla="*/ 111805 w 125736"/>
              <a:gd name="connsiteY4" fmla="*/ 318044 h 1014142"/>
              <a:gd name="connsiteX5" fmla="*/ 124505 w 125736"/>
              <a:gd name="connsiteY5" fmla="*/ 997494 h 1014142"/>
              <a:gd name="connsiteX6" fmla="*/ 95930 w 125736"/>
              <a:gd name="connsiteY6" fmla="*/ 175169 h 1014142"/>
              <a:gd name="connsiteX7" fmla="*/ 89580 w 125736"/>
              <a:gd name="connsiteY7" fmla="*/ 25944 h 101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736" h="1014142">
                <a:moveTo>
                  <a:pt x="89580" y="25944"/>
                </a:moveTo>
                <a:cubicBezTo>
                  <a:pt x="84288" y="88915"/>
                  <a:pt x="78997" y="389482"/>
                  <a:pt x="64180" y="552994"/>
                </a:cubicBezTo>
                <a:cubicBezTo>
                  <a:pt x="49363" y="716507"/>
                  <a:pt x="5442" y="966802"/>
                  <a:pt x="680" y="1007019"/>
                </a:cubicBezTo>
                <a:cubicBezTo>
                  <a:pt x="-4083" y="1047236"/>
                  <a:pt x="17084" y="909123"/>
                  <a:pt x="35605" y="794294"/>
                </a:cubicBezTo>
                <a:cubicBezTo>
                  <a:pt x="54126" y="679465"/>
                  <a:pt x="96988" y="284177"/>
                  <a:pt x="111805" y="318044"/>
                </a:cubicBezTo>
                <a:cubicBezTo>
                  <a:pt x="126622" y="351911"/>
                  <a:pt x="127151" y="1021306"/>
                  <a:pt x="124505" y="997494"/>
                </a:cubicBezTo>
                <a:cubicBezTo>
                  <a:pt x="121859" y="973682"/>
                  <a:pt x="100163" y="334977"/>
                  <a:pt x="95930" y="175169"/>
                </a:cubicBezTo>
                <a:cubicBezTo>
                  <a:pt x="91697" y="15361"/>
                  <a:pt x="94872" y="-37027"/>
                  <a:pt x="89580" y="25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D425A47B-289B-0C88-FDCA-90B13BE1E5AF}"/>
              </a:ext>
            </a:extLst>
          </p:cNvPr>
          <p:cNvSpPr/>
          <p:nvPr/>
        </p:nvSpPr>
        <p:spPr>
          <a:xfrm>
            <a:off x="756641" y="10030633"/>
            <a:ext cx="110271" cy="824919"/>
          </a:xfrm>
          <a:custGeom>
            <a:avLst/>
            <a:gdLst>
              <a:gd name="connsiteX0" fmla="*/ 110134 w 110271"/>
              <a:gd name="connsiteY0" fmla="*/ 2367 h 824919"/>
              <a:gd name="connsiteX1" fmla="*/ 5359 w 110271"/>
              <a:gd name="connsiteY1" fmla="*/ 577042 h 824919"/>
              <a:gd name="connsiteX2" fmla="*/ 14884 w 110271"/>
              <a:gd name="connsiteY2" fmla="*/ 821517 h 824919"/>
              <a:gd name="connsiteX3" fmla="*/ 11709 w 110271"/>
              <a:gd name="connsiteY3" fmla="*/ 684992 h 824919"/>
              <a:gd name="connsiteX4" fmla="*/ 8534 w 110271"/>
              <a:gd name="connsiteY4" fmla="*/ 221442 h 824919"/>
              <a:gd name="connsiteX5" fmla="*/ 27584 w 110271"/>
              <a:gd name="connsiteY5" fmla="*/ 367492 h 824919"/>
              <a:gd name="connsiteX6" fmla="*/ 110134 w 110271"/>
              <a:gd name="connsiteY6" fmla="*/ 2367 h 82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271" h="824919">
                <a:moveTo>
                  <a:pt x="110134" y="2367"/>
                </a:moveTo>
                <a:cubicBezTo>
                  <a:pt x="106430" y="37292"/>
                  <a:pt x="21234" y="440517"/>
                  <a:pt x="5359" y="577042"/>
                </a:cubicBezTo>
                <a:cubicBezTo>
                  <a:pt x="-10516" y="713567"/>
                  <a:pt x="13826" y="803526"/>
                  <a:pt x="14884" y="821517"/>
                </a:cubicBezTo>
                <a:cubicBezTo>
                  <a:pt x="15942" y="839508"/>
                  <a:pt x="12767" y="785004"/>
                  <a:pt x="11709" y="684992"/>
                </a:cubicBezTo>
                <a:cubicBezTo>
                  <a:pt x="10651" y="584980"/>
                  <a:pt x="5888" y="274358"/>
                  <a:pt x="8534" y="221442"/>
                </a:cubicBezTo>
                <a:cubicBezTo>
                  <a:pt x="11180" y="168526"/>
                  <a:pt x="13826" y="405063"/>
                  <a:pt x="27584" y="367492"/>
                </a:cubicBezTo>
                <a:cubicBezTo>
                  <a:pt x="41342" y="329921"/>
                  <a:pt x="113838" y="-32558"/>
                  <a:pt x="110134" y="23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DE86DFF8-DF37-C0BE-95C7-B04ED7DC298D}"/>
              </a:ext>
            </a:extLst>
          </p:cNvPr>
          <p:cNvSpPr/>
          <p:nvPr/>
        </p:nvSpPr>
        <p:spPr>
          <a:xfrm>
            <a:off x="466681" y="10633002"/>
            <a:ext cx="241424" cy="1338801"/>
          </a:xfrm>
          <a:custGeom>
            <a:avLst/>
            <a:gdLst>
              <a:gd name="connsiteX0" fmla="*/ 209594 w 241424"/>
              <a:gd name="connsiteY0" fmla="*/ 73 h 1338801"/>
              <a:gd name="connsiteX1" fmla="*/ 88944 w 241424"/>
              <a:gd name="connsiteY1" fmla="*/ 495373 h 1338801"/>
              <a:gd name="connsiteX2" fmla="*/ 79419 w 241424"/>
              <a:gd name="connsiteY2" fmla="*/ 647773 h 1338801"/>
              <a:gd name="connsiteX3" fmla="*/ 88944 w 241424"/>
              <a:gd name="connsiteY3" fmla="*/ 616023 h 1338801"/>
              <a:gd name="connsiteX4" fmla="*/ 44 w 241424"/>
              <a:gd name="connsiteY4" fmla="*/ 1317698 h 1338801"/>
              <a:gd name="connsiteX5" fmla="*/ 79419 w 241424"/>
              <a:gd name="connsiteY5" fmla="*/ 1092273 h 1338801"/>
              <a:gd name="connsiteX6" fmla="*/ 241344 w 241424"/>
              <a:gd name="connsiteY6" fmla="*/ 447748 h 1338801"/>
              <a:gd name="connsiteX7" fmla="*/ 57194 w 241424"/>
              <a:gd name="connsiteY7" fmla="*/ 1108148 h 1338801"/>
              <a:gd name="connsiteX8" fmla="*/ 69894 w 241424"/>
              <a:gd name="connsiteY8" fmla="*/ 463623 h 1338801"/>
              <a:gd name="connsiteX9" fmla="*/ 209594 w 241424"/>
              <a:gd name="connsiteY9" fmla="*/ 73 h 133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1424" h="1338801">
                <a:moveTo>
                  <a:pt x="209594" y="73"/>
                </a:moveTo>
                <a:cubicBezTo>
                  <a:pt x="212769" y="5365"/>
                  <a:pt x="110640" y="387423"/>
                  <a:pt x="88944" y="495373"/>
                </a:cubicBezTo>
                <a:cubicBezTo>
                  <a:pt x="67248" y="603323"/>
                  <a:pt x="79419" y="627665"/>
                  <a:pt x="79419" y="647773"/>
                </a:cubicBezTo>
                <a:cubicBezTo>
                  <a:pt x="79419" y="667881"/>
                  <a:pt x="102173" y="504369"/>
                  <a:pt x="88944" y="616023"/>
                </a:cubicBezTo>
                <a:cubicBezTo>
                  <a:pt x="75715" y="727677"/>
                  <a:pt x="1631" y="1238323"/>
                  <a:pt x="44" y="1317698"/>
                </a:cubicBezTo>
                <a:cubicBezTo>
                  <a:pt x="-1543" y="1397073"/>
                  <a:pt x="39202" y="1237265"/>
                  <a:pt x="79419" y="1092273"/>
                </a:cubicBezTo>
                <a:cubicBezTo>
                  <a:pt x="119636" y="947281"/>
                  <a:pt x="245048" y="445102"/>
                  <a:pt x="241344" y="447748"/>
                </a:cubicBezTo>
                <a:cubicBezTo>
                  <a:pt x="237640" y="450394"/>
                  <a:pt x="85769" y="1105502"/>
                  <a:pt x="57194" y="1108148"/>
                </a:cubicBezTo>
                <a:cubicBezTo>
                  <a:pt x="28619" y="1110794"/>
                  <a:pt x="47140" y="651477"/>
                  <a:pt x="69894" y="463623"/>
                </a:cubicBezTo>
                <a:cubicBezTo>
                  <a:pt x="92648" y="275769"/>
                  <a:pt x="206419" y="-5219"/>
                  <a:pt x="209594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FA051FBB-5873-5EFA-A65A-A3EB5B9C140B}"/>
              </a:ext>
            </a:extLst>
          </p:cNvPr>
          <p:cNvSpPr/>
          <p:nvPr/>
        </p:nvSpPr>
        <p:spPr>
          <a:xfrm>
            <a:off x="861595" y="10818466"/>
            <a:ext cx="97404" cy="1096043"/>
          </a:xfrm>
          <a:custGeom>
            <a:avLst/>
            <a:gdLst>
              <a:gd name="connsiteX0" fmla="*/ 46455 w 97404"/>
              <a:gd name="connsiteY0" fmla="*/ 1934 h 1096043"/>
              <a:gd name="connsiteX1" fmla="*/ 36930 w 97404"/>
              <a:gd name="connsiteY1" fmla="*/ 570259 h 1096043"/>
              <a:gd name="connsiteX2" fmla="*/ 94080 w 97404"/>
              <a:gd name="connsiteY2" fmla="*/ 1075084 h 1096043"/>
              <a:gd name="connsiteX3" fmla="*/ 81380 w 97404"/>
              <a:gd name="connsiteY3" fmla="*/ 932209 h 1096043"/>
              <a:gd name="connsiteX4" fmla="*/ 5180 w 97404"/>
              <a:gd name="connsiteY4" fmla="*/ 316259 h 1096043"/>
              <a:gd name="connsiteX5" fmla="*/ 11530 w 97404"/>
              <a:gd name="connsiteY5" fmla="*/ 382934 h 1096043"/>
              <a:gd name="connsiteX6" fmla="*/ 46455 w 97404"/>
              <a:gd name="connsiteY6" fmla="*/ 1934 h 109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404" h="1096043">
                <a:moveTo>
                  <a:pt x="46455" y="1934"/>
                </a:moveTo>
                <a:cubicBezTo>
                  <a:pt x="50688" y="33155"/>
                  <a:pt x="28993" y="391401"/>
                  <a:pt x="36930" y="570259"/>
                </a:cubicBezTo>
                <a:cubicBezTo>
                  <a:pt x="44867" y="749117"/>
                  <a:pt x="86672" y="1014759"/>
                  <a:pt x="94080" y="1075084"/>
                </a:cubicBezTo>
                <a:cubicBezTo>
                  <a:pt x="101488" y="1135409"/>
                  <a:pt x="96197" y="1058680"/>
                  <a:pt x="81380" y="932209"/>
                </a:cubicBezTo>
                <a:cubicBezTo>
                  <a:pt x="66563" y="805738"/>
                  <a:pt x="16822" y="407805"/>
                  <a:pt x="5180" y="316259"/>
                </a:cubicBezTo>
                <a:cubicBezTo>
                  <a:pt x="-6462" y="224713"/>
                  <a:pt x="4122" y="439026"/>
                  <a:pt x="11530" y="382934"/>
                </a:cubicBezTo>
                <a:cubicBezTo>
                  <a:pt x="18938" y="326842"/>
                  <a:pt x="42222" y="-29287"/>
                  <a:pt x="46455" y="19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93AB8E3A-B1A1-CD1D-1BD7-3DA2C89159A4}"/>
              </a:ext>
            </a:extLst>
          </p:cNvPr>
          <p:cNvSpPr/>
          <p:nvPr/>
        </p:nvSpPr>
        <p:spPr>
          <a:xfrm>
            <a:off x="709659" y="10927919"/>
            <a:ext cx="84268" cy="934417"/>
          </a:xfrm>
          <a:custGeom>
            <a:avLst/>
            <a:gdLst>
              <a:gd name="connsiteX0" fmla="*/ 84091 w 84268"/>
              <a:gd name="connsiteY0" fmla="*/ 431 h 934417"/>
              <a:gd name="connsiteX1" fmla="*/ 23766 w 84268"/>
              <a:gd name="connsiteY1" fmla="*/ 460806 h 934417"/>
              <a:gd name="connsiteX2" fmla="*/ 33291 w 84268"/>
              <a:gd name="connsiteY2" fmla="*/ 933881 h 934417"/>
              <a:gd name="connsiteX3" fmla="*/ 1541 w 84268"/>
              <a:gd name="connsiteY3" fmla="*/ 543356 h 934417"/>
              <a:gd name="connsiteX4" fmla="*/ 84091 w 84268"/>
              <a:gd name="connsiteY4" fmla="*/ 431 h 93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268" h="934417">
                <a:moveTo>
                  <a:pt x="84091" y="431"/>
                </a:moveTo>
                <a:cubicBezTo>
                  <a:pt x="87795" y="-13327"/>
                  <a:pt x="32233" y="305231"/>
                  <a:pt x="23766" y="460806"/>
                </a:cubicBezTo>
                <a:cubicBezTo>
                  <a:pt x="15299" y="616381"/>
                  <a:pt x="36995" y="920123"/>
                  <a:pt x="33291" y="933881"/>
                </a:cubicBezTo>
                <a:cubicBezTo>
                  <a:pt x="29587" y="947639"/>
                  <a:pt x="-7984" y="693639"/>
                  <a:pt x="1541" y="543356"/>
                </a:cubicBezTo>
                <a:cubicBezTo>
                  <a:pt x="11066" y="393073"/>
                  <a:pt x="80387" y="14189"/>
                  <a:pt x="84091" y="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9CD8AD42-0DE1-399A-CE85-E3BD1C94BAE8}"/>
              </a:ext>
            </a:extLst>
          </p:cNvPr>
          <p:cNvSpPr/>
          <p:nvPr/>
        </p:nvSpPr>
        <p:spPr>
          <a:xfrm>
            <a:off x="6209825" y="8594342"/>
            <a:ext cx="509089" cy="860981"/>
          </a:xfrm>
          <a:custGeom>
            <a:avLst/>
            <a:gdLst>
              <a:gd name="connsiteX0" fmla="*/ 483075 w 509089"/>
              <a:gd name="connsiteY0" fmla="*/ 383 h 860981"/>
              <a:gd name="connsiteX1" fmla="*/ 451325 w 509089"/>
              <a:gd name="connsiteY1" fmla="*/ 327408 h 860981"/>
              <a:gd name="connsiteX2" fmla="*/ 448150 w 509089"/>
              <a:gd name="connsiteY2" fmla="*/ 492508 h 860981"/>
              <a:gd name="connsiteX3" fmla="*/ 460850 w 509089"/>
              <a:gd name="connsiteY3" fmla="*/ 403608 h 860981"/>
              <a:gd name="connsiteX4" fmla="*/ 289400 w 509089"/>
              <a:gd name="connsiteY4" fmla="*/ 657608 h 860981"/>
              <a:gd name="connsiteX5" fmla="*/ 394175 w 509089"/>
              <a:gd name="connsiteY5" fmla="*/ 530608 h 860981"/>
              <a:gd name="connsiteX6" fmla="*/ 475 w 509089"/>
              <a:gd name="connsiteY6" fmla="*/ 860808 h 860981"/>
              <a:gd name="connsiteX7" fmla="*/ 486250 w 509089"/>
              <a:gd name="connsiteY7" fmla="*/ 479808 h 860981"/>
              <a:gd name="connsiteX8" fmla="*/ 429100 w 509089"/>
              <a:gd name="connsiteY8" fmla="*/ 524258 h 860981"/>
              <a:gd name="connsiteX9" fmla="*/ 422750 w 509089"/>
              <a:gd name="connsiteY9" fmla="*/ 317883 h 860981"/>
              <a:gd name="connsiteX10" fmla="*/ 416400 w 509089"/>
              <a:gd name="connsiteY10" fmla="*/ 397258 h 860981"/>
              <a:gd name="connsiteX11" fmla="*/ 483075 w 509089"/>
              <a:gd name="connsiteY11" fmla="*/ 383 h 860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9089" h="860981">
                <a:moveTo>
                  <a:pt x="483075" y="383"/>
                </a:moveTo>
                <a:cubicBezTo>
                  <a:pt x="488896" y="-11259"/>
                  <a:pt x="457146" y="245387"/>
                  <a:pt x="451325" y="327408"/>
                </a:cubicBezTo>
                <a:cubicBezTo>
                  <a:pt x="445504" y="409429"/>
                  <a:pt x="446563" y="479808"/>
                  <a:pt x="448150" y="492508"/>
                </a:cubicBezTo>
                <a:cubicBezTo>
                  <a:pt x="449737" y="505208"/>
                  <a:pt x="487308" y="376091"/>
                  <a:pt x="460850" y="403608"/>
                </a:cubicBezTo>
                <a:cubicBezTo>
                  <a:pt x="434392" y="431125"/>
                  <a:pt x="300512" y="636441"/>
                  <a:pt x="289400" y="657608"/>
                </a:cubicBezTo>
                <a:cubicBezTo>
                  <a:pt x="278287" y="678775"/>
                  <a:pt x="442329" y="496741"/>
                  <a:pt x="394175" y="530608"/>
                </a:cubicBezTo>
                <a:cubicBezTo>
                  <a:pt x="346021" y="564475"/>
                  <a:pt x="-14871" y="869275"/>
                  <a:pt x="475" y="860808"/>
                </a:cubicBezTo>
                <a:cubicBezTo>
                  <a:pt x="15821" y="852341"/>
                  <a:pt x="414813" y="535900"/>
                  <a:pt x="486250" y="479808"/>
                </a:cubicBezTo>
                <a:cubicBezTo>
                  <a:pt x="557687" y="423716"/>
                  <a:pt x="439683" y="551245"/>
                  <a:pt x="429100" y="524258"/>
                </a:cubicBezTo>
                <a:cubicBezTo>
                  <a:pt x="418517" y="497271"/>
                  <a:pt x="424867" y="339050"/>
                  <a:pt x="422750" y="317883"/>
                </a:cubicBezTo>
                <a:cubicBezTo>
                  <a:pt x="420633" y="296716"/>
                  <a:pt x="407933" y="447000"/>
                  <a:pt x="416400" y="397258"/>
                </a:cubicBezTo>
                <a:cubicBezTo>
                  <a:pt x="424867" y="347516"/>
                  <a:pt x="477254" y="12025"/>
                  <a:pt x="483075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A0765708-AEE4-49FF-6C62-57A9FF936015}"/>
              </a:ext>
            </a:extLst>
          </p:cNvPr>
          <p:cNvSpPr/>
          <p:nvPr/>
        </p:nvSpPr>
        <p:spPr>
          <a:xfrm>
            <a:off x="6433789" y="9021453"/>
            <a:ext cx="497742" cy="805535"/>
          </a:xfrm>
          <a:custGeom>
            <a:avLst/>
            <a:gdLst>
              <a:gd name="connsiteX0" fmla="*/ 497236 w 497742"/>
              <a:gd name="connsiteY0" fmla="*/ 1897 h 805535"/>
              <a:gd name="connsiteX1" fmla="*/ 59086 w 497742"/>
              <a:gd name="connsiteY1" fmla="*/ 671822 h 805535"/>
              <a:gd name="connsiteX2" fmla="*/ 17811 w 497742"/>
              <a:gd name="connsiteY2" fmla="*/ 786122 h 805535"/>
              <a:gd name="connsiteX3" fmla="*/ 186086 w 497742"/>
              <a:gd name="connsiteY3" fmla="*/ 408297 h 805535"/>
              <a:gd name="connsiteX4" fmla="*/ 147986 w 497742"/>
              <a:gd name="connsiteY4" fmla="*/ 468622 h 805535"/>
              <a:gd name="connsiteX5" fmla="*/ 497236 w 497742"/>
              <a:gd name="connsiteY5" fmla="*/ 1897 h 80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7742" h="805535">
                <a:moveTo>
                  <a:pt x="497236" y="1897"/>
                </a:moveTo>
                <a:cubicBezTo>
                  <a:pt x="482419" y="35764"/>
                  <a:pt x="138990" y="541118"/>
                  <a:pt x="59086" y="671822"/>
                </a:cubicBezTo>
                <a:cubicBezTo>
                  <a:pt x="-20818" y="802526"/>
                  <a:pt x="-3356" y="830043"/>
                  <a:pt x="17811" y="786122"/>
                </a:cubicBezTo>
                <a:cubicBezTo>
                  <a:pt x="38978" y="742201"/>
                  <a:pt x="164390" y="461214"/>
                  <a:pt x="186086" y="408297"/>
                </a:cubicBezTo>
                <a:cubicBezTo>
                  <a:pt x="207782" y="355380"/>
                  <a:pt x="98774" y="539530"/>
                  <a:pt x="147986" y="468622"/>
                </a:cubicBezTo>
                <a:cubicBezTo>
                  <a:pt x="197198" y="397714"/>
                  <a:pt x="512053" y="-31970"/>
                  <a:pt x="497236" y="1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4ACA0A2C-5644-0E0B-EFE0-0368F9974808}"/>
              </a:ext>
            </a:extLst>
          </p:cNvPr>
          <p:cNvSpPr/>
          <p:nvPr/>
        </p:nvSpPr>
        <p:spPr>
          <a:xfrm>
            <a:off x="5756053" y="9589372"/>
            <a:ext cx="131386" cy="1504672"/>
          </a:xfrm>
          <a:custGeom>
            <a:avLst/>
            <a:gdLst>
              <a:gd name="connsiteX0" fmla="*/ 1810 w 131386"/>
              <a:gd name="connsiteY0" fmla="*/ 11828 h 1504672"/>
              <a:gd name="connsiteX1" fmla="*/ 130397 w 131386"/>
              <a:gd name="connsiteY1" fmla="*/ 1483441 h 1504672"/>
              <a:gd name="connsiteX2" fmla="*/ 58960 w 131386"/>
              <a:gd name="connsiteY2" fmla="*/ 826216 h 1504672"/>
              <a:gd name="connsiteX3" fmla="*/ 1810 w 131386"/>
              <a:gd name="connsiteY3" fmla="*/ 11828 h 150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86" h="1504672">
                <a:moveTo>
                  <a:pt x="1810" y="11828"/>
                </a:moveTo>
                <a:cubicBezTo>
                  <a:pt x="13716" y="121365"/>
                  <a:pt x="120872" y="1347710"/>
                  <a:pt x="130397" y="1483441"/>
                </a:cubicBezTo>
                <a:cubicBezTo>
                  <a:pt x="139922" y="1619172"/>
                  <a:pt x="78010" y="1069104"/>
                  <a:pt x="58960" y="826216"/>
                </a:cubicBezTo>
                <a:cubicBezTo>
                  <a:pt x="39910" y="583329"/>
                  <a:pt x="-10096" y="-97709"/>
                  <a:pt x="1810" y="11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69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D8E09-49BD-4E67-4700-1D78DC45E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 hidden="1">
            <a:extLst>
              <a:ext uri="{FF2B5EF4-FFF2-40B4-BE49-F238E27FC236}">
                <a16:creationId xmlns:a16="http://schemas.microsoft.com/office/drawing/2014/main" id="{DFB5663E-FBD1-74B0-4198-F9A857CC51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92F3EA5-8356-6FA6-3623-7B145D4C976E}"/>
              </a:ext>
            </a:extLst>
          </p:cNvPr>
          <p:cNvGrpSpPr/>
          <p:nvPr/>
        </p:nvGrpSpPr>
        <p:grpSpPr>
          <a:xfrm>
            <a:off x="-27161" y="5413199"/>
            <a:ext cx="6272276" cy="5597761"/>
            <a:chOff x="-27161" y="5413199"/>
            <a:chExt cx="6272276" cy="5597761"/>
          </a:xfrm>
          <a:pattFill prst="dkHorz">
            <a:fgClr>
              <a:schemeClr val="bg1"/>
            </a:fgClr>
            <a:bgClr>
              <a:srgbClr val="FFC000"/>
            </a:bgClr>
          </a:pattFill>
        </p:grpSpPr>
        <p:sp>
          <p:nvSpPr>
            <p:cNvPr id="2" name="フリーフォーム 1">
              <a:extLst>
                <a:ext uri="{FF2B5EF4-FFF2-40B4-BE49-F238E27FC236}">
                  <a16:creationId xmlns:a16="http://schemas.microsoft.com/office/drawing/2014/main" id="{BF87B213-2FB4-DF58-6429-827C2301B0AE}"/>
                </a:ext>
              </a:extLst>
            </p:cNvPr>
            <p:cNvSpPr/>
            <p:nvPr/>
          </p:nvSpPr>
          <p:spPr>
            <a:xfrm>
              <a:off x="577648" y="5413199"/>
              <a:ext cx="565826" cy="1324170"/>
            </a:xfrm>
            <a:custGeom>
              <a:avLst/>
              <a:gdLst>
                <a:gd name="connsiteX0" fmla="*/ 476452 w 565826"/>
                <a:gd name="connsiteY0" fmla="*/ 60501 h 1324170"/>
                <a:gd name="connsiteX1" fmla="*/ 202 w 565826"/>
                <a:gd name="connsiteY1" fmla="*/ 1324151 h 1324170"/>
                <a:gd name="connsiteX2" fmla="*/ 539952 w 565826"/>
                <a:gd name="connsiteY2" fmla="*/ 92251 h 1324170"/>
                <a:gd name="connsiteX3" fmla="*/ 482802 w 565826"/>
                <a:gd name="connsiteY3" fmla="*/ 187501 h 1324170"/>
                <a:gd name="connsiteX4" fmla="*/ 476452 w 565826"/>
                <a:gd name="connsiteY4" fmla="*/ 60501 h 1324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826" h="1324170">
                  <a:moveTo>
                    <a:pt x="476452" y="60501"/>
                  </a:moveTo>
                  <a:cubicBezTo>
                    <a:pt x="396019" y="249943"/>
                    <a:pt x="-10381" y="1318859"/>
                    <a:pt x="202" y="1324151"/>
                  </a:cubicBezTo>
                  <a:cubicBezTo>
                    <a:pt x="10785" y="1329443"/>
                    <a:pt x="459519" y="281693"/>
                    <a:pt x="539952" y="92251"/>
                  </a:cubicBezTo>
                  <a:cubicBezTo>
                    <a:pt x="620385" y="-97191"/>
                    <a:pt x="488094" y="188030"/>
                    <a:pt x="482802" y="187501"/>
                  </a:cubicBezTo>
                  <a:cubicBezTo>
                    <a:pt x="477510" y="186972"/>
                    <a:pt x="556885" y="-128941"/>
                    <a:pt x="476452" y="6050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フリーフォーム 2">
              <a:extLst>
                <a:ext uri="{FF2B5EF4-FFF2-40B4-BE49-F238E27FC236}">
                  <a16:creationId xmlns:a16="http://schemas.microsoft.com/office/drawing/2014/main" id="{A3E61F30-E688-8851-E031-055BD94764A1}"/>
                </a:ext>
              </a:extLst>
            </p:cNvPr>
            <p:cNvSpPr/>
            <p:nvPr/>
          </p:nvSpPr>
          <p:spPr>
            <a:xfrm>
              <a:off x="976482" y="5436523"/>
              <a:ext cx="781319" cy="1387654"/>
            </a:xfrm>
            <a:custGeom>
              <a:avLst/>
              <a:gdLst>
                <a:gd name="connsiteX0" fmla="*/ 10943 w 781319"/>
                <a:gd name="connsiteY0" fmla="*/ 291177 h 1387654"/>
                <a:gd name="connsiteX1" fmla="*/ 376068 w 781319"/>
                <a:gd name="connsiteY1" fmla="*/ 1199227 h 1387654"/>
                <a:gd name="connsiteX2" fmla="*/ 347493 w 781319"/>
                <a:gd name="connsiteY2" fmla="*/ 1103977 h 1387654"/>
                <a:gd name="connsiteX3" fmla="*/ 423693 w 781319"/>
                <a:gd name="connsiteY3" fmla="*/ 1310352 h 1387654"/>
                <a:gd name="connsiteX4" fmla="*/ 452268 w 781319"/>
                <a:gd name="connsiteY4" fmla="*/ 1319877 h 1387654"/>
                <a:gd name="connsiteX5" fmla="*/ 214143 w 781319"/>
                <a:gd name="connsiteY5" fmla="*/ 1332577 h 1387654"/>
                <a:gd name="connsiteX6" fmla="*/ 315743 w 781319"/>
                <a:gd name="connsiteY6" fmla="*/ 1345277 h 1387654"/>
                <a:gd name="connsiteX7" fmla="*/ 766593 w 781319"/>
                <a:gd name="connsiteY7" fmla="*/ 1351627 h 1387654"/>
                <a:gd name="connsiteX8" fmla="*/ 668168 w 781319"/>
                <a:gd name="connsiteY8" fmla="*/ 1313527 h 1387654"/>
                <a:gd name="connsiteX9" fmla="*/ 630068 w 781319"/>
                <a:gd name="connsiteY9" fmla="*/ 1291302 h 1387654"/>
                <a:gd name="connsiteX10" fmla="*/ 144293 w 781319"/>
                <a:gd name="connsiteY10" fmla="*/ 62577 h 1387654"/>
                <a:gd name="connsiteX11" fmla="*/ 125243 w 781319"/>
                <a:gd name="connsiteY11" fmla="*/ 170527 h 1387654"/>
                <a:gd name="connsiteX12" fmla="*/ 99843 w 781319"/>
                <a:gd name="connsiteY12" fmla="*/ 87977 h 1387654"/>
                <a:gd name="connsiteX13" fmla="*/ 10943 w 781319"/>
                <a:gd name="connsiteY13" fmla="*/ 291177 h 138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81319" h="1387654">
                  <a:moveTo>
                    <a:pt x="10943" y="291177"/>
                  </a:moveTo>
                  <a:cubicBezTo>
                    <a:pt x="56981" y="476385"/>
                    <a:pt x="319976" y="1063760"/>
                    <a:pt x="376068" y="1199227"/>
                  </a:cubicBezTo>
                  <a:cubicBezTo>
                    <a:pt x="432160" y="1334694"/>
                    <a:pt x="339556" y="1085456"/>
                    <a:pt x="347493" y="1103977"/>
                  </a:cubicBezTo>
                  <a:cubicBezTo>
                    <a:pt x="355430" y="1122498"/>
                    <a:pt x="406231" y="1274369"/>
                    <a:pt x="423693" y="1310352"/>
                  </a:cubicBezTo>
                  <a:cubicBezTo>
                    <a:pt x="441155" y="1346335"/>
                    <a:pt x="487193" y="1316173"/>
                    <a:pt x="452268" y="1319877"/>
                  </a:cubicBezTo>
                  <a:cubicBezTo>
                    <a:pt x="417343" y="1323581"/>
                    <a:pt x="236897" y="1328344"/>
                    <a:pt x="214143" y="1332577"/>
                  </a:cubicBezTo>
                  <a:cubicBezTo>
                    <a:pt x="191389" y="1336810"/>
                    <a:pt x="223668" y="1342102"/>
                    <a:pt x="315743" y="1345277"/>
                  </a:cubicBezTo>
                  <a:cubicBezTo>
                    <a:pt x="407818" y="1348452"/>
                    <a:pt x="707856" y="1356919"/>
                    <a:pt x="766593" y="1351627"/>
                  </a:cubicBezTo>
                  <a:cubicBezTo>
                    <a:pt x="825330" y="1346335"/>
                    <a:pt x="690922" y="1323581"/>
                    <a:pt x="668168" y="1313527"/>
                  </a:cubicBezTo>
                  <a:cubicBezTo>
                    <a:pt x="645414" y="1303473"/>
                    <a:pt x="717380" y="1499794"/>
                    <a:pt x="630068" y="1291302"/>
                  </a:cubicBezTo>
                  <a:cubicBezTo>
                    <a:pt x="542756" y="1082810"/>
                    <a:pt x="228430" y="249373"/>
                    <a:pt x="144293" y="62577"/>
                  </a:cubicBezTo>
                  <a:cubicBezTo>
                    <a:pt x="60156" y="-124219"/>
                    <a:pt x="132651" y="166294"/>
                    <a:pt x="125243" y="170527"/>
                  </a:cubicBezTo>
                  <a:cubicBezTo>
                    <a:pt x="117835" y="174760"/>
                    <a:pt x="122068" y="68398"/>
                    <a:pt x="99843" y="87977"/>
                  </a:cubicBezTo>
                  <a:cubicBezTo>
                    <a:pt x="77618" y="107556"/>
                    <a:pt x="-35095" y="105969"/>
                    <a:pt x="10943" y="2911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9F87C02B-497B-083A-A18D-9739A70B0917}"/>
                </a:ext>
              </a:extLst>
            </p:cNvPr>
            <p:cNvSpPr/>
            <p:nvPr/>
          </p:nvSpPr>
          <p:spPr>
            <a:xfrm>
              <a:off x="778950" y="6238081"/>
              <a:ext cx="512747" cy="36531"/>
            </a:xfrm>
            <a:custGeom>
              <a:avLst/>
              <a:gdLst>
                <a:gd name="connsiteX0" fmla="*/ 2100 w 512747"/>
                <a:gd name="connsiteY0" fmla="*/ 3969 h 36531"/>
                <a:gd name="connsiteX1" fmla="*/ 500575 w 512747"/>
                <a:gd name="connsiteY1" fmla="*/ 3969 h 36531"/>
                <a:gd name="connsiteX2" fmla="*/ 329125 w 512747"/>
                <a:gd name="connsiteY2" fmla="*/ 35719 h 36531"/>
                <a:gd name="connsiteX3" fmla="*/ 2100 w 512747"/>
                <a:gd name="connsiteY3" fmla="*/ 3969 h 36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47" h="36531">
                  <a:moveTo>
                    <a:pt x="2100" y="3969"/>
                  </a:moveTo>
                  <a:cubicBezTo>
                    <a:pt x="30675" y="-1323"/>
                    <a:pt x="446071" y="-1323"/>
                    <a:pt x="500575" y="3969"/>
                  </a:cubicBezTo>
                  <a:cubicBezTo>
                    <a:pt x="555079" y="9261"/>
                    <a:pt x="413792" y="29369"/>
                    <a:pt x="329125" y="35719"/>
                  </a:cubicBezTo>
                  <a:cubicBezTo>
                    <a:pt x="244458" y="42069"/>
                    <a:pt x="-26475" y="9261"/>
                    <a:pt x="2100" y="39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フリーフォーム 4">
              <a:extLst>
                <a:ext uri="{FF2B5EF4-FFF2-40B4-BE49-F238E27FC236}">
                  <a16:creationId xmlns:a16="http://schemas.microsoft.com/office/drawing/2014/main" id="{3F7D2427-69AC-8AB3-470F-CF8F42438739}"/>
                </a:ext>
              </a:extLst>
            </p:cNvPr>
            <p:cNvSpPr/>
            <p:nvPr/>
          </p:nvSpPr>
          <p:spPr>
            <a:xfrm>
              <a:off x="432067" y="6764681"/>
              <a:ext cx="415584" cy="30149"/>
            </a:xfrm>
            <a:custGeom>
              <a:avLst/>
              <a:gdLst>
                <a:gd name="connsiteX0" fmla="*/ 2908 w 415584"/>
                <a:gd name="connsiteY0" fmla="*/ 1244 h 30149"/>
                <a:gd name="connsiteX1" fmla="*/ 409308 w 415584"/>
                <a:gd name="connsiteY1" fmla="*/ 7594 h 30149"/>
                <a:gd name="connsiteX2" fmla="*/ 234683 w 415584"/>
                <a:gd name="connsiteY2" fmla="*/ 29819 h 30149"/>
                <a:gd name="connsiteX3" fmla="*/ 2908 w 415584"/>
                <a:gd name="connsiteY3" fmla="*/ 1244 h 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5584" h="30149">
                  <a:moveTo>
                    <a:pt x="2908" y="1244"/>
                  </a:moveTo>
                  <a:cubicBezTo>
                    <a:pt x="32012" y="-2460"/>
                    <a:pt x="370679" y="2832"/>
                    <a:pt x="409308" y="7594"/>
                  </a:cubicBezTo>
                  <a:cubicBezTo>
                    <a:pt x="447937" y="12356"/>
                    <a:pt x="298183" y="26115"/>
                    <a:pt x="234683" y="29819"/>
                  </a:cubicBezTo>
                  <a:cubicBezTo>
                    <a:pt x="171183" y="33523"/>
                    <a:pt x="-26196" y="4948"/>
                    <a:pt x="2908" y="124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>
              <a:extLst>
                <a:ext uri="{FF2B5EF4-FFF2-40B4-BE49-F238E27FC236}">
                  <a16:creationId xmlns:a16="http://schemas.microsoft.com/office/drawing/2014/main" id="{413F194A-984D-3875-5937-398274E93E2D}"/>
                </a:ext>
              </a:extLst>
            </p:cNvPr>
            <p:cNvSpPr/>
            <p:nvPr/>
          </p:nvSpPr>
          <p:spPr>
            <a:xfrm>
              <a:off x="-14527" y="6808613"/>
              <a:ext cx="542562" cy="380869"/>
            </a:xfrm>
            <a:custGeom>
              <a:avLst/>
              <a:gdLst>
                <a:gd name="connsiteX0" fmla="*/ 541577 w 542562"/>
                <a:gd name="connsiteY0" fmla="*/ 68437 h 380869"/>
                <a:gd name="connsiteX1" fmla="*/ 532052 w 542562"/>
                <a:gd name="connsiteY1" fmla="*/ 170037 h 380869"/>
                <a:gd name="connsiteX2" fmla="*/ 522527 w 542562"/>
                <a:gd name="connsiteY2" fmla="*/ 255762 h 380869"/>
                <a:gd name="connsiteX3" fmla="*/ 538402 w 542562"/>
                <a:gd name="connsiteY3" fmla="*/ 376412 h 380869"/>
                <a:gd name="connsiteX4" fmla="*/ 500302 w 542562"/>
                <a:gd name="connsiteY4" fmla="*/ 335137 h 380869"/>
                <a:gd name="connsiteX5" fmla="*/ 398702 w 542562"/>
                <a:gd name="connsiteY5" fmla="*/ 150987 h 380869"/>
                <a:gd name="connsiteX6" fmla="*/ 290752 w 542562"/>
                <a:gd name="connsiteY6" fmla="*/ 58912 h 380869"/>
                <a:gd name="connsiteX7" fmla="*/ 173277 w 542562"/>
                <a:gd name="connsiteY7" fmla="*/ 43037 h 380869"/>
                <a:gd name="connsiteX8" fmla="*/ 8177 w 542562"/>
                <a:gd name="connsiteY8" fmla="*/ 81137 h 380869"/>
                <a:gd name="connsiteX9" fmla="*/ 43102 w 542562"/>
                <a:gd name="connsiteY9" fmla="*/ 33512 h 380869"/>
                <a:gd name="connsiteX10" fmla="*/ 198677 w 542562"/>
                <a:gd name="connsiteY10" fmla="*/ 20812 h 380869"/>
                <a:gd name="connsiteX11" fmla="*/ 351077 w 542562"/>
                <a:gd name="connsiteY11" fmla="*/ 71612 h 380869"/>
                <a:gd name="connsiteX12" fmla="*/ 424102 w 542562"/>
                <a:gd name="connsiteY12" fmla="*/ 93837 h 380869"/>
                <a:gd name="connsiteX13" fmla="*/ 506652 w 542562"/>
                <a:gd name="connsiteY13" fmla="*/ 1762 h 380869"/>
                <a:gd name="connsiteX14" fmla="*/ 506652 w 542562"/>
                <a:gd name="connsiteY14" fmla="*/ 189087 h 380869"/>
                <a:gd name="connsiteX15" fmla="*/ 541577 w 542562"/>
                <a:gd name="connsiteY15" fmla="*/ 68437 h 38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2562" h="380869">
                  <a:moveTo>
                    <a:pt x="541577" y="68437"/>
                  </a:moveTo>
                  <a:cubicBezTo>
                    <a:pt x="545810" y="65262"/>
                    <a:pt x="535227" y="138816"/>
                    <a:pt x="532052" y="170037"/>
                  </a:cubicBezTo>
                  <a:cubicBezTo>
                    <a:pt x="528877" y="201258"/>
                    <a:pt x="521469" y="221366"/>
                    <a:pt x="522527" y="255762"/>
                  </a:cubicBezTo>
                  <a:cubicBezTo>
                    <a:pt x="523585" y="290158"/>
                    <a:pt x="542106" y="363183"/>
                    <a:pt x="538402" y="376412"/>
                  </a:cubicBezTo>
                  <a:cubicBezTo>
                    <a:pt x="534698" y="389641"/>
                    <a:pt x="523585" y="372708"/>
                    <a:pt x="500302" y="335137"/>
                  </a:cubicBezTo>
                  <a:cubicBezTo>
                    <a:pt x="477019" y="297566"/>
                    <a:pt x="433627" y="197024"/>
                    <a:pt x="398702" y="150987"/>
                  </a:cubicBezTo>
                  <a:cubicBezTo>
                    <a:pt x="363777" y="104950"/>
                    <a:pt x="328323" y="76904"/>
                    <a:pt x="290752" y="58912"/>
                  </a:cubicBezTo>
                  <a:cubicBezTo>
                    <a:pt x="253181" y="40920"/>
                    <a:pt x="220373" y="39333"/>
                    <a:pt x="173277" y="43037"/>
                  </a:cubicBezTo>
                  <a:cubicBezTo>
                    <a:pt x="126181" y="46741"/>
                    <a:pt x="29873" y="82724"/>
                    <a:pt x="8177" y="81137"/>
                  </a:cubicBezTo>
                  <a:cubicBezTo>
                    <a:pt x="-13519" y="79550"/>
                    <a:pt x="11352" y="43566"/>
                    <a:pt x="43102" y="33512"/>
                  </a:cubicBezTo>
                  <a:cubicBezTo>
                    <a:pt x="74852" y="23458"/>
                    <a:pt x="147348" y="14462"/>
                    <a:pt x="198677" y="20812"/>
                  </a:cubicBezTo>
                  <a:cubicBezTo>
                    <a:pt x="250006" y="27162"/>
                    <a:pt x="313506" y="59441"/>
                    <a:pt x="351077" y="71612"/>
                  </a:cubicBezTo>
                  <a:cubicBezTo>
                    <a:pt x="388648" y="83783"/>
                    <a:pt x="398173" y="105479"/>
                    <a:pt x="424102" y="93837"/>
                  </a:cubicBezTo>
                  <a:cubicBezTo>
                    <a:pt x="450031" y="82195"/>
                    <a:pt x="492894" y="-14113"/>
                    <a:pt x="506652" y="1762"/>
                  </a:cubicBezTo>
                  <a:cubicBezTo>
                    <a:pt x="520410" y="17637"/>
                    <a:pt x="500302" y="176387"/>
                    <a:pt x="506652" y="189087"/>
                  </a:cubicBezTo>
                  <a:cubicBezTo>
                    <a:pt x="513002" y="201787"/>
                    <a:pt x="537344" y="71612"/>
                    <a:pt x="541577" y="6843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フリーフォーム 6">
              <a:extLst>
                <a:ext uri="{FF2B5EF4-FFF2-40B4-BE49-F238E27FC236}">
                  <a16:creationId xmlns:a16="http://schemas.microsoft.com/office/drawing/2014/main" id="{0F70330B-1BA1-974F-AA49-AC1BEA8BDB12}"/>
                </a:ext>
              </a:extLst>
            </p:cNvPr>
            <p:cNvSpPr/>
            <p:nvPr/>
          </p:nvSpPr>
          <p:spPr>
            <a:xfrm>
              <a:off x="-27161" y="7298817"/>
              <a:ext cx="656331" cy="854628"/>
            </a:xfrm>
            <a:custGeom>
              <a:avLst/>
              <a:gdLst>
                <a:gd name="connsiteX0" fmla="*/ 30336 w 656331"/>
                <a:gd name="connsiteY0" fmla="*/ 3683 h 854628"/>
                <a:gd name="connsiteX1" fmla="*/ 246236 w 656331"/>
                <a:gd name="connsiteY1" fmla="*/ 92583 h 854628"/>
                <a:gd name="connsiteX2" fmla="*/ 557386 w 656331"/>
                <a:gd name="connsiteY2" fmla="*/ 213233 h 854628"/>
                <a:gd name="connsiteX3" fmla="*/ 655811 w 656331"/>
                <a:gd name="connsiteY3" fmla="*/ 460883 h 854628"/>
                <a:gd name="connsiteX4" fmla="*/ 589136 w 656331"/>
                <a:gd name="connsiteY4" fmla="*/ 699008 h 854628"/>
                <a:gd name="connsiteX5" fmla="*/ 439911 w 656331"/>
                <a:gd name="connsiteY5" fmla="*/ 800608 h 854628"/>
                <a:gd name="connsiteX6" fmla="*/ 271636 w 656331"/>
                <a:gd name="connsiteY6" fmla="*/ 854583 h 854628"/>
                <a:gd name="connsiteX7" fmla="*/ 4936 w 656331"/>
                <a:gd name="connsiteY7" fmla="*/ 810133 h 854628"/>
                <a:gd name="connsiteX8" fmla="*/ 112886 w 656331"/>
                <a:gd name="connsiteY8" fmla="*/ 822833 h 854628"/>
                <a:gd name="connsiteX9" fmla="*/ 293861 w 656331"/>
                <a:gd name="connsiteY9" fmla="*/ 826008 h 854628"/>
                <a:gd name="connsiteX10" fmla="*/ 446261 w 656331"/>
                <a:gd name="connsiteY10" fmla="*/ 714883 h 854628"/>
                <a:gd name="connsiteX11" fmla="*/ 551036 w 656331"/>
                <a:gd name="connsiteY11" fmla="*/ 524383 h 854628"/>
                <a:gd name="connsiteX12" fmla="*/ 465311 w 656331"/>
                <a:gd name="connsiteY12" fmla="*/ 371983 h 854628"/>
                <a:gd name="connsiteX13" fmla="*/ 131936 w 656331"/>
                <a:gd name="connsiteY13" fmla="*/ 213233 h 854628"/>
                <a:gd name="connsiteX14" fmla="*/ 43036 w 656331"/>
                <a:gd name="connsiteY14" fmla="*/ 181483 h 854628"/>
                <a:gd name="connsiteX15" fmla="*/ 27161 w 656331"/>
                <a:gd name="connsiteY15" fmla="*/ 244983 h 854628"/>
                <a:gd name="connsiteX16" fmla="*/ 30336 w 656331"/>
                <a:gd name="connsiteY16" fmla="*/ 3683 h 854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6331" h="854628">
                  <a:moveTo>
                    <a:pt x="30336" y="3683"/>
                  </a:moveTo>
                  <a:cubicBezTo>
                    <a:pt x="66848" y="-21717"/>
                    <a:pt x="246236" y="92583"/>
                    <a:pt x="246236" y="92583"/>
                  </a:cubicBezTo>
                  <a:cubicBezTo>
                    <a:pt x="334078" y="127508"/>
                    <a:pt x="489123" y="151850"/>
                    <a:pt x="557386" y="213233"/>
                  </a:cubicBezTo>
                  <a:cubicBezTo>
                    <a:pt x="625649" y="274616"/>
                    <a:pt x="650519" y="379921"/>
                    <a:pt x="655811" y="460883"/>
                  </a:cubicBezTo>
                  <a:cubicBezTo>
                    <a:pt x="661103" y="541845"/>
                    <a:pt x="625119" y="642387"/>
                    <a:pt x="589136" y="699008"/>
                  </a:cubicBezTo>
                  <a:cubicBezTo>
                    <a:pt x="553153" y="755629"/>
                    <a:pt x="492828" y="774679"/>
                    <a:pt x="439911" y="800608"/>
                  </a:cubicBezTo>
                  <a:cubicBezTo>
                    <a:pt x="386994" y="826537"/>
                    <a:pt x="344132" y="852996"/>
                    <a:pt x="271636" y="854583"/>
                  </a:cubicBezTo>
                  <a:cubicBezTo>
                    <a:pt x="199140" y="856170"/>
                    <a:pt x="31394" y="815425"/>
                    <a:pt x="4936" y="810133"/>
                  </a:cubicBezTo>
                  <a:cubicBezTo>
                    <a:pt x="-21522" y="804841"/>
                    <a:pt x="64732" y="820187"/>
                    <a:pt x="112886" y="822833"/>
                  </a:cubicBezTo>
                  <a:cubicBezTo>
                    <a:pt x="161040" y="825479"/>
                    <a:pt x="238299" y="844000"/>
                    <a:pt x="293861" y="826008"/>
                  </a:cubicBezTo>
                  <a:cubicBezTo>
                    <a:pt x="349423" y="808016"/>
                    <a:pt x="403398" y="765154"/>
                    <a:pt x="446261" y="714883"/>
                  </a:cubicBezTo>
                  <a:cubicBezTo>
                    <a:pt x="489124" y="664612"/>
                    <a:pt x="547861" y="581533"/>
                    <a:pt x="551036" y="524383"/>
                  </a:cubicBezTo>
                  <a:cubicBezTo>
                    <a:pt x="554211" y="467233"/>
                    <a:pt x="535161" y="423841"/>
                    <a:pt x="465311" y="371983"/>
                  </a:cubicBezTo>
                  <a:cubicBezTo>
                    <a:pt x="395461" y="320125"/>
                    <a:pt x="202315" y="244983"/>
                    <a:pt x="131936" y="213233"/>
                  </a:cubicBezTo>
                  <a:cubicBezTo>
                    <a:pt x="61557" y="181483"/>
                    <a:pt x="60498" y="176191"/>
                    <a:pt x="43036" y="181483"/>
                  </a:cubicBezTo>
                  <a:cubicBezTo>
                    <a:pt x="25574" y="186775"/>
                    <a:pt x="29807" y="275675"/>
                    <a:pt x="27161" y="244983"/>
                  </a:cubicBezTo>
                  <a:cubicBezTo>
                    <a:pt x="24515" y="214291"/>
                    <a:pt x="-6176" y="29083"/>
                    <a:pt x="30336" y="36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フリーフォーム 7">
              <a:extLst>
                <a:ext uri="{FF2B5EF4-FFF2-40B4-BE49-F238E27FC236}">
                  <a16:creationId xmlns:a16="http://schemas.microsoft.com/office/drawing/2014/main" id="{E1F29450-1CFB-D874-A0EF-4DF3BC7F0356}"/>
                </a:ext>
              </a:extLst>
            </p:cNvPr>
            <p:cNvSpPr/>
            <p:nvPr/>
          </p:nvSpPr>
          <p:spPr>
            <a:xfrm>
              <a:off x="685560" y="6853026"/>
              <a:ext cx="1177766" cy="346722"/>
            </a:xfrm>
            <a:custGeom>
              <a:avLst/>
              <a:gdLst>
                <a:gd name="connsiteX0" fmla="*/ 66915 w 1177766"/>
                <a:gd name="connsiteY0" fmla="*/ 11324 h 346722"/>
                <a:gd name="connsiteX1" fmla="*/ 70090 w 1177766"/>
                <a:gd name="connsiteY1" fmla="*/ 154199 h 346722"/>
                <a:gd name="connsiteX2" fmla="*/ 73265 w 1177766"/>
                <a:gd name="connsiteY2" fmla="*/ 341524 h 346722"/>
                <a:gd name="connsiteX3" fmla="*/ 89140 w 1177766"/>
                <a:gd name="connsiteY3" fmla="*/ 281199 h 346722"/>
                <a:gd name="connsiteX4" fmla="*/ 178040 w 1177766"/>
                <a:gd name="connsiteY4" fmla="*/ 141499 h 346722"/>
                <a:gd name="connsiteX5" fmla="*/ 257415 w 1177766"/>
                <a:gd name="connsiteY5" fmla="*/ 65299 h 346722"/>
                <a:gd name="connsiteX6" fmla="*/ 476490 w 1177766"/>
                <a:gd name="connsiteY6" fmla="*/ 52599 h 346722"/>
                <a:gd name="connsiteX7" fmla="*/ 930515 w 1177766"/>
                <a:gd name="connsiteY7" fmla="*/ 52599 h 346722"/>
                <a:gd name="connsiteX8" fmla="*/ 1028940 w 1177766"/>
                <a:gd name="connsiteY8" fmla="*/ 138324 h 346722"/>
                <a:gd name="connsiteX9" fmla="*/ 1124190 w 1177766"/>
                <a:gd name="connsiteY9" fmla="*/ 265324 h 346722"/>
                <a:gd name="connsiteX10" fmla="*/ 1146415 w 1177766"/>
                <a:gd name="connsiteY10" fmla="*/ 338349 h 346722"/>
                <a:gd name="connsiteX11" fmla="*/ 1159115 w 1177766"/>
                <a:gd name="connsiteY11" fmla="*/ 252624 h 346722"/>
                <a:gd name="connsiteX12" fmla="*/ 1165465 w 1177766"/>
                <a:gd name="connsiteY12" fmla="*/ 36724 h 346722"/>
                <a:gd name="connsiteX13" fmla="*/ 981315 w 1177766"/>
                <a:gd name="connsiteY13" fmla="*/ 11324 h 346722"/>
                <a:gd name="connsiteX14" fmla="*/ 66915 w 1177766"/>
                <a:gd name="connsiteY14" fmla="*/ 11324 h 3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77766" h="346722">
                  <a:moveTo>
                    <a:pt x="66915" y="11324"/>
                  </a:moveTo>
                  <a:cubicBezTo>
                    <a:pt x="-84956" y="35136"/>
                    <a:pt x="69032" y="99166"/>
                    <a:pt x="70090" y="154199"/>
                  </a:cubicBezTo>
                  <a:cubicBezTo>
                    <a:pt x="71148" y="209232"/>
                    <a:pt x="70090" y="320357"/>
                    <a:pt x="73265" y="341524"/>
                  </a:cubicBezTo>
                  <a:cubicBezTo>
                    <a:pt x="76440" y="362691"/>
                    <a:pt x="71678" y="314536"/>
                    <a:pt x="89140" y="281199"/>
                  </a:cubicBezTo>
                  <a:cubicBezTo>
                    <a:pt x="106602" y="247862"/>
                    <a:pt x="149994" y="177482"/>
                    <a:pt x="178040" y="141499"/>
                  </a:cubicBezTo>
                  <a:cubicBezTo>
                    <a:pt x="206086" y="105516"/>
                    <a:pt x="207673" y="80116"/>
                    <a:pt x="257415" y="65299"/>
                  </a:cubicBezTo>
                  <a:cubicBezTo>
                    <a:pt x="307157" y="50482"/>
                    <a:pt x="364307" y="54716"/>
                    <a:pt x="476490" y="52599"/>
                  </a:cubicBezTo>
                  <a:cubicBezTo>
                    <a:pt x="588673" y="50482"/>
                    <a:pt x="838440" y="38312"/>
                    <a:pt x="930515" y="52599"/>
                  </a:cubicBezTo>
                  <a:cubicBezTo>
                    <a:pt x="1022590" y="66886"/>
                    <a:pt x="996661" y="102870"/>
                    <a:pt x="1028940" y="138324"/>
                  </a:cubicBezTo>
                  <a:cubicBezTo>
                    <a:pt x="1061219" y="173778"/>
                    <a:pt x="1104611" y="231987"/>
                    <a:pt x="1124190" y="265324"/>
                  </a:cubicBezTo>
                  <a:cubicBezTo>
                    <a:pt x="1143769" y="298662"/>
                    <a:pt x="1140594" y="340466"/>
                    <a:pt x="1146415" y="338349"/>
                  </a:cubicBezTo>
                  <a:cubicBezTo>
                    <a:pt x="1152236" y="336232"/>
                    <a:pt x="1155940" y="302895"/>
                    <a:pt x="1159115" y="252624"/>
                  </a:cubicBezTo>
                  <a:cubicBezTo>
                    <a:pt x="1162290" y="202353"/>
                    <a:pt x="1195098" y="76940"/>
                    <a:pt x="1165465" y="36724"/>
                  </a:cubicBezTo>
                  <a:cubicBezTo>
                    <a:pt x="1135832" y="-3492"/>
                    <a:pt x="1159115" y="14499"/>
                    <a:pt x="981315" y="11324"/>
                  </a:cubicBezTo>
                  <a:cubicBezTo>
                    <a:pt x="803515" y="8149"/>
                    <a:pt x="218786" y="-12488"/>
                    <a:pt x="66915" y="113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26578AFF-60F7-58E9-7C4F-017540CD13A4}"/>
                </a:ext>
              </a:extLst>
            </p:cNvPr>
            <p:cNvSpPr/>
            <p:nvPr/>
          </p:nvSpPr>
          <p:spPr>
            <a:xfrm>
              <a:off x="981041" y="6810385"/>
              <a:ext cx="622729" cy="1320511"/>
            </a:xfrm>
            <a:custGeom>
              <a:avLst/>
              <a:gdLst>
                <a:gd name="connsiteX0" fmla="*/ 225459 w 622729"/>
                <a:gd name="connsiteY0" fmla="*/ 85715 h 1320511"/>
                <a:gd name="connsiteX1" fmla="*/ 219109 w 622729"/>
                <a:gd name="connsiteY1" fmla="*/ 1149340 h 1320511"/>
                <a:gd name="connsiteX2" fmla="*/ 225459 w 622729"/>
                <a:gd name="connsiteY2" fmla="*/ 1269990 h 1320511"/>
                <a:gd name="connsiteX3" fmla="*/ 206409 w 622729"/>
                <a:gd name="connsiteY3" fmla="*/ 1282690 h 1320511"/>
                <a:gd name="connsiteX4" fmla="*/ 25434 w 622729"/>
                <a:gd name="connsiteY4" fmla="*/ 1292215 h 1320511"/>
                <a:gd name="connsiteX5" fmla="*/ 12734 w 622729"/>
                <a:gd name="connsiteY5" fmla="*/ 1304915 h 1320511"/>
                <a:gd name="connsiteX6" fmla="*/ 133384 w 622729"/>
                <a:gd name="connsiteY6" fmla="*/ 1317615 h 1320511"/>
                <a:gd name="connsiteX7" fmla="*/ 615984 w 622729"/>
                <a:gd name="connsiteY7" fmla="*/ 1317615 h 1320511"/>
                <a:gd name="connsiteX8" fmla="*/ 415959 w 622729"/>
                <a:gd name="connsiteY8" fmla="*/ 1285865 h 1320511"/>
                <a:gd name="connsiteX9" fmla="*/ 415959 w 622729"/>
                <a:gd name="connsiteY9" fmla="*/ 1222365 h 1320511"/>
                <a:gd name="connsiteX10" fmla="*/ 409609 w 622729"/>
                <a:gd name="connsiteY10" fmla="*/ 330190 h 1320511"/>
                <a:gd name="connsiteX11" fmla="*/ 409609 w 622729"/>
                <a:gd name="connsiteY11" fmla="*/ 85715 h 1320511"/>
                <a:gd name="connsiteX12" fmla="*/ 381034 w 622729"/>
                <a:gd name="connsiteY12" fmla="*/ 66665 h 1320511"/>
                <a:gd name="connsiteX13" fmla="*/ 225459 w 622729"/>
                <a:gd name="connsiteY13" fmla="*/ 85715 h 1320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22729" h="1320511">
                  <a:moveTo>
                    <a:pt x="225459" y="85715"/>
                  </a:moveTo>
                  <a:cubicBezTo>
                    <a:pt x="198471" y="266161"/>
                    <a:pt x="219109" y="951961"/>
                    <a:pt x="219109" y="1149340"/>
                  </a:cubicBezTo>
                  <a:cubicBezTo>
                    <a:pt x="219109" y="1346719"/>
                    <a:pt x="225459" y="1269990"/>
                    <a:pt x="225459" y="1269990"/>
                  </a:cubicBezTo>
                  <a:cubicBezTo>
                    <a:pt x="223342" y="1292215"/>
                    <a:pt x="239747" y="1278986"/>
                    <a:pt x="206409" y="1282690"/>
                  </a:cubicBezTo>
                  <a:cubicBezTo>
                    <a:pt x="173071" y="1286394"/>
                    <a:pt x="25434" y="1292215"/>
                    <a:pt x="25434" y="1292215"/>
                  </a:cubicBezTo>
                  <a:cubicBezTo>
                    <a:pt x="-6845" y="1295919"/>
                    <a:pt x="-5258" y="1300682"/>
                    <a:pt x="12734" y="1304915"/>
                  </a:cubicBezTo>
                  <a:cubicBezTo>
                    <a:pt x="30726" y="1309148"/>
                    <a:pt x="32842" y="1315498"/>
                    <a:pt x="133384" y="1317615"/>
                  </a:cubicBezTo>
                  <a:cubicBezTo>
                    <a:pt x="233926" y="1319732"/>
                    <a:pt x="568888" y="1322907"/>
                    <a:pt x="615984" y="1317615"/>
                  </a:cubicBezTo>
                  <a:cubicBezTo>
                    <a:pt x="663080" y="1312323"/>
                    <a:pt x="449296" y="1301740"/>
                    <a:pt x="415959" y="1285865"/>
                  </a:cubicBezTo>
                  <a:cubicBezTo>
                    <a:pt x="382622" y="1269990"/>
                    <a:pt x="417017" y="1381644"/>
                    <a:pt x="415959" y="1222365"/>
                  </a:cubicBezTo>
                  <a:cubicBezTo>
                    <a:pt x="414901" y="1063086"/>
                    <a:pt x="410667" y="519632"/>
                    <a:pt x="409609" y="330190"/>
                  </a:cubicBezTo>
                  <a:cubicBezTo>
                    <a:pt x="408551" y="140748"/>
                    <a:pt x="414371" y="129636"/>
                    <a:pt x="409609" y="85715"/>
                  </a:cubicBezTo>
                  <a:cubicBezTo>
                    <a:pt x="404847" y="41794"/>
                    <a:pt x="413313" y="67723"/>
                    <a:pt x="381034" y="66665"/>
                  </a:cubicBezTo>
                  <a:cubicBezTo>
                    <a:pt x="348755" y="65607"/>
                    <a:pt x="252447" y="-94731"/>
                    <a:pt x="225459" y="857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リーフォーム 9">
              <a:extLst>
                <a:ext uri="{FF2B5EF4-FFF2-40B4-BE49-F238E27FC236}">
                  <a16:creationId xmlns:a16="http://schemas.microsoft.com/office/drawing/2014/main" id="{8D3106A4-9689-F1D6-0004-26CA67DD35E8}"/>
                </a:ext>
              </a:extLst>
            </p:cNvPr>
            <p:cNvSpPr/>
            <p:nvPr/>
          </p:nvSpPr>
          <p:spPr>
            <a:xfrm>
              <a:off x="1735954" y="6794079"/>
              <a:ext cx="684823" cy="1373056"/>
            </a:xfrm>
            <a:custGeom>
              <a:avLst/>
              <a:gdLst>
                <a:gd name="connsiteX0" fmla="*/ 657996 w 684823"/>
                <a:gd name="connsiteY0" fmla="*/ 48046 h 1373056"/>
                <a:gd name="connsiteX1" fmla="*/ 181746 w 684823"/>
                <a:gd name="connsiteY1" fmla="*/ 1273596 h 1373056"/>
                <a:gd name="connsiteX2" fmla="*/ 178571 w 684823"/>
                <a:gd name="connsiteY2" fmla="*/ 1302171 h 1373056"/>
                <a:gd name="connsiteX3" fmla="*/ 137296 w 684823"/>
                <a:gd name="connsiteY3" fmla="*/ 1308521 h 1373056"/>
                <a:gd name="connsiteX4" fmla="*/ 22996 w 684823"/>
                <a:gd name="connsiteY4" fmla="*/ 1321221 h 1373056"/>
                <a:gd name="connsiteX5" fmla="*/ 35696 w 684823"/>
                <a:gd name="connsiteY5" fmla="*/ 1337096 h 1373056"/>
                <a:gd name="connsiteX6" fmla="*/ 384946 w 684823"/>
                <a:gd name="connsiteY6" fmla="*/ 1337096 h 1373056"/>
                <a:gd name="connsiteX7" fmla="*/ 340496 w 684823"/>
                <a:gd name="connsiteY7" fmla="*/ 1318046 h 1373056"/>
                <a:gd name="connsiteX8" fmla="*/ 226196 w 684823"/>
                <a:gd name="connsiteY8" fmla="*/ 1308521 h 1373056"/>
                <a:gd name="connsiteX9" fmla="*/ 235721 w 684823"/>
                <a:gd name="connsiteY9" fmla="*/ 1229146 h 1373056"/>
                <a:gd name="connsiteX10" fmla="*/ 581796 w 684823"/>
                <a:gd name="connsiteY10" fmla="*/ 340146 h 1373056"/>
                <a:gd name="connsiteX11" fmla="*/ 657996 w 684823"/>
                <a:gd name="connsiteY11" fmla="*/ 48046 h 137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84823" h="1373056">
                  <a:moveTo>
                    <a:pt x="657996" y="48046"/>
                  </a:moveTo>
                  <a:cubicBezTo>
                    <a:pt x="591321" y="203621"/>
                    <a:pt x="261650" y="1064575"/>
                    <a:pt x="181746" y="1273596"/>
                  </a:cubicBezTo>
                  <a:cubicBezTo>
                    <a:pt x="101842" y="1482617"/>
                    <a:pt x="185979" y="1296350"/>
                    <a:pt x="178571" y="1302171"/>
                  </a:cubicBezTo>
                  <a:cubicBezTo>
                    <a:pt x="171163" y="1307992"/>
                    <a:pt x="163225" y="1305346"/>
                    <a:pt x="137296" y="1308521"/>
                  </a:cubicBezTo>
                  <a:cubicBezTo>
                    <a:pt x="111367" y="1311696"/>
                    <a:pt x="22996" y="1321221"/>
                    <a:pt x="22996" y="1321221"/>
                  </a:cubicBezTo>
                  <a:cubicBezTo>
                    <a:pt x="6063" y="1325983"/>
                    <a:pt x="-24629" y="1334450"/>
                    <a:pt x="35696" y="1337096"/>
                  </a:cubicBezTo>
                  <a:cubicBezTo>
                    <a:pt x="96021" y="1339742"/>
                    <a:pt x="334146" y="1340271"/>
                    <a:pt x="384946" y="1337096"/>
                  </a:cubicBezTo>
                  <a:cubicBezTo>
                    <a:pt x="435746" y="1333921"/>
                    <a:pt x="366954" y="1322808"/>
                    <a:pt x="340496" y="1318046"/>
                  </a:cubicBezTo>
                  <a:cubicBezTo>
                    <a:pt x="314038" y="1313284"/>
                    <a:pt x="243658" y="1323338"/>
                    <a:pt x="226196" y="1308521"/>
                  </a:cubicBezTo>
                  <a:cubicBezTo>
                    <a:pt x="208734" y="1293704"/>
                    <a:pt x="176454" y="1390542"/>
                    <a:pt x="235721" y="1229146"/>
                  </a:cubicBezTo>
                  <a:cubicBezTo>
                    <a:pt x="294988" y="1067750"/>
                    <a:pt x="508771" y="532234"/>
                    <a:pt x="581796" y="340146"/>
                  </a:cubicBezTo>
                  <a:cubicBezTo>
                    <a:pt x="654821" y="148059"/>
                    <a:pt x="724671" y="-107529"/>
                    <a:pt x="657996" y="480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0">
              <a:extLst>
                <a:ext uri="{FF2B5EF4-FFF2-40B4-BE49-F238E27FC236}">
                  <a16:creationId xmlns:a16="http://schemas.microsoft.com/office/drawing/2014/main" id="{665E965B-C44F-344B-41DE-5FBD20EDDF58}"/>
                </a:ext>
              </a:extLst>
            </p:cNvPr>
            <p:cNvSpPr/>
            <p:nvPr/>
          </p:nvSpPr>
          <p:spPr>
            <a:xfrm>
              <a:off x="2116771" y="7577261"/>
              <a:ext cx="500272" cy="34735"/>
            </a:xfrm>
            <a:custGeom>
              <a:avLst/>
              <a:gdLst>
                <a:gd name="connsiteX0" fmla="*/ 23179 w 500272"/>
                <a:gd name="connsiteY0" fmla="*/ 7814 h 34735"/>
                <a:gd name="connsiteX1" fmla="*/ 461329 w 500272"/>
                <a:gd name="connsiteY1" fmla="*/ 1464 h 34735"/>
                <a:gd name="connsiteX2" fmla="*/ 470854 w 500272"/>
                <a:gd name="connsiteY2" fmla="*/ 33214 h 34735"/>
                <a:gd name="connsiteX3" fmla="*/ 391479 w 500272"/>
                <a:gd name="connsiteY3" fmla="*/ 30039 h 34735"/>
                <a:gd name="connsiteX4" fmla="*/ 93029 w 500272"/>
                <a:gd name="connsiteY4" fmla="*/ 30039 h 34735"/>
                <a:gd name="connsiteX5" fmla="*/ 23179 w 500272"/>
                <a:gd name="connsiteY5" fmla="*/ 7814 h 34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0272" h="34735">
                  <a:moveTo>
                    <a:pt x="23179" y="7814"/>
                  </a:moveTo>
                  <a:cubicBezTo>
                    <a:pt x="84562" y="3052"/>
                    <a:pt x="386717" y="-2769"/>
                    <a:pt x="461329" y="1464"/>
                  </a:cubicBezTo>
                  <a:cubicBezTo>
                    <a:pt x="535941" y="5697"/>
                    <a:pt x="482496" y="28452"/>
                    <a:pt x="470854" y="33214"/>
                  </a:cubicBezTo>
                  <a:cubicBezTo>
                    <a:pt x="459212" y="37976"/>
                    <a:pt x="391479" y="30039"/>
                    <a:pt x="391479" y="30039"/>
                  </a:cubicBezTo>
                  <a:lnTo>
                    <a:pt x="93029" y="30039"/>
                  </a:lnTo>
                  <a:cubicBezTo>
                    <a:pt x="35350" y="29510"/>
                    <a:pt x="-38204" y="12576"/>
                    <a:pt x="23179" y="78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C58FB372-396F-0C76-659B-64B75AE6C839}"/>
                </a:ext>
              </a:extLst>
            </p:cNvPr>
            <p:cNvSpPr/>
            <p:nvPr/>
          </p:nvSpPr>
          <p:spPr>
            <a:xfrm>
              <a:off x="2317994" y="6813003"/>
              <a:ext cx="1321000" cy="1325169"/>
            </a:xfrm>
            <a:custGeom>
              <a:avLst/>
              <a:gdLst>
                <a:gd name="connsiteX0" fmla="*/ 15631 w 1321000"/>
                <a:gd name="connsiteY0" fmla="*/ 257722 h 1325169"/>
                <a:gd name="connsiteX1" fmla="*/ 368056 w 1321000"/>
                <a:gd name="connsiteY1" fmla="*/ 1194347 h 1325169"/>
                <a:gd name="connsiteX2" fmla="*/ 415681 w 1321000"/>
                <a:gd name="connsiteY2" fmla="*/ 1267372 h 1325169"/>
                <a:gd name="connsiteX3" fmla="*/ 399806 w 1321000"/>
                <a:gd name="connsiteY3" fmla="*/ 1276897 h 1325169"/>
                <a:gd name="connsiteX4" fmla="*/ 288681 w 1321000"/>
                <a:gd name="connsiteY4" fmla="*/ 1289597 h 1325169"/>
                <a:gd name="connsiteX5" fmla="*/ 199781 w 1321000"/>
                <a:gd name="connsiteY5" fmla="*/ 1299122 h 1325169"/>
                <a:gd name="connsiteX6" fmla="*/ 333131 w 1321000"/>
                <a:gd name="connsiteY6" fmla="*/ 1324522 h 1325169"/>
                <a:gd name="connsiteX7" fmla="*/ 1082431 w 1321000"/>
                <a:gd name="connsiteY7" fmla="*/ 1318172 h 1325169"/>
                <a:gd name="connsiteX8" fmla="*/ 1307856 w 1321000"/>
                <a:gd name="connsiteY8" fmla="*/ 1318172 h 1325169"/>
                <a:gd name="connsiteX9" fmla="*/ 1269756 w 1321000"/>
                <a:gd name="connsiteY9" fmla="*/ 1292772 h 1325169"/>
                <a:gd name="connsiteX10" fmla="*/ 1066556 w 1321000"/>
                <a:gd name="connsiteY10" fmla="*/ 1299122 h 1325169"/>
                <a:gd name="connsiteX11" fmla="*/ 803031 w 1321000"/>
                <a:gd name="connsiteY11" fmla="*/ 1299122 h 1325169"/>
                <a:gd name="connsiteX12" fmla="*/ 622056 w 1321000"/>
                <a:gd name="connsiteY12" fmla="*/ 1283247 h 1325169"/>
                <a:gd name="connsiteX13" fmla="*/ 539506 w 1321000"/>
                <a:gd name="connsiteY13" fmla="*/ 1099097 h 1325169"/>
                <a:gd name="connsiteX14" fmla="*/ 231531 w 1321000"/>
                <a:gd name="connsiteY14" fmla="*/ 314872 h 1325169"/>
                <a:gd name="connsiteX15" fmla="*/ 110881 w 1321000"/>
                <a:gd name="connsiteY15" fmla="*/ 10072 h 1325169"/>
                <a:gd name="connsiteX16" fmla="*/ 66431 w 1321000"/>
                <a:gd name="connsiteY16" fmla="*/ 89447 h 1325169"/>
                <a:gd name="connsiteX17" fmla="*/ 15631 w 1321000"/>
                <a:gd name="connsiteY17" fmla="*/ 257722 h 1325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1000" h="1325169">
                  <a:moveTo>
                    <a:pt x="15631" y="257722"/>
                  </a:moveTo>
                  <a:cubicBezTo>
                    <a:pt x="65902" y="441872"/>
                    <a:pt x="301381" y="1026072"/>
                    <a:pt x="368056" y="1194347"/>
                  </a:cubicBezTo>
                  <a:cubicBezTo>
                    <a:pt x="434731" y="1362622"/>
                    <a:pt x="415681" y="1267372"/>
                    <a:pt x="415681" y="1267372"/>
                  </a:cubicBezTo>
                  <a:cubicBezTo>
                    <a:pt x="420973" y="1281130"/>
                    <a:pt x="420973" y="1273193"/>
                    <a:pt x="399806" y="1276897"/>
                  </a:cubicBezTo>
                  <a:cubicBezTo>
                    <a:pt x="378639" y="1280601"/>
                    <a:pt x="288681" y="1289597"/>
                    <a:pt x="288681" y="1289597"/>
                  </a:cubicBezTo>
                  <a:cubicBezTo>
                    <a:pt x="255343" y="1293301"/>
                    <a:pt x="192373" y="1293301"/>
                    <a:pt x="199781" y="1299122"/>
                  </a:cubicBezTo>
                  <a:cubicBezTo>
                    <a:pt x="207189" y="1304943"/>
                    <a:pt x="186023" y="1321347"/>
                    <a:pt x="333131" y="1324522"/>
                  </a:cubicBezTo>
                  <a:cubicBezTo>
                    <a:pt x="480239" y="1327697"/>
                    <a:pt x="1082431" y="1318172"/>
                    <a:pt x="1082431" y="1318172"/>
                  </a:cubicBezTo>
                  <a:cubicBezTo>
                    <a:pt x="1244885" y="1317114"/>
                    <a:pt x="1276635" y="1322405"/>
                    <a:pt x="1307856" y="1318172"/>
                  </a:cubicBezTo>
                  <a:cubicBezTo>
                    <a:pt x="1339077" y="1313939"/>
                    <a:pt x="1309973" y="1295947"/>
                    <a:pt x="1269756" y="1292772"/>
                  </a:cubicBezTo>
                  <a:cubicBezTo>
                    <a:pt x="1229539" y="1289597"/>
                    <a:pt x="1144343" y="1298064"/>
                    <a:pt x="1066556" y="1299122"/>
                  </a:cubicBezTo>
                  <a:cubicBezTo>
                    <a:pt x="988769" y="1300180"/>
                    <a:pt x="877114" y="1301768"/>
                    <a:pt x="803031" y="1299122"/>
                  </a:cubicBezTo>
                  <a:cubicBezTo>
                    <a:pt x="728948" y="1296476"/>
                    <a:pt x="665977" y="1316585"/>
                    <a:pt x="622056" y="1283247"/>
                  </a:cubicBezTo>
                  <a:cubicBezTo>
                    <a:pt x="578135" y="1249910"/>
                    <a:pt x="604593" y="1260493"/>
                    <a:pt x="539506" y="1099097"/>
                  </a:cubicBezTo>
                  <a:cubicBezTo>
                    <a:pt x="474419" y="937701"/>
                    <a:pt x="302969" y="496376"/>
                    <a:pt x="231531" y="314872"/>
                  </a:cubicBezTo>
                  <a:cubicBezTo>
                    <a:pt x="160093" y="133368"/>
                    <a:pt x="138398" y="47643"/>
                    <a:pt x="110881" y="10072"/>
                  </a:cubicBezTo>
                  <a:cubicBezTo>
                    <a:pt x="83364" y="-27499"/>
                    <a:pt x="81777" y="49230"/>
                    <a:pt x="66431" y="89447"/>
                  </a:cubicBezTo>
                  <a:cubicBezTo>
                    <a:pt x="51085" y="129664"/>
                    <a:pt x="-34640" y="73572"/>
                    <a:pt x="15631" y="25772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FC78F9D4-817F-CC4F-F696-9063146936DB}"/>
                </a:ext>
              </a:extLst>
            </p:cNvPr>
            <p:cNvSpPr/>
            <p:nvPr/>
          </p:nvSpPr>
          <p:spPr>
            <a:xfrm>
              <a:off x="3061613" y="6860907"/>
              <a:ext cx="953233" cy="597881"/>
            </a:xfrm>
            <a:custGeom>
              <a:avLst/>
              <a:gdLst>
                <a:gd name="connsiteX0" fmla="*/ 21312 w 953233"/>
                <a:gd name="connsiteY0" fmla="*/ 3443 h 597881"/>
                <a:gd name="connsiteX1" fmla="*/ 564237 w 953233"/>
                <a:gd name="connsiteY1" fmla="*/ 3443 h 597881"/>
                <a:gd name="connsiteX2" fmla="*/ 729337 w 953233"/>
                <a:gd name="connsiteY2" fmla="*/ 22493 h 597881"/>
                <a:gd name="connsiteX3" fmla="*/ 830937 w 953233"/>
                <a:gd name="connsiteY3" fmla="*/ 79643 h 597881"/>
                <a:gd name="connsiteX4" fmla="*/ 945237 w 953233"/>
                <a:gd name="connsiteY4" fmla="*/ 232043 h 597881"/>
                <a:gd name="connsiteX5" fmla="*/ 932537 w 953233"/>
                <a:gd name="connsiteY5" fmla="*/ 384443 h 597881"/>
                <a:gd name="connsiteX6" fmla="*/ 843637 w 953233"/>
                <a:gd name="connsiteY6" fmla="*/ 511443 h 597881"/>
                <a:gd name="connsiteX7" fmla="*/ 700762 w 953233"/>
                <a:gd name="connsiteY7" fmla="*/ 574943 h 597881"/>
                <a:gd name="connsiteX8" fmla="*/ 573762 w 953233"/>
                <a:gd name="connsiteY8" fmla="*/ 597168 h 597881"/>
                <a:gd name="connsiteX9" fmla="*/ 338812 w 953233"/>
                <a:gd name="connsiteY9" fmla="*/ 590818 h 597881"/>
                <a:gd name="connsiteX10" fmla="*/ 430887 w 953233"/>
                <a:gd name="connsiteY10" fmla="*/ 574943 h 597881"/>
                <a:gd name="connsiteX11" fmla="*/ 649962 w 953233"/>
                <a:gd name="connsiteY11" fmla="*/ 549543 h 597881"/>
                <a:gd name="connsiteX12" fmla="*/ 726162 w 953233"/>
                <a:gd name="connsiteY12" fmla="*/ 498743 h 597881"/>
                <a:gd name="connsiteX13" fmla="*/ 776962 w 953233"/>
                <a:gd name="connsiteY13" fmla="*/ 273318 h 597881"/>
                <a:gd name="connsiteX14" fmla="*/ 722987 w 953233"/>
                <a:gd name="connsiteY14" fmla="*/ 92343 h 597881"/>
                <a:gd name="connsiteX15" fmla="*/ 681712 w 953233"/>
                <a:gd name="connsiteY15" fmla="*/ 38368 h 597881"/>
                <a:gd name="connsiteX16" fmla="*/ 481687 w 953233"/>
                <a:gd name="connsiteY16" fmla="*/ 25668 h 597881"/>
                <a:gd name="connsiteX17" fmla="*/ 310237 w 953233"/>
                <a:gd name="connsiteY17" fmla="*/ 25668 h 597881"/>
                <a:gd name="connsiteX18" fmla="*/ 129262 w 953233"/>
                <a:gd name="connsiteY18" fmla="*/ 38368 h 597881"/>
                <a:gd name="connsiteX19" fmla="*/ 21312 w 953233"/>
                <a:gd name="connsiteY19" fmla="*/ 3443 h 597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53233" h="597881">
                  <a:moveTo>
                    <a:pt x="21312" y="3443"/>
                  </a:moveTo>
                  <a:cubicBezTo>
                    <a:pt x="93808" y="-2378"/>
                    <a:pt x="446233" y="268"/>
                    <a:pt x="564237" y="3443"/>
                  </a:cubicBezTo>
                  <a:cubicBezTo>
                    <a:pt x="682241" y="6618"/>
                    <a:pt x="684887" y="9793"/>
                    <a:pt x="729337" y="22493"/>
                  </a:cubicBezTo>
                  <a:cubicBezTo>
                    <a:pt x="773787" y="35193"/>
                    <a:pt x="794954" y="44718"/>
                    <a:pt x="830937" y="79643"/>
                  </a:cubicBezTo>
                  <a:cubicBezTo>
                    <a:pt x="866920" y="114568"/>
                    <a:pt x="928304" y="181243"/>
                    <a:pt x="945237" y="232043"/>
                  </a:cubicBezTo>
                  <a:cubicBezTo>
                    <a:pt x="962170" y="282843"/>
                    <a:pt x="949470" y="337876"/>
                    <a:pt x="932537" y="384443"/>
                  </a:cubicBezTo>
                  <a:cubicBezTo>
                    <a:pt x="915604" y="431010"/>
                    <a:pt x="882266" y="479693"/>
                    <a:pt x="843637" y="511443"/>
                  </a:cubicBezTo>
                  <a:cubicBezTo>
                    <a:pt x="805008" y="543193"/>
                    <a:pt x="745741" y="560656"/>
                    <a:pt x="700762" y="574943"/>
                  </a:cubicBezTo>
                  <a:cubicBezTo>
                    <a:pt x="655783" y="589230"/>
                    <a:pt x="634087" y="594522"/>
                    <a:pt x="573762" y="597168"/>
                  </a:cubicBezTo>
                  <a:cubicBezTo>
                    <a:pt x="513437" y="599814"/>
                    <a:pt x="362625" y="594522"/>
                    <a:pt x="338812" y="590818"/>
                  </a:cubicBezTo>
                  <a:cubicBezTo>
                    <a:pt x="315000" y="587114"/>
                    <a:pt x="379029" y="581822"/>
                    <a:pt x="430887" y="574943"/>
                  </a:cubicBezTo>
                  <a:cubicBezTo>
                    <a:pt x="482745" y="568064"/>
                    <a:pt x="600750" y="562243"/>
                    <a:pt x="649962" y="549543"/>
                  </a:cubicBezTo>
                  <a:cubicBezTo>
                    <a:pt x="699174" y="536843"/>
                    <a:pt x="704995" y="544780"/>
                    <a:pt x="726162" y="498743"/>
                  </a:cubicBezTo>
                  <a:cubicBezTo>
                    <a:pt x="747329" y="452706"/>
                    <a:pt x="777491" y="341051"/>
                    <a:pt x="776962" y="273318"/>
                  </a:cubicBezTo>
                  <a:cubicBezTo>
                    <a:pt x="776433" y="205585"/>
                    <a:pt x="738862" y="131501"/>
                    <a:pt x="722987" y="92343"/>
                  </a:cubicBezTo>
                  <a:cubicBezTo>
                    <a:pt x="707112" y="53185"/>
                    <a:pt x="721929" y="49481"/>
                    <a:pt x="681712" y="38368"/>
                  </a:cubicBezTo>
                  <a:cubicBezTo>
                    <a:pt x="641495" y="27256"/>
                    <a:pt x="543599" y="27785"/>
                    <a:pt x="481687" y="25668"/>
                  </a:cubicBezTo>
                  <a:cubicBezTo>
                    <a:pt x="419775" y="23551"/>
                    <a:pt x="368974" y="23551"/>
                    <a:pt x="310237" y="25668"/>
                  </a:cubicBezTo>
                  <a:cubicBezTo>
                    <a:pt x="251500" y="27785"/>
                    <a:pt x="177945" y="38368"/>
                    <a:pt x="129262" y="38368"/>
                  </a:cubicBezTo>
                  <a:cubicBezTo>
                    <a:pt x="80579" y="38368"/>
                    <a:pt x="-51184" y="9264"/>
                    <a:pt x="21312" y="34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 13">
              <a:extLst>
                <a:ext uri="{FF2B5EF4-FFF2-40B4-BE49-F238E27FC236}">
                  <a16:creationId xmlns:a16="http://schemas.microsoft.com/office/drawing/2014/main" id="{4F06CC9D-45C0-0947-1F21-3AC2430CCD6D}"/>
                </a:ext>
              </a:extLst>
            </p:cNvPr>
            <p:cNvSpPr/>
            <p:nvPr/>
          </p:nvSpPr>
          <p:spPr>
            <a:xfrm>
              <a:off x="3067050" y="6839775"/>
              <a:ext cx="416152" cy="1319517"/>
            </a:xfrm>
            <a:custGeom>
              <a:avLst/>
              <a:gdLst>
                <a:gd name="connsiteX0" fmla="*/ 193675 w 416152"/>
                <a:gd name="connsiteY0" fmla="*/ 62675 h 1319517"/>
                <a:gd name="connsiteX1" fmla="*/ 206375 w 416152"/>
                <a:gd name="connsiteY1" fmla="*/ 805625 h 1319517"/>
                <a:gd name="connsiteX2" fmla="*/ 212725 w 416152"/>
                <a:gd name="connsiteY2" fmla="*/ 1250125 h 1319517"/>
                <a:gd name="connsiteX3" fmla="*/ 165100 w 416152"/>
                <a:gd name="connsiteY3" fmla="*/ 1269175 h 1319517"/>
                <a:gd name="connsiteX4" fmla="*/ 0 w 416152"/>
                <a:gd name="connsiteY4" fmla="*/ 1259650 h 1319517"/>
                <a:gd name="connsiteX5" fmla="*/ 390525 w 416152"/>
                <a:gd name="connsiteY5" fmla="*/ 1281875 h 1319517"/>
                <a:gd name="connsiteX6" fmla="*/ 377825 w 416152"/>
                <a:gd name="connsiteY6" fmla="*/ 1243775 h 1319517"/>
                <a:gd name="connsiteX7" fmla="*/ 371475 w 416152"/>
                <a:gd name="connsiteY7" fmla="*/ 405575 h 1319517"/>
                <a:gd name="connsiteX8" fmla="*/ 368300 w 416152"/>
                <a:gd name="connsiteY8" fmla="*/ 62675 h 1319517"/>
                <a:gd name="connsiteX9" fmla="*/ 349250 w 416152"/>
                <a:gd name="connsiteY9" fmla="*/ 43625 h 1319517"/>
                <a:gd name="connsiteX10" fmla="*/ 193675 w 416152"/>
                <a:gd name="connsiteY10" fmla="*/ 62675 h 131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152" h="1319517">
                  <a:moveTo>
                    <a:pt x="193675" y="62675"/>
                  </a:moveTo>
                  <a:cubicBezTo>
                    <a:pt x="169863" y="189675"/>
                    <a:pt x="203200" y="607717"/>
                    <a:pt x="206375" y="805625"/>
                  </a:cubicBezTo>
                  <a:cubicBezTo>
                    <a:pt x="209550" y="1003533"/>
                    <a:pt x="219604" y="1172867"/>
                    <a:pt x="212725" y="1250125"/>
                  </a:cubicBezTo>
                  <a:cubicBezTo>
                    <a:pt x="205846" y="1327383"/>
                    <a:pt x="200554" y="1267588"/>
                    <a:pt x="165100" y="1269175"/>
                  </a:cubicBezTo>
                  <a:cubicBezTo>
                    <a:pt x="129646" y="1270762"/>
                    <a:pt x="0" y="1259650"/>
                    <a:pt x="0" y="1259650"/>
                  </a:cubicBezTo>
                  <a:cubicBezTo>
                    <a:pt x="37571" y="1261767"/>
                    <a:pt x="327554" y="1284521"/>
                    <a:pt x="390525" y="1281875"/>
                  </a:cubicBezTo>
                  <a:cubicBezTo>
                    <a:pt x="453496" y="1279229"/>
                    <a:pt x="381000" y="1389825"/>
                    <a:pt x="377825" y="1243775"/>
                  </a:cubicBezTo>
                  <a:cubicBezTo>
                    <a:pt x="374650" y="1097725"/>
                    <a:pt x="373063" y="602425"/>
                    <a:pt x="371475" y="405575"/>
                  </a:cubicBezTo>
                  <a:cubicBezTo>
                    <a:pt x="369888" y="208725"/>
                    <a:pt x="368300" y="62675"/>
                    <a:pt x="368300" y="62675"/>
                  </a:cubicBezTo>
                  <a:cubicBezTo>
                    <a:pt x="364596" y="2350"/>
                    <a:pt x="378354" y="46800"/>
                    <a:pt x="349250" y="43625"/>
                  </a:cubicBezTo>
                  <a:cubicBezTo>
                    <a:pt x="320146" y="40450"/>
                    <a:pt x="217487" y="-64325"/>
                    <a:pt x="193675" y="626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8C31C553-9A6F-69C0-B568-DCACD59A9A36}"/>
                </a:ext>
              </a:extLst>
            </p:cNvPr>
            <p:cNvSpPr/>
            <p:nvPr/>
          </p:nvSpPr>
          <p:spPr>
            <a:xfrm>
              <a:off x="3368626" y="7442180"/>
              <a:ext cx="922237" cy="696593"/>
            </a:xfrm>
            <a:custGeom>
              <a:avLst/>
              <a:gdLst>
                <a:gd name="connsiteX0" fmla="*/ 49 w 922237"/>
                <a:gd name="connsiteY0" fmla="*/ 6370 h 696593"/>
                <a:gd name="connsiteX1" fmla="*/ 352474 w 922237"/>
                <a:gd name="connsiteY1" fmla="*/ 9545 h 696593"/>
                <a:gd name="connsiteX2" fmla="*/ 536624 w 922237"/>
                <a:gd name="connsiteY2" fmla="*/ 82570 h 696593"/>
                <a:gd name="connsiteX3" fmla="*/ 644574 w 922237"/>
                <a:gd name="connsiteY3" fmla="*/ 171470 h 696593"/>
                <a:gd name="connsiteX4" fmla="*/ 679499 w 922237"/>
                <a:gd name="connsiteY4" fmla="*/ 498495 h 696593"/>
                <a:gd name="connsiteX5" fmla="*/ 733474 w 922237"/>
                <a:gd name="connsiteY5" fmla="*/ 631845 h 696593"/>
                <a:gd name="connsiteX6" fmla="*/ 812849 w 922237"/>
                <a:gd name="connsiteY6" fmla="*/ 676295 h 696593"/>
                <a:gd name="connsiteX7" fmla="*/ 917624 w 922237"/>
                <a:gd name="connsiteY7" fmla="*/ 638195 h 696593"/>
                <a:gd name="connsiteX8" fmla="*/ 889049 w 922237"/>
                <a:gd name="connsiteY8" fmla="*/ 657245 h 696593"/>
                <a:gd name="connsiteX9" fmla="*/ 758874 w 922237"/>
                <a:gd name="connsiteY9" fmla="*/ 695345 h 696593"/>
                <a:gd name="connsiteX10" fmla="*/ 574724 w 922237"/>
                <a:gd name="connsiteY10" fmla="*/ 606445 h 696593"/>
                <a:gd name="connsiteX11" fmla="*/ 485824 w 922237"/>
                <a:gd name="connsiteY11" fmla="*/ 98445 h 696593"/>
                <a:gd name="connsiteX12" fmla="*/ 377874 w 922237"/>
                <a:gd name="connsiteY12" fmla="*/ 60345 h 696593"/>
                <a:gd name="connsiteX13" fmla="*/ 49 w 922237"/>
                <a:gd name="connsiteY13" fmla="*/ 6370 h 696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22237" h="696593">
                  <a:moveTo>
                    <a:pt x="49" y="6370"/>
                  </a:moveTo>
                  <a:cubicBezTo>
                    <a:pt x="-4184" y="-2097"/>
                    <a:pt x="263045" y="-3155"/>
                    <a:pt x="352474" y="9545"/>
                  </a:cubicBezTo>
                  <a:cubicBezTo>
                    <a:pt x="441903" y="22245"/>
                    <a:pt x="487941" y="55583"/>
                    <a:pt x="536624" y="82570"/>
                  </a:cubicBezTo>
                  <a:cubicBezTo>
                    <a:pt x="585307" y="109558"/>
                    <a:pt x="620762" y="102149"/>
                    <a:pt x="644574" y="171470"/>
                  </a:cubicBezTo>
                  <a:cubicBezTo>
                    <a:pt x="668386" y="240791"/>
                    <a:pt x="664682" y="421766"/>
                    <a:pt x="679499" y="498495"/>
                  </a:cubicBezTo>
                  <a:cubicBezTo>
                    <a:pt x="694316" y="575224"/>
                    <a:pt x="711249" y="602212"/>
                    <a:pt x="733474" y="631845"/>
                  </a:cubicBezTo>
                  <a:cubicBezTo>
                    <a:pt x="755699" y="661478"/>
                    <a:pt x="782157" y="675237"/>
                    <a:pt x="812849" y="676295"/>
                  </a:cubicBezTo>
                  <a:cubicBezTo>
                    <a:pt x="843541" y="677353"/>
                    <a:pt x="917624" y="638195"/>
                    <a:pt x="917624" y="638195"/>
                  </a:cubicBezTo>
                  <a:cubicBezTo>
                    <a:pt x="930324" y="635020"/>
                    <a:pt x="915507" y="647720"/>
                    <a:pt x="889049" y="657245"/>
                  </a:cubicBezTo>
                  <a:cubicBezTo>
                    <a:pt x="862591" y="666770"/>
                    <a:pt x="811261" y="703812"/>
                    <a:pt x="758874" y="695345"/>
                  </a:cubicBezTo>
                  <a:cubicBezTo>
                    <a:pt x="706487" y="686878"/>
                    <a:pt x="620232" y="705928"/>
                    <a:pt x="574724" y="606445"/>
                  </a:cubicBezTo>
                  <a:cubicBezTo>
                    <a:pt x="529216" y="506962"/>
                    <a:pt x="518632" y="189461"/>
                    <a:pt x="485824" y="98445"/>
                  </a:cubicBezTo>
                  <a:cubicBezTo>
                    <a:pt x="453016" y="7429"/>
                    <a:pt x="459366" y="76220"/>
                    <a:pt x="377874" y="60345"/>
                  </a:cubicBezTo>
                  <a:cubicBezTo>
                    <a:pt x="296382" y="44470"/>
                    <a:pt x="4282" y="14837"/>
                    <a:pt x="49" y="637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フリーフォーム 15">
              <a:extLst>
                <a:ext uri="{FF2B5EF4-FFF2-40B4-BE49-F238E27FC236}">
                  <a16:creationId xmlns:a16="http://schemas.microsoft.com/office/drawing/2014/main" id="{F60B49CC-1AFE-382F-732E-5DEF35E85184}"/>
                </a:ext>
              </a:extLst>
            </p:cNvPr>
            <p:cNvSpPr/>
            <p:nvPr/>
          </p:nvSpPr>
          <p:spPr>
            <a:xfrm>
              <a:off x="2373559" y="8260976"/>
              <a:ext cx="624408" cy="57789"/>
            </a:xfrm>
            <a:custGeom>
              <a:avLst/>
              <a:gdLst>
                <a:gd name="connsiteX0" fmla="*/ 26741 w 624408"/>
                <a:gd name="connsiteY0" fmla="*/ 3549 h 57789"/>
                <a:gd name="connsiteX1" fmla="*/ 566491 w 624408"/>
                <a:gd name="connsiteY1" fmla="*/ 6724 h 57789"/>
                <a:gd name="connsiteX2" fmla="*/ 601416 w 624408"/>
                <a:gd name="connsiteY2" fmla="*/ 19424 h 57789"/>
                <a:gd name="connsiteX3" fmla="*/ 496641 w 624408"/>
                <a:gd name="connsiteY3" fmla="*/ 35299 h 57789"/>
                <a:gd name="connsiteX4" fmla="*/ 410916 w 624408"/>
                <a:gd name="connsiteY4" fmla="*/ 44824 h 57789"/>
                <a:gd name="connsiteX5" fmla="*/ 115641 w 624408"/>
                <a:gd name="connsiteY5" fmla="*/ 57524 h 57789"/>
                <a:gd name="connsiteX6" fmla="*/ 26741 w 624408"/>
                <a:gd name="connsiteY6" fmla="*/ 3549 h 57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4408" h="57789">
                  <a:moveTo>
                    <a:pt x="26741" y="3549"/>
                  </a:moveTo>
                  <a:cubicBezTo>
                    <a:pt x="101883" y="-4918"/>
                    <a:pt x="470712" y="4078"/>
                    <a:pt x="566491" y="6724"/>
                  </a:cubicBezTo>
                  <a:cubicBezTo>
                    <a:pt x="662270" y="9370"/>
                    <a:pt x="613058" y="14662"/>
                    <a:pt x="601416" y="19424"/>
                  </a:cubicBezTo>
                  <a:cubicBezTo>
                    <a:pt x="589774" y="24186"/>
                    <a:pt x="528391" y="31066"/>
                    <a:pt x="496641" y="35299"/>
                  </a:cubicBezTo>
                  <a:cubicBezTo>
                    <a:pt x="464891" y="39532"/>
                    <a:pt x="474416" y="41120"/>
                    <a:pt x="410916" y="44824"/>
                  </a:cubicBezTo>
                  <a:cubicBezTo>
                    <a:pt x="347416" y="48528"/>
                    <a:pt x="179141" y="59641"/>
                    <a:pt x="115641" y="57524"/>
                  </a:cubicBezTo>
                  <a:cubicBezTo>
                    <a:pt x="52141" y="55407"/>
                    <a:pt x="-48401" y="12016"/>
                    <a:pt x="26741" y="35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64C46EBB-7AE9-87F9-2989-07060E4DE1B3}"/>
                </a:ext>
              </a:extLst>
            </p:cNvPr>
            <p:cNvSpPr/>
            <p:nvPr/>
          </p:nvSpPr>
          <p:spPr>
            <a:xfrm>
              <a:off x="2409167" y="9507652"/>
              <a:ext cx="568189" cy="39597"/>
            </a:xfrm>
            <a:custGeom>
              <a:avLst/>
              <a:gdLst>
                <a:gd name="connsiteX0" fmla="*/ 658 w 568189"/>
                <a:gd name="connsiteY0" fmla="*/ 1473 h 39597"/>
                <a:gd name="connsiteX1" fmla="*/ 403883 w 568189"/>
                <a:gd name="connsiteY1" fmla="*/ 7823 h 39597"/>
                <a:gd name="connsiteX2" fmla="*/ 518183 w 568189"/>
                <a:gd name="connsiteY2" fmla="*/ 7823 h 39597"/>
                <a:gd name="connsiteX3" fmla="*/ 556283 w 568189"/>
                <a:gd name="connsiteY3" fmla="*/ 33223 h 39597"/>
                <a:gd name="connsiteX4" fmla="*/ 314983 w 568189"/>
                <a:gd name="connsiteY4" fmla="*/ 39573 h 39597"/>
                <a:gd name="connsiteX5" fmla="*/ 658 w 568189"/>
                <a:gd name="connsiteY5" fmla="*/ 1473 h 39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8189" h="39597">
                  <a:moveTo>
                    <a:pt x="658" y="1473"/>
                  </a:moveTo>
                  <a:cubicBezTo>
                    <a:pt x="15475" y="-3819"/>
                    <a:pt x="317629" y="6765"/>
                    <a:pt x="403883" y="7823"/>
                  </a:cubicBezTo>
                  <a:cubicBezTo>
                    <a:pt x="490137" y="8881"/>
                    <a:pt x="492783" y="3590"/>
                    <a:pt x="518183" y="7823"/>
                  </a:cubicBezTo>
                  <a:cubicBezTo>
                    <a:pt x="543583" y="12056"/>
                    <a:pt x="590150" y="27931"/>
                    <a:pt x="556283" y="33223"/>
                  </a:cubicBezTo>
                  <a:cubicBezTo>
                    <a:pt x="522416" y="38515"/>
                    <a:pt x="404941" y="38515"/>
                    <a:pt x="314983" y="39573"/>
                  </a:cubicBezTo>
                  <a:cubicBezTo>
                    <a:pt x="225025" y="40631"/>
                    <a:pt x="-14159" y="6765"/>
                    <a:pt x="658" y="14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リーフォーム 17">
              <a:extLst>
                <a:ext uri="{FF2B5EF4-FFF2-40B4-BE49-F238E27FC236}">
                  <a16:creationId xmlns:a16="http://schemas.microsoft.com/office/drawing/2014/main" id="{D5F879AB-D85F-CE31-515B-4950F4BDD33D}"/>
                </a:ext>
              </a:extLst>
            </p:cNvPr>
            <p:cNvSpPr/>
            <p:nvPr/>
          </p:nvSpPr>
          <p:spPr>
            <a:xfrm>
              <a:off x="2582992" y="8248954"/>
              <a:ext cx="192180" cy="1288157"/>
            </a:xfrm>
            <a:custGeom>
              <a:avLst/>
              <a:gdLst>
                <a:gd name="connsiteX0" fmla="*/ 7808 w 192180"/>
                <a:gd name="connsiteY0" fmla="*/ 44146 h 1288157"/>
                <a:gd name="connsiteX1" fmla="*/ 23683 w 192180"/>
                <a:gd name="connsiteY1" fmla="*/ 615646 h 1288157"/>
                <a:gd name="connsiteX2" fmla="*/ 17333 w 192180"/>
                <a:gd name="connsiteY2" fmla="*/ 1215721 h 1288157"/>
                <a:gd name="connsiteX3" fmla="*/ 20508 w 192180"/>
                <a:gd name="connsiteY3" fmla="*/ 1250646 h 1288157"/>
                <a:gd name="connsiteX4" fmla="*/ 71308 w 192180"/>
                <a:gd name="connsiteY4" fmla="*/ 1260171 h 1288157"/>
                <a:gd name="connsiteX5" fmla="*/ 160208 w 192180"/>
                <a:gd name="connsiteY5" fmla="*/ 1266521 h 1288157"/>
                <a:gd name="connsiteX6" fmla="*/ 176083 w 192180"/>
                <a:gd name="connsiteY6" fmla="*/ 1199846 h 1288157"/>
                <a:gd name="connsiteX7" fmla="*/ 191958 w 192180"/>
                <a:gd name="connsiteY7" fmla="*/ 336246 h 1288157"/>
                <a:gd name="connsiteX8" fmla="*/ 185608 w 192180"/>
                <a:gd name="connsiteY8" fmla="*/ 107646 h 1288157"/>
                <a:gd name="connsiteX9" fmla="*/ 188783 w 192180"/>
                <a:gd name="connsiteY9" fmla="*/ 53671 h 1288157"/>
                <a:gd name="connsiteX10" fmla="*/ 166558 w 192180"/>
                <a:gd name="connsiteY10" fmla="*/ 40971 h 1288157"/>
                <a:gd name="connsiteX11" fmla="*/ 7808 w 192180"/>
                <a:gd name="connsiteY11" fmla="*/ 44146 h 128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2180" h="1288157">
                  <a:moveTo>
                    <a:pt x="7808" y="44146"/>
                  </a:moveTo>
                  <a:cubicBezTo>
                    <a:pt x="-16005" y="139925"/>
                    <a:pt x="22096" y="420384"/>
                    <a:pt x="23683" y="615646"/>
                  </a:cubicBezTo>
                  <a:cubicBezTo>
                    <a:pt x="25270" y="810908"/>
                    <a:pt x="17862" y="1109888"/>
                    <a:pt x="17333" y="1215721"/>
                  </a:cubicBezTo>
                  <a:cubicBezTo>
                    <a:pt x="16804" y="1321554"/>
                    <a:pt x="11512" y="1243238"/>
                    <a:pt x="20508" y="1250646"/>
                  </a:cubicBezTo>
                  <a:cubicBezTo>
                    <a:pt x="29504" y="1258054"/>
                    <a:pt x="48025" y="1257525"/>
                    <a:pt x="71308" y="1260171"/>
                  </a:cubicBezTo>
                  <a:cubicBezTo>
                    <a:pt x="94591" y="1262817"/>
                    <a:pt x="142746" y="1276575"/>
                    <a:pt x="160208" y="1266521"/>
                  </a:cubicBezTo>
                  <a:cubicBezTo>
                    <a:pt x="177670" y="1256467"/>
                    <a:pt x="170791" y="1354892"/>
                    <a:pt x="176083" y="1199846"/>
                  </a:cubicBezTo>
                  <a:cubicBezTo>
                    <a:pt x="181375" y="1044800"/>
                    <a:pt x="190371" y="518279"/>
                    <a:pt x="191958" y="336246"/>
                  </a:cubicBezTo>
                  <a:cubicBezTo>
                    <a:pt x="193545" y="154213"/>
                    <a:pt x="186137" y="154742"/>
                    <a:pt x="185608" y="107646"/>
                  </a:cubicBezTo>
                  <a:cubicBezTo>
                    <a:pt x="185079" y="60550"/>
                    <a:pt x="191958" y="64784"/>
                    <a:pt x="188783" y="53671"/>
                  </a:cubicBezTo>
                  <a:cubicBezTo>
                    <a:pt x="185608" y="42558"/>
                    <a:pt x="199895" y="44146"/>
                    <a:pt x="166558" y="40971"/>
                  </a:cubicBezTo>
                  <a:cubicBezTo>
                    <a:pt x="133221" y="37796"/>
                    <a:pt x="31621" y="-51633"/>
                    <a:pt x="7808" y="441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B09D68D9-DF59-C33F-161C-EE751F7D369B}"/>
                </a:ext>
              </a:extLst>
            </p:cNvPr>
            <p:cNvSpPr/>
            <p:nvPr/>
          </p:nvSpPr>
          <p:spPr>
            <a:xfrm>
              <a:off x="3182978" y="8244908"/>
              <a:ext cx="898822" cy="1326557"/>
            </a:xfrm>
            <a:custGeom>
              <a:avLst/>
              <a:gdLst>
                <a:gd name="connsiteX0" fmla="*/ 792122 w 898822"/>
                <a:gd name="connsiteY0" fmla="*/ 22792 h 1326557"/>
                <a:gd name="connsiteX1" fmla="*/ 785772 w 898822"/>
                <a:gd name="connsiteY1" fmla="*/ 203767 h 1326557"/>
                <a:gd name="connsiteX2" fmla="*/ 782597 w 898822"/>
                <a:gd name="connsiteY2" fmla="*/ 384742 h 1326557"/>
                <a:gd name="connsiteX3" fmla="*/ 779422 w 898822"/>
                <a:gd name="connsiteY3" fmla="*/ 349817 h 1326557"/>
                <a:gd name="connsiteX4" fmla="*/ 674647 w 898822"/>
                <a:gd name="connsiteY4" fmla="*/ 143442 h 1326557"/>
                <a:gd name="connsiteX5" fmla="*/ 585747 w 898822"/>
                <a:gd name="connsiteY5" fmla="*/ 48192 h 1326557"/>
                <a:gd name="connsiteX6" fmla="*/ 414297 w 898822"/>
                <a:gd name="connsiteY6" fmla="*/ 19617 h 1326557"/>
                <a:gd name="connsiteX7" fmla="*/ 233322 w 898822"/>
                <a:gd name="connsiteY7" fmla="*/ 67242 h 1326557"/>
                <a:gd name="connsiteX8" fmla="*/ 157122 w 898822"/>
                <a:gd name="connsiteY8" fmla="*/ 175192 h 1326557"/>
                <a:gd name="connsiteX9" fmla="*/ 144422 w 898822"/>
                <a:gd name="connsiteY9" fmla="*/ 314892 h 1326557"/>
                <a:gd name="connsiteX10" fmla="*/ 226972 w 898822"/>
                <a:gd name="connsiteY10" fmla="*/ 460942 h 1326557"/>
                <a:gd name="connsiteX11" fmla="*/ 607972 w 898822"/>
                <a:gd name="connsiteY11" fmla="*/ 594292 h 1326557"/>
                <a:gd name="connsiteX12" fmla="*/ 858797 w 898822"/>
                <a:gd name="connsiteY12" fmla="*/ 746692 h 1326557"/>
                <a:gd name="connsiteX13" fmla="*/ 896897 w 898822"/>
                <a:gd name="connsiteY13" fmla="*/ 841942 h 1326557"/>
                <a:gd name="connsiteX14" fmla="*/ 884197 w 898822"/>
                <a:gd name="connsiteY14" fmla="*/ 1054667 h 1326557"/>
                <a:gd name="connsiteX15" fmla="*/ 807997 w 898822"/>
                <a:gd name="connsiteY15" fmla="*/ 1162617 h 1326557"/>
                <a:gd name="connsiteX16" fmla="*/ 636547 w 898822"/>
                <a:gd name="connsiteY16" fmla="*/ 1308667 h 1326557"/>
                <a:gd name="connsiteX17" fmla="*/ 490497 w 898822"/>
                <a:gd name="connsiteY17" fmla="*/ 1321367 h 1326557"/>
                <a:gd name="connsiteX18" fmla="*/ 201572 w 898822"/>
                <a:gd name="connsiteY18" fmla="*/ 1283267 h 1326557"/>
                <a:gd name="connsiteX19" fmla="*/ 65047 w 898822"/>
                <a:gd name="connsiteY19" fmla="*/ 1251517 h 1326557"/>
                <a:gd name="connsiteX20" fmla="*/ 45997 w 898822"/>
                <a:gd name="connsiteY20" fmla="*/ 1276917 h 1326557"/>
                <a:gd name="connsiteX21" fmla="*/ 45997 w 898822"/>
                <a:gd name="connsiteY21" fmla="*/ 1305492 h 1326557"/>
                <a:gd name="connsiteX22" fmla="*/ 23772 w 898822"/>
                <a:gd name="connsiteY22" fmla="*/ 1257867 h 1326557"/>
                <a:gd name="connsiteX23" fmla="*/ 7897 w 898822"/>
                <a:gd name="connsiteY23" fmla="*/ 1153092 h 1326557"/>
                <a:gd name="connsiteX24" fmla="*/ 1547 w 898822"/>
                <a:gd name="connsiteY24" fmla="*/ 851467 h 1326557"/>
                <a:gd name="connsiteX25" fmla="*/ 36472 w 898822"/>
                <a:gd name="connsiteY25" fmla="*/ 978467 h 1326557"/>
                <a:gd name="connsiteX26" fmla="*/ 103147 w 898822"/>
                <a:gd name="connsiteY26" fmla="*/ 1127692 h 1326557"/>
                <a:gd name="connsiteX27" fmla="*/ 309522 w 898822"/>
                <a:gd name="connsiteY27" fmla="*/ 1276917 h 1326557"/>
                <a:gd name="connsiteX28" fmla="*/ 614322 w 898822"/>
                <a:gd name="connsiteY28" fmla="*/ 1280092 h 1326557"/>
                <a:gd name="connsiteX29" fmla="*/ 731797 w 898822"/>
                <a:gd name="connsiteY29" fmla="*/ 1188017 h 1326557"/>
                <a:gd name="connsiteX30" fmla="*/ 776247 w 898822"/>
                <a:gd name="connsiteY30" fmla="*/ 987992 h 1326557"/>
                <a:gd name="connsiteX31" fmla="*/ 722272 w 898822"/>
                <a:gd name="connsiteY31" fmla="*/ 845117 h 1326557"/>
                <a:gd name="connsiteX32" fmla="*/ 515897 w 898822"/>
                <a:gd name="connsiteY32" fmla="*/ 740342 h 1326557"/>
                <a:gd name="connsiteX33" fmla="*/ 192047 w 898822"/>
                <a:gd name="connsiteY33" fmla="*/ 616517 h 1326557"/>
                <a:gd name="connsiteX34" fmla="*/ 96797 w 898822"/>
                <a:gd name="connsiteY34" fmla="*/ 514917 h 1326557"/>
                <a:gd name="connsiteX35" fmla="*/ 49172 w 898822"/>
                <a:gd name="connsiteY35" fmla="*/ 426017 h 1326557"/>
                <a:gd name="connsiteX36" fmla="*/ 65047 w 898822"/>
                <a:gd name="connsiteY36" fmla="*/ 273617 h 1326557"/>
                <a:gd name="connsiteX37" fmla="*/ 138072 w 898822"/>
                <a:gd name="connsiteY37" fmla="*/ 133917 h 1326557"/>
                <a:gd name="connsiteX38" fmla="*/ 252372 w 898822"/>
                <a:gd name="connsiteY38" fmla="*/ 38667 h 1326557"/>
                <a:gd name="connsiteX39" fmla="*/ 442872 w 898822"/>
                <a:gd name="connsiteY39" fmla="*/ 567 h 1326557"/>
                <a:gd name="connsiteX40" fmla="*/ 671472 w 898822"/>
                <a:gd name="connsiteY40" fmla="*/ 64067 h 1326557"/>
                <a:gd name="connsiteX41" fmla="*/ 728622 w 898822"/>
                <a:gd name="connsiteY41" fmla="*/ 83117 h 1326557"/>
                <a:gd name="connsiteX42" fmla="*/ 792122 w 898822"/>
                <a:gd name="connsiteY42" fmla="*/ 22792 h 1326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98822" h="1326557">
                  <a:moveTo>
                    <a:pt x="792122" y="22792"/>
                  </a:moveTo>
                  <a:cubicBezTo>
                    <a:pt x="801647" y="42900"/>
                    <a:pt x="787359" y="143442"/>
                    <a:pt x="785772" y="203767"/>
                  </a:cubicBezTo>
                  <a:cubicBezTo>
                    <a:pt x="784185" y="264092"/>
                    <a:pt x="783655" y="360400"/>
                    <a:pt x="782597" y="384742"/>
                  </a:cubicBezTo>
                  <a:cubicBezTo>
                    <a:pt x="781539" y="409084"/>
                    <a:pt x="797414" y="390034"/>
                    <a:pt x="779422" y="349817"/>
                  </a:cubicBezTo>
                  <a:cubicBezTo>
                    <a:pt x="761430" y="309600"/>
                    <a:pt x="706926" y="193713"/>
                    <a:pt x="674647" y="143442"/>
                  </a:cubicBezTo>
                  <a:cubicBezTo>
                    <a:pt x="642368" y="93171"/>
                    <a:pt x="629139" y="68830"/>
                    <a:pt x="585747" y="48192"/>
                  </a:cubicBezTo>
                  <a:cubicBezTo>
                    <a:pt x="542355" y="27555"/>
                    <a:pt x="473034" y="16442"/>
                    <a:pt x="414297" y="19617"/>
                  </a:cubicBezTo>
                  <a:cubicBezTo>
                    <a:pt x="355559" y="22792"/>
                    <a:pt x="276184" y="41313"/>
                    <a:pt x="233322" y="67242"/>
                  </a:cubicBezTo>
                  <a:cubicBezTo>
                    <a:pt x="190459" y="93171"/>
                    <a:pt x="171939" y="133917"/>
                    <a:pt x="157122" y="175192"/>
                  </a:cubicBezTo>
                  <a:cubicBezTo>
                    <a:pt x="142305" y="216467"/>
                    <a:pt x="132780" y="267267"/>
                    <a:pt x="144422" y="314892"/>
                  </a:cubicBezTo>
                  <a:cubicBezTo>
                    <a:pt x="156064" y="362517"/>
                    <a:pt x="149714" y="414375"/>
                    <a:pt x="226972" y="460942"/>
                  </a:cubicBezTo>
                  <a:cubicBezTo>
                    <a:pt x="304230" y="507509"/>
                    <a:pt x="502668" y="546667"/>
                    <a:pt x="607972" y="594292"/>
                  </a:cubicBezTo>
                  <a:cubicBezTo>
                    <a:pt x="713276" y="641917"/>
                    <a:pt x="810643" y="705417"/>
                    <a:pt x="858797" y="746692"/>
                  </a:cubicBezTo>
                  <a:cubicBezTo>
                    <a:pt x="906951" y="787967"/>
                    <a:pt x="892664" y="790613"/>
                    <a:pt x="896897" y="841942"/>
                  </a:cubicBezTo>
                  <a:cubicBezTo>
                    <a:pt x="901130" y="893271"/>
                    <a:pt x="899014" y="1001221"/>
                    <a:pt x="884197" y="1054667"/>
                  </a:cubicBezTo>
                  <a:cubicBezTo>
                    <a:pt x="869380" y="1108113"/>
                    <a:pt x="849272" y="1120284"/>
                    <a:pt x="807997" y="1162617"/>
                  </a:cubicBezTo>
                  <a:cubicBezTo>
                    <a:pt x="766722" y="1204950"/>
                    <a:pt x="689464" y="1282209"/>
                    <a:pt x="636547" y="1308667"/>
                  </a:cubicBezTo>
                  <a:cubicBezTo>
                    <a:pt x="583630" y="1335125"/>
                    <a:pt x="562993" y="1325600"/>
                    <a:pt x="490497" y="1321367"/>
                  </a:cubicBezTo>
                  <a:cubicBezTo>
                    <a:pt x="418001" y="1317134"/>
                    <a:pt x="272480" y="1294909"/>
                    <a:pt x="201572" y="1283267"/>
                  </a:cubicBezTo>
                  <a:cubicBezTo>
                    <a:pt x="130664" y="1271625"/>
                    <a:pt x="90976" y="1252575"/>
                    <a:pt x="65047" y="1251517"/>
                  </a:cubicBezTo>
                  <a:cubicBezTo>
                    <a:pt x="39118" y="1250459"/>
                    <a:pt x="49172" y="1267921"/>
                    <a:pt x="45997" y="1276917"/>
                  </a:cubicBezTo>
                  <a:cubicBezTo>
                    <a:pt x="42822" y="1285913"/>
                    <a:pt x="49701" y="1308667"/>
                    <a:pt x="45997" y="1305492"/>
                  </a:cubicBezTo>
                  <a:cubicBezTo>
                    <a:pt x="42293" y="1302317"/>
                    <a:pt x="30122" y="1283267"/>
                    <a:pt x="23772" y="1257867"/>
                  </a:cubicBezTo>
                  <a:cubicBezTo>
                    <a:pt x="17422" y="1232467"/>
                    <a:pt x="11601" y="1220825"/>
                    <a:pt x="7897" y="1153092"/>
                  </a:cubicBezTo>
                  <a:cubicBezTo>
                    <a:pt x="4193" y="1085359"/>
                    <a:pt x="-3215" y="880571"/>
                    <a:pt x="1547" y="851467"/>
                  </a:cubicBezTo>
                  <a:cubicBezTo>
                    <a:pt x="6309" y="822363"/>
                    <a:pt x="19539" y="932430"/>
                    <a:pt x="36472" y="978467"/>
                  </a:cubicBezTo>
                  <a:cubicBezTo>
                    <a:pt x="53405" y="1024504"/>
                    <a:pt x="57639" y="1077950"/>
                    <a:pt x="103147" y="1127692"/>
                  </a:cubicBezTo>
                  <a:cubicBezTo>
                    <a:pt x="148655" y="1177434"/>
                    <a:pt x="224326" y="1251517"/>
                    <a:pt x="309522" y="1276917"/>
                  </a:cubicBezTo>
                  <a:cubicBezTo>
                    <a:pt x="394718" y="1302317"/>
                    <a:pt x="543943" y="1294909"/>
                    <a:pt x="614322" y="1280092"/>
                  </a:cubicBezTo>
                  <a:cubicBezTo>
                    <a:pt x="684701" y="1265275"/>
                    <a:pt x="704809" y="1236700"/>
                    <a:pt x="731797" y="1188017"/>
                  </a:cubicBezTo>
                  <a:cubicBezTo>
                    <a:pt x="758784" y="1139334"/>
                    <a:pt x="777834" y="1045142"/>
                    <a:pt x="776247" y="987992"/>
                  </a:cubicBezTo>
                  <a:cubicBezTo>
                    <a:pt x="774659" y="930842"/>
                    <a:pt x="765664" y="886392"/>
                    <a:pt x="722272" y="845117"/>
                  </a:cubicBezTo>
                  <a:cubicBezTo>
                    <a:pt x="678880" y="803842"/>
                    <a:pt x="604268" y="778442"/>
                    <a:pt x="515897" y="740342"/>
                  </a:cubicBezTo>
                  <a:cubicBezTo>
                    <a:pt x="427526" y="702242"/>
                    <a:pt x="261897" y="654088"/>
                    <a:pt x="192047" y="616517"/>
                  </a:cubicBezTo>
                  <a:cubicBezTo>
                    <a:pt x="122197" y="578946"/>
                    <a:pt x="120609" y="546667"/>
                    <a:pt x="96797" y="514917"/>
                  </a:cubicBezTo>
                  <a:cubicBezTo>
                    <a:pt x="72985" y="483167"/>
                    <a:pt x="54464" y="466234"/>
                    <a:pt x="49172" y="426017"/>
                  </a:cubicBezTo>
                  <a:cubicBezTo>
                    <a:pt x="43880" y="385800"/>
                    <a:pt x="50230" y="322300"/>
                    <a:pt x="65047" y="273617"/>
                  </a:cubicBezTo>
                  <a:cubicBezTo>
                    <a:pt x="79864" y="224934"/>
                    <a:pt x="106851" y="173075"/>
                    <a:pt x="138072" y="133917"/>
                  </a:cubicBezTo>
                  <a:cubicBezTo>
                    <a:pt x="169293" y="94759"/>
                    <a:pt x="201572" y="60892"/>
                    <a:pt x="252372" y="38667"/>
                  </a:cubicBezTo>
                  <a:cubicBezTo>
                    <a:pt x="303172" y="16442"/>
                    <a:pt x="373022" y="-3666"/>
                    <a:pt x="442872" y="567"/>
                  </a:cubicBezTo>
                  <a:cubicBezTo>
                    <a:pt x="512722" y="4800"/>
                    <a:pt x="623847" y="50309"/>
                    <a:pt x="671472" y="64067"/>
                  </a:cubicBezTo>
                  <a:cubicBezTo>
                    <a:pt x="719097" y="77825"/>
                    <a:pt x="712218" y="86821"/>
                    <a:pt x="728622" y="83117"/>
                  </a:cubicBezTo>
                  <a:cubicBezTo>
                    <a:pt x="745026" y="79413"/>
                    <a:pt x="782597" y="2684"/>
                    <a:pt x="792122" y="227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2180FAF6-D133-1AFB-715C-8E989EC1AFA1}"/>
                </a:ext>
              </a:extLst>
            </p:cNvPr>
            <p:cNvSpPr/>
            <p:nvPr/>
          </p:nvSpPr>
          <p:spPr>
            <a:xfrm>
              <a:off x="1120775" y="9658843"/>
              <a:ext cx="574040" cy="1257456"/>
            </a:xfrm>
            <a:custGeom>
              <a:avLst/>
              <a:gdLst>
                <a:gd name="connsiteX0" fmla="*/ 0 w 574040"/>
                <a:gd name="connsiteY0" fmla="*/ 9032 h 1257456"/>
                <a:gd name="connsiteX1" fmla="*/ 552450 w 574040"/>
                <a:gd name="connsiteY1" fmla="*/ 2682 h 1257456"/>
                <a:gd name="connsiteX2" fmla="*/ 457200 w 574040"/>
                <a:gd name="connsiteY2" fmla="*/ 15382 h 1257456"/>
                <a:gd name="connsiteX3" fmla="*/ 412750 w 574040"/>
                <a:gd name="connsiteY3" fmla="*/ 59832 h 1257456"/>
                <a:gd name="connsiteX4" fmla="*/ 406400 w 574040"/>
                <a:gd name="connsiteY4" fmla="*/ 663082 h 1257456"/>
                <a:gd name="connsiteX5" fmla="*/ 396875 w 574040"/>
                <a:gd name="connsiteY5" fmla="*/ 1202832 h 1257456"/>
                <a:gd name="connsiteX6" fmla="*/ 412750 w 574040"/>
                <a:gd name="connsiteY6" fmla="*/ 1244107 h 1257456"/>
                <a:gd name="connsiteX7" fmla="*/ 346075 w 574040"/>
                <a:gd name="connsiteY7" fmla="*/ 1247282 h 1257456"/>
                <a:gd name="connsiteX8" fmla="*/ 6350 w 574040"/>
                <a:gd name="connsiteY8" fmla="*/ 1256807 h 1257456"/>
                <a:gd name="connsiteX9" fmla="*/ 152400 w 574040"/>
                <a:gd name="connsiteY9" fmla="*/ 1244107 h 1257456"/>
                <a:gd name="connsiteX10" fmla="*/ 203200 w 574040"/>
                <a:gd name="connsiteY10" fmla="*/ 1215532 h 1257456"/>
                <a:gd name="connsiteX11" fmla="*/ 228600 w 574040"/>
                <a:gd name="connsiteY11" fmla="*/ 955182 h 1257456"/>
                <a:gd name="connsiteX12" fmla="*/ 234950 w 574040"/>
                <a:gd name="connsiteY12" fmla="*/ 132857 h 1257456"/>
                <a:gd name="connsiteX13" fmla="*/ 234950 w 574040"/>
                <a:gd name="connsiteY13" fmla="*/ 63007 h 1257456"/>
                <a:gd name="connsiteX14" fmla="*/ 177800 w 574040"/>
                <a:gd name="connsiteY14" fmla="*/ 56657 h 1257456"/>
                <a:gd name="connsiteX15" fmla="*/ 0 w 574040"/>
                <a:gd name="connsiteY15" fmla="*/ 9032 h 1257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4040" h="1257456">
                  <a:moveTo>
                    <a:pt x="0" y="9032"/>
                  </a:moveTo>
                  <a:lnTo>
                    <a:pt x="552450" y="2682"/>
                  </a:lnTo>
                  <a:cubicBezTo>
                    <a:pt x="628650" y="3740"/>
                    <a:pt x="480483" y="5857"/>
                    <a:pt x="457200" y="15382"/>
                  </a:cubicBezTo>
                  <a:cubicBezTo>
                    <a:pt x="433917" y="24907"/>
                    <a:pt x="421217" y="-48118"/>
                    <a:pt x="412750" y="59832"/>
                  </a:cubicBezTo>
                  <a:cubicBezTo>
                    <a:pt x="404283" y="167782"/>
                    <a:pt x="409046" y="472582"/>
                    <a:pt x="406400" y="663082"/>
                  </a:cubicBezTo>
                  <a:cubicBezTo>
                    <a:pt x="403754" y="853582"/>
                    <a:pt x="395817" y="1105995"/>
                    <a:pt x="396875" y="1202832"/>
                  </a:cubicBezTo>
                  <a:cubicBezTo>
                    <a:pt x="397933" y="1299669"/>
                    <a:pt x="421217" y="1236699"/>
                    <a:pt x="412750" y="1244107"/>
                  </a:cubicBezTo>
                  <a:cubicBezTo>
                    <a:pt x="404283" y="1251515"/>
                    <a:pt x="346075" y="1247282"/>
                    <a:pt x="346075" y="1247282"/>
                  </a:cubicBezTo>
                  <a:lnTo>
                    <a:pt x="6350" y="1256807"/>
                  </a:lnTo>
                  <a:cubicBezTo>
                    <a:pt x="-25929" y="1256278"/>
                    <a:pt x="119592" y="1250986"/>
                    <a:pt x="152400" y="1244107"/>
                  </a:cubicBezTo>
                  <a:cubicBezTo>
                    <a:pt x="185208" y="1237228"/>
                    <a:pt x="190500" y="1263686"/>
                    <a:pt x="203200" y="1215532"/>
                  </a:cubicBezTo>
                  <a:cubicBezTo>
                    <a:pt x="215900" y="1167378"/>
                    <a:pt x="223308" y="1135628"/>
                    <a:pt x="228600" y="955182"/>
                  </a:cubicBezTo>
                  <a:cubicBezTo>
                    <a:pt x="233892" y="774736"/>
                    <a:pt x="233892" y="281553"/>
                    <a:pt x="234950" y="132857"/>
                  </a:cubicBezTo>
                  <a:cubicBezTo>
                    <a:pt x="236008" y="-15839"/>
                    <a:pt x="244475" y="75707"/>
                    <a:pt x="234950" y="63007"/>
                  </a:cubicBezTo>
                  <a:cubicBezTo>
                    <a:pt x="225425" y="50307"/>
                    <a:pt x="177800" y="56657"/>
                    <a:pt x="177800" y="56657"/>
                  </a:cubicBezTo>
                  <a:lnTo>
                    <a:pt x="0" y="903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>
              <a:extLst>
                <a:ext uri="{FF2B5EF4-FFF2-40B4-BE49-F238E27FC236}">
                  <a16:creationId xmlns:a16="http://schemas.microsoft.com/office/drawing/2014/main" id="{62365EFA-74FA-E7AF-3E0E-A733A9C00FD9}"/>
                </a:ext>
              </a:extLst>
            </p:cNvPr>
            <p:cNvSpPr/>
            <p:nvPr/>
          </p:nvSpPr>
          <p:spPr>
            <a:xfrm>
              <a:off x="1387575" y="9660507"/>
              <a:ext cx="720637" cy="601234"/>
            </a:xfrm>
            <a:custGeom>
              <a:avLst/>
              <a:gdLst>
                <a:gd name="connsiteX0" fmla="*/ 107850 w 720637"/>
                <a:gd name="connsiteY0" fmla="*/ 4193 h 601234"/>
                <a:gd name="connsiteX1" fmla="*/ 476150 w 720637"/>
                <a:gd name="connsiteY1" fmla="*/ 20068 h 601234"/>
                <a:gd name="connsiteX2" fmla="*/ 666650 w 720637"/>
                <a:gd name="connsiteY2" fmla="*/ 169293 h 601234"/>
                <a:gd name="connsiteX3" fmla="*/ 720625 w 720637"/>
                <a:gd name="connsiteY3" fmla="*/ 324868 h 601234"/>
                <a:gd name="connsiteX4" fmla="*/ 669825 w 720637"/>
                <a:gd name="connsiteY4" fmla="*/ 477268 h 601234"/>
                <a:gd name="connsiteX5" fmla="*/ 507900 w 720637"/>
                <a:gd name="connsiteY5" fmla="*/ 569343 h 601234"/>
                <a:gd name="connsiteX6" fmla="*/ 361850 w 720637"/>
                <a:gd name="connsiteY6" fmla="*/ 585218 h 601234"/>
                <a:gd name="connsiteX7" fmla="*/ 95150 w 720637"/>
                <a:gd name="connsiteY7" fmla="*/ 601093 h 601234"/>
                <a:gd name="connsiteX8" fmla="*/ 184050 w 720637"/>
                <a:gd name="connsiteY8" fmla="*/ 575693 h 601234"/>
                <a:gd name="connsiteX9" fmla="*/ 412650 w 720637"/>
                <a:gd name="connsiteY9" fmla="*/ 569343 h 601234"/>
                <a:gd name="connsiteX10" fmla="*/ 492025 w 720637"/>
                <a:gd name="connsiteY10" fmla="*/ 455043 h 601234"/>
                <a:gd name="connsiteX11" fmla="*/ 514250 w 720637"/>
                <a:gd name="connsiteY11" fmla="*/ 229618 h 601234"/>
                <a:gd name="connsiteX12" fmla="*/ 485675 w 720637"/>
                <a:gd name="connsiteY12" fmla="*/ 108968 h 601234"/>
                <a:gd name="connsiteX13" fmla="*/ 441225 w 720637"/>
                <a:gd name="connsiteY13" fmla="*/ 39118 h 601234"/>
                <a:gd name="connsiteX14" fmla="*/ 272950 w 720637"/>
                <a:gd name="connsiteY14" fmla="*/ 35943 h 601234"/>
                <a:gd name="connsiteX15" fmla="*/ 9425 w 720637"/>
                <a:gd name="connsiteY15" fmla="*/ 45468 h 601234"/>
                <a:gd name="connsiteX16" fmla="*/ 107850 w 720637"/>
                <a:gd name="connsiteY16" fmla="*/ 4193 h 60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637" h="601234">
                  <a:moveTo>
                    <a:pt x="107850" y="4193"/>
                  </a:moveTo>
                  <a:cubicBezTo>
                    <a:pt x="185637" y="-40"/>
                    <a:pt x="383017" y="-7449"/>
                    <a:pt x="476150" y="20068"/>
                  </a:cubicBezTo>
                  <a:cubicBezTo>
                    <a:pt x="569283" y="47585"/>
                    <a:pt x="625904" y="118493"/>
                    <a:pt x="666650" y="169293"/>
                  </a:cubicBezTo>
                  <a:cubicBezTo>
                    <a:pt x="707396" y="220093"/>
                    <a:pt x="720096" y="273539"/>
                    <a:pt x="720625" y="324868"/>
                  </a:cubicBezTo>
                  <a:cubicBezTo>
                    <a:pt x="721154" y="376197"/>
                    <a:pt x="705279" y="436522"/>
                    <a:pt x="669825" y="477268"/>
                  </a:cubicBezTo>
                  <a:cubicBezTo>
                    <a:pt x="634371" y="518014"/>
                    <a:pt x="559229" y="551351"/>
                    <a:pt x="507900" y="569343"/>
                  </a:cubicBezTo>
                  <a:cubicBezTo>
                    <a:pt x="456571" y="587335"/>
                    <a:pt x="430642" y="579926"/>
                    <a:pt x="361850" y="585218"/>
                  </a:cubicBezTo>
                  <a:cubicBezTo>
                    <a:pt x="293058" y="590510"/>
                    <a:pt x="124783" y="602680"/>
                    <a:pt x="95150" y="601093"/>
                  </a:cubicBezTo>
                  <a:cubicBezTo>
                    <a:pt x="65517" y="599506"/>
                    <a:pt x="131133" y="580985"/>
                    <a:pt x="184050" y="575693"/>
                  </a:cubicBezTo>
                  <a:cubicBezTo>
                    <a:pt x="236967" y="570401"/>
                    <a:pt x="361321" y="589451"/>
                    <a:pt x="412650" y="569343"/>
                  </a:cubicBezTo>
                  <a:cubicBezTo>
                    <a:pt x="463979" y="549235"/>
                    <a:pt x="475092" y="511664"/>
                    <a:pt x="492025" y="455043"/>
                  </a:cubicBezTo>
                  <a:cubicBezTo>
                    <a:pt x="508958" y="398422"/>
                    <a:pt x="515308" y="287297"/>
                    <a:pt x="514250" y="229618"/>
                  </a:cubicBezTo>
                  <a:cubicBezTo>
                    <a:pt x="513192" y="171939"/>
                    <a:pt x="497846" y="140718"/>
                    <a:pt x="485675" y="108968"/>
                  </a:cubicBezTo>
                  <a:cubicBezTo>
                    <a:pt x="473504" y="77218"/>
                    <a:pt x="476679" y="51289"/>
                    <a:pt x="441225" y="39118"/>
                  </a:cubicBezTo>
                  <a:cubicBezTo>
                    <a:pt x="405771" y="26947"/>
                    <a:pt x="344917" y="34885"/>
                    <a:pt x="272950" y="35943"/>
                  </a:cubicBezTo>
                  <a:cubicBezTo>
                    <a:pt x="200983" y="37001"/>
                    <a:pt x="41175" y="47585"/>
                    <a:pt x="9425" y="45468"/>
                  </a:cubicBezTo>
                  <a:cubicBezTo>
                    <a:pt x="-22325" y="43351"/>
                    <a:pt x="30063" y="8426"/>
                    <a:pt x="107850" y="41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7A409755-B92D-DF87-7D38-D40938D05455}"/>
                </a:ext>
              </a:extLst>
            </p:cNvPr>
            <p:cNvSpPr/>
            <p:nvPr/>
          </p:nvSpPr>
          <p:spPr>
            <a:xfrm>
              <a:off x="1166649" y="10220560"/>
              <a:ext cx="996585" cy="701440"/>
            </a:xfrm>
            <a:custGeom>
              <a:avLst/>
              <a:gdLst>
                <a:gd name="connsiteX0" fmla="*/ 303376 w 996585"/>
                <a:gd name="connsiteY0" fmla="*/ 15640 h 701440"/>
                <a:gd name="connsiteX1" fmla="*/ 655801 w 996585"/>
                <a:gd name="connsiteY1" fmla="*/ 12465 h 701440"/>
                <a:gd name="connsiteX2" fmla="*/ 928851 w 996585"/>
                <a:gd name="connsiteY2" fmla="*/ 180740 h 701440"/>
                <a:gd name="connsiteX3" fmla="*/ 992351 w 996585"/>
                <a:gd name="connsiteY3" fmla="*/ 317265 h 701440"/>
                <a:gd name="connsiteX4" fmla="*/ 976476 w 996585"/>
                <a:gd name="connsiteY4" fmla="*/ 507765 h 701440"/>
                <a:gd name="connsiteX5" fmla="*/ 862176 w 996585"/>
                <a:gd name="connsiteY5" fmla="*/ 631590 h 701440"/>
                <a:gd name="connsiteX6" fmla="*/ 662151 w 996585"/>
                <a:gd name="connsiteY6" fmla="*/ 688740 h 701440"/>
                <a:gd name="connsiteX7" fmla="*/ 309726 w 996585"/>
                <a:gd name="connsiteY7" fmla="*/ 701440 h 701440"/>
                <a:gd name="connsiteX8" fmla="*/ 109701 w 996585"/>
                <a:gd name="connsiteY8" fmla="*/ 698265 h 701440"/>
                <a:gd name="connsiteX9" fmla="*/ 8101 w 996585"/>
                <a:gd name="connsiteY9" fmla="*/ 698265 h 701440"/>
                <a:gd name="connsiteX10" fmla="*/ 319251 w 996585"/>
                <a:gd name="connsiteY10" fmla="*/ 672865 h 701440"/>
                <a:gd name="connsiteX11" fmla="*/ 554201 w 996585"/>
                <a:gd name="connsiteY11" fmla="*/ 676040 h 701440"/>
                <a:gd name="connsiteX12" fmla="*/ 712951 w 996585"/>
                <a:gd name="connsiteY12" fmla="*/ 644290 h 701440"/>
                <a:gd name="connsiteX13" fmla="*/ 798676 w 996585"/>
                <a:gd name="connsiteY13" fmla="*/ 399815 h 701440"/>
                <a:gd name="connsiteX14" fmla="*/ 763751 w 996585"/>
                <a:gd name="connsiteY14" fmla="*/ 136290 h 701440"/>
                <a:gd name="connsiteX15" fmla="*/ 706601 w 996585"/>
                <a:gd name="connsiteY15" fmla="*/ 56915 h 701440"/>
                <a:gd name="connsiteX16" fmla="*/ 639926 w 996585"/>
                <a:gd name="connsiteY16" fmla="*/ 41040 h 701440"/>
                <a:gd name="connsiteX17" fmla="*/ 303376 w 996585"/>
                <a:gd name="connsiteY17" fmla="*/ 15640 h 70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96585" h="701440">
                  <a:moveTo>
                    <a:pt x="303376" y="15640"/>
                  </a:moveTo>
                  <a:cubicBezTo>
                    <a:pt x="306022" y="10878"/>
                    <a:pt x="551555" y="-15052"/>
                    <a:pt x="655801" y="12465"/>
                  </a:cubicBezTo>
                  <a:cubicBezTo>
                    <a:pt x="760047" y="39982"/>
                    <a:pt x="872759" y="129940"/>
                    <a:pt x="928851" y="180740"/>
                  </a:cubicBezTo>
                  <a:cubicBezTo>
                    <a:pt x="984943" y="231540"/>
                    <a:pt x="984414" y="262761"/>
                    <a:pt x="992351" y="317265"/>
                  </a:cubicBezTo>
                  <a:cubicBezTo>
                    <a:pt x="1000288" y="371769"/>
                    <a:pt x="998172" y="455378"/>
                    <a:pt x="976476" y="507765"/>
                  </a:cubicBezTo>
                  <a:cubicBezTo>
                    <a:pt x="954780" y="560152"/>
                    <a:pt x="914563" y="601428"/>
                    <a:pt x="862176" y="631590"/>
                  </a:cubicBezTo>
                  <a:cubicBezTo>
                    <a:pt x="809789" y="661752"/>
                    <a:pt x="754226" y="677098"/>
                    <a:pt x="662151" y="688740"/>
                  </a:cubicBezTo>
                  <a:cubicBezTo>
                    <a:pt x="570076" y="700382"/>
                    <a:pt x="401801" y="699853"/>
                    <a:pt x="309726" y="701440"/>
                  </a:cubicBezTo>
                  <a:lnTo>
                    <a:pt x="109701" y="698265"/>
                  </a:lnTo>
                  <a:cubicBezTo>
                    <a:pt x="59430" y="697736"/>
                    <a:pt x="-26824" y="702498"/>
                    <a:pt x="8101" y="698265"/>
                  </a:cubicBezTo>
                  <a:cubicBezTo>
                    <a:pt x="43026" y="694032"/>
                    <a:pt x="228234" y="676569"/>
                    <a:pt x="319251" y="672865"/>
                  </a:cubicBezTo>
                  <a:cubicBezTo>
                    <a:pt x="410268" y="669161"/>
                    <a:pt x="488584" y="680803"/>
                    <a:pt x="554201" y="676040"/>
                  </a:cubicBezTo>
                  <a:cubicBezTo>
                    <a:pt x="619818" y="671278"/>
                    <a:pt x="672205" y="690327"/>
                    <a:pt x="712951" y="644290"/>
                  </a:cubicBezTo>
                  <a:cubicBezTo>
                    <a:pt x="753697" y="598253"/>
                    <a:pt x="790209" y="484482"/>
                    <a:pt x="798676" y="399815"/>
                  </a:cubicBezTo>
                  <a:cubicBezTo>
                    <a:pt x="807143" y="315148"/>
                    <a:pt x="779097" y="193440"/>
                    <a:pt x="763751" y="136290"/>
                  </a:cubicBezTo>
                  <a:cubicBezTo>
                    <a:pt x="748405" y="79140"/>
                    <a:pt x="727239" y="72790"/>
                    <a:pt x="706601" y="56915"/>
                  </a:cubicBezTo>
                  <a:cubicBezTo>
                    <a:pt x="685964" y="41040"/>
                    <a:pt x="706072" y="43686"/>
                    <a:pt x="639926" y="41040"/>
                  </a:cubicBezTo>
                  <a:cubicBezTo>
                    <a:pt x="573780" y="38394"/>
                    <a:pt x="300730" y="20402"/>
                    <a:pt x="303376" y="1564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842D5A5B-6689-FCB5-D134-704B44A782CE}"/>
                </a:ext>
              </a:extLst>
            </p:cNvPr>
            <p:cNvSpPr/>
            <p:nvPr/>
          </p:nvSpPr>
          <p:spPr>
            <a:xfrm>
              <a:off x="2386510" y="9632409"/>
              <a:ext cx="772615" cy="1318148"/>
            </a:xfrm>
            <a:custGeom>
              <a:avLst/>
              <a:gdLst>
                <a:gd name="connsiteX0" fmla="*/ 636090 w 772615"/>
                <a:gd name="connsiteY0" fmla="*/ 6891 h 1318148"/>
                <a:gd name="connsiteX1" fmla="*/ 404315 w 772615"/>
                <a:gd name="connsiteY1" fmla="*/ 73566 h 1318148"/>
                <a:gd name="connsiteX2" fmla="*/ 258265 w 772615"/>
                <a:gd name="connsiteY2" fmla="*/ 283116 h 1318148"/>
                <a:gd name="connsiteX3" fmla="*/ 210640 w 772615"/>
                <a:gd name="connsiteY3" fmla="*/ 733966 h 1318148"/>
                <a:gd name="connsiteX4" fmla="*/ 258265 w 772615"/>
                <a:gd name="connsiteY4" fmla="*/ 1067341 h 1318148"/>
                <a:gd name="connsiteX5" fmla="*/ 337640 w 772615"/>
                <a:gd name="connsiteY5" fmla="*/ 1194341 h 1318148"/>
                <a:gd name="connsiteX6" fmla="*/ 486865 w 772615"/>
                <a:gd name="connsiteY6" fmla="*/ 1257841 h 1318148"/>
                <a:gd name="connsiteX7" fmla="*/ 629740 w 772615"/>
                <a:gd name="connsiteY7" fmla="*/ 1314991 h 1318148"/>
                <a:gd name="connsiteX8" fmla="*/ 763090 w 772615"/>
                <a:gd name="connsiteY8" fmla="*/ 1305466 h 1318148"/>
                <a:gd name="connsiteX9" fmla="*/ 353515 w 772615"/>
                <a:gd name="connsiteY9" fmla="*/ 1261016 h 1318148"/>
                <a:gd name="connsiteX10" fmla="*/ 93165 w 772615"/>
                <a:gd name="connsiteY10" fmla="*/ 1000666 h 1318148"/>
                <a:gd name="connsiteX11" fmla="*/ 1090 w 772615"/>
                <a:gd name="connsiteY11" fmla="*/ 594266 h 1318148"/>
                <a:gd name="connsiteX12" fmla="*/ 143965 w 772615"/>
                <a:gd name="connsiteY12" fmla="*/ 248191 h 1318148"/>
                <a:gd name="connsiteX13" fmla="*/ 293190 w 772615"/>
                <a:gd name="connsiteY13" fmla="*/ 83091 h 1318148"/>
                <a:gd name="connsiteX14" fmla="*/ 455115 w 772615"/>
                <a:gd name="connsiteY14" fmla="*/ 13241 h 1318148"/>
                <a:gd name="connsiteX15" fmla="*/ 636090 w 772615"/>
                <a:gd name="connsiteY15" fmla="*/ 6891 h 131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72615" h="1318148">
                  <a:moveTo>
                    <a:pt x="636090" y="6891"/>
                  </a:moveTo>
                  <a:cubicBezTo>
                    <a:pt x="627623" y="16945"/>
                    <a:pt x="467286" y="27529"/>
                    <a:pt x="404315" y="73566"/>
                  </a:cubicBezTo>
                  <a:cubicBezTo>
                    <a:pt x="341344" y="119603"/>
                    <a:pt x="290544" y="173049"/>
                    <a:pt x="258265" y="283116"/>
                  </a:cubicBezTo>
                  <a:cubicBezTo>
                    <a:pt x="225986" y="393183"/>
                    <a:pt x="210640" y="603262"/>
                    <a:pt x="210640" y="733966"/>
                  </a:cubicBezTo>
                  <a:cubicBezTo>
                    <a:pt x="210640" y="864670"/>
                    <a:pt x="237098" y="990612"/>
                    <a:pt x="258265" y="1067341"/>
                  </a:cubicBezTo>
                  <a:cubicBezTo>
                    <a:pt x="279432" y="1144070"/>
                    <a:pt x="299540" y="1162591"/>
                    <a:pt x="337640" y="1194341"/>
                  </a:cubicBezTo>
                  <a:cubicBezTo>
                    <a:pt x="375740" y="1226091"/>
                    <a:pt x="438182" y="1237733"/>
                    <a:pt x="486865" y="1257841"/>
                  </a:cubicBezTo>
                  <a:cubicBezTo>
                    <a:pt x="535548" y="1277949"/>
                    <a:pt x="583703" y="1307054"/>
                    <a:pt x="629740" y="1314991"/>
                  </a:cubicBezTo>
                  <a:cubicBezTo>
                    <a:pt x="675777" y="1322928"/>
                    <a:pt x="809127" y="1314462"/>
                    <a:pt x="763090" y="1305466"/>
                  </a:cubicBezTo>
                  <a:cubicBezTo>
                    <a:pt x="717053" y="1296470"/>
                    <a:pt x="465169" y="1311816"/>
                    <a:pt x="353515" y="1261016"/>
                  </a:cubicBezTo>
                  <a:cubicBezTo>
                    <a:pt x="241861" y="1210216"/>
                    <a:pt x="151902" y="1111791"/>
                    <a:pt x="93165" y="1000666"/>
                  </a:cubicBezTo>
                  <a:cubicBezTo>
                    <a:pt x="34428" y="889541"/>
                    <a:pt x="-7377" y="719679"/>
                    <a:pt x="1090" y="594266"/>
                  </a:cubicBezTo>
                  <a:cubicBezTo>
                    <a:pt x="9557" y="468854"/>
                    <a:pt x="95282" y="333387"/>
                    <a:pt x="143965" y="248191"/>
                  </a:cubicBezTo>
                  <a:cubicBezTo>
                    <a:pt x="192648" y="162995"/>
                    <a:pt x="241332" y="122249"/>
                    <a:pt x="293190" y="83091"/>
                  </a:cubicBezTo>
                  <a:cubicBezTo>
                    <a:pt x="345048" y="43933"/>
                    <a:pt x="404315" y="29645"/>
                    <a:pt x="455115" y="13241"/>
                  </a:cubicBezTo>
                  <a:cubicBezTo>
                    <a:pt x="505915" y="-3163"/>
                    <a:pt x="644557" y="-3163"/>
                    <a:pt x="636090" y="689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1E303FEB-BC08-AECC-8BD5-670ECF62F8CC}"/>
                </a:ext>
              </a:extLst>
            </p:cNvPr>
            <p:cNvSpPr/>
            <p:nvPr/>
          </p:nvSpPr>
          <p:spPr>
            <a:xfrm flipH="1">
              <a:off x="2866124" y="9632409"/>
              <a:ext cx="772615" cy="1318148"/>
            </a:xfrm>
            <a:custGeom>
              <a:avLst/>
              <a:gdLst>
                <a:gd name="connsiteX0" fmla="*/ 636090 w 772615"/>
                <a:gd name="connsiteY0" fmla="*/ 6891 h 1318148"/>
                <a:gd name="connsiteX1" fmla="*/ 404315 w 772615"/>
                <a:gd name="connsiteY1" fmla="*/ 73566 h 1318148"/>
                <a:gd name="connsiteX2" fmla="*/ 258265 w 772615"/>
                <a:gd name="connsiteY2" fmla="*/ 283116 h 1318148"/>
                <a:gd name="connsiteX3" fmla="*/ 210640 w 772615"/>
                <a:gd name="connsiteY3" fmla="*/ 733966 h 1318148"/>
                <a:gd name="connsiteX4" fmla="*/ 258265 w 772615"/>
                <a:gd name="connsiteY4" fmla="*/ 1067341 h 1318148"/>
                <a:gd name="connsiteX5" fmla="*/ 337640 w 772615"/>
                <a:gd name="connsiteY5" fmla="*/ 1194341 h 1318148"/>
                <a:gd name="connsiteX6" fmla="*/ 486865 w 772615"/>
                <a:gd name="connsiteY6" fmla="*/ 1257841 h 1318148"/>
                <a:gd name="connsiteX7" fmla="*/ 629740 w 772615"/>
                <a:gd name="connsiteY7" fmla="*/ 1314991 h 1318148"/>
                <a:gd name="connsiteX8" fmla="*/ 763090 w 772615"/>
                <a:gd name="connsiteY8" fmla="*/ 1305466 h 1318148"/>
                <a:gd name="connsiteX9" fmla="*/ 353515 w 772615"/>
                <a:gd name="connsiteY9" fmla="*/ 1261016 h 1318148"/>
                <a:gd name="connsiteX10" fmla="*/ 93165 w 772615"/>
                <a:gd name="connsiteY10" fmla="*/ 1000666 h 1318148"/>
                <a:gd name="connsiteX11" fmla="*/ 1090 w 772615"/>
                <a:gd name="connsiteY11" fmla="*/ 594266 h 1318148"/>
                <a:gd name="connsiteX12" fmla="*/ 143965 w 772615"/>
                <a:gd name="connsiteY12" fmla="*/ 248191 h 1318148"/>
                <a:gd name="connsiteX13" fmla="*/ 293190 w 772615"/>
                <a:gd name="connsiteY13" fmla="*/ 83091 h 1318148"/>
                <a:gd name="connsiteX14" fmla="*/ 455115 w 772615"/>
                <a:gd name="connsiteY14" fmla="*/ 13241 h 1318148"/>
                <a:gd name="connsiteX15" fmla="*/ 636090 w 772615"/>
                <a:gd name="connsiteY15" fmla="*/ 6891 h 1318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72615" h="1318148">
                  <a:moveTo>
                    <a:pt x="636090" y="6891"/>
                  </a:moveTo>
                  <a:cubicBezTo>
                    <a:pt x="627623" y="16945"/>
                    <a:pt x="467286" y="27529"/>
                    <a:pt x="404315" y="73566"/>
                  </a:cubicBezTo>
                  <a:cubicBezTo>
                    <a:pt x="341344" y="119603"/>
                    <a:pt x="290544" y="173049"/>
                    <a:pt x="258265" y="283116"/>
                  </a:cubicBezTo>
                  <a:cubicBezTo>
                    <a:pt x="225986" y="393183"/>
                    <a:pt x="210640" y="603262"/>
                    <a:pt x="210640" y="733966"/>
                  </a:cubicBezTo>
                  <a:cubicBezTo>
                    <a:pt x="210640" y="864670"/>
                    <a:pt x="237098" y="990612"/>
                    <a:pt x="258265" y="1067341"/>
                  </a:cubicBezTo>
                  <a:cubicBezTo>
                    <a:pt x="279432" y="1144070"/>
                    <a:pt x="299540" y="1162591"/>
                    <a:pt x="337640" y="1194341"/>
                  </a:cubicBezTo>
                  <a:cubicBezTo>
                    <a:pt x="375740" y="1226091"/>
                    <a:pt x="438182" y="1237733"/>
                    <a:pt x="486865" y="1257841"/>
                  </a:cubicBezTo>
                  <a:cubicBezTo>
                    <a:pt x="535548" y="1277949"/>
                    <a:pt x="583703" y="1307054"/>
                    <a:pt x="629740" y="1314991"/>
                  </a:cubicBezTo>
                  <a:cubicBezTo>
                    <a:pt x="675777" y="1322928"/>
                    <a:pt x="809127" y="1314462"/>
                    <a:pt x="763090" y="1305466"/>
                  </a:cubicBezTo>
                  <a:cubicBezTo>
                    <a:pt x="717053" y="1296470"/>
                    <a:pt x="465169" y="1311816"/>
                    <a:pt x="353515" y="1261016"/>
                  </a:cubicBezTo>
                  <a:cubicBezTo>
                    <a:pt x="241861" y="1210216"/>
                    <a:pt x="151902" y="1111791"/>
                    <a:pt x="93165" y="1000666"/>
                  </a:cubicBezTo>
                  <a:cubicBezTo>
                    <a:pt x="34428" y="889541"/>
                    <a:pt x="-7377" y="719679"/>
                    <a:pt x="1090" y="594266"/>
                  </a:cubicBezTo>
                  <a:cubicBezTo>
                    <a:pt x="9557" y="468854"/>
                    <a:pt x="95282" y="333387"/>
                    <a:pt x="143965" y="248191"/>
                  </a:cubicBezTo>
                  <a:cubicBezTo>
                    <a:pt x="192648" y="162995"/>
                    <a:pt x="241332" y="122249"/>
                    <a:pt x="293190" y="83091"/>
                  </a:cubicBezTo>
                  <a:cubicBezTo>
                    <a:pt x="345048" y="43933"/>
                    <a:pt x="404315" y="29645"/>
                    <a:pt x="455115" y="13241"/>
                  </a:cubicBezTo>
                  <a:cubicBezTo>
                    <a:pt x="505915" y="-3163"/>
                    <a:pt x="644557" y="-3163"/>
                    <a:pt x="636090" y="689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AFBC7A5A-5CDD-499F-2E22-6E2809631F47}"/>
                </a:ext>
              </a:extLst>
            </p:cNvPr>
            <p:cNvSpPr/>
            <p:nvPr/>
          </p:nvSpPr>
          <p:spPr>
            <a:xfrm>
              <a:off x="3746500" y="9661525"/>
              <a:ext cx="967383" cy="590550"/>
            </a:xfrm>
            <a:custGeom>
              <a:avLst/>
              <a:gdLst>
                <a:gd name="connsiteX0" fmla="*/ 0 w 967383"/>
                <a:gd name="connsiteY0" fmla="*/ 0 h 590550"/>
                <a:gd name="connsiteX1" fmla="*/ 708025 w 967383"/>
                <a:gd name="connsiteY1" fmla="*/ 15875 h 590550"/>
                <a:gd name="connsiteX2" fmla="*/ 927100 w 967383"/>
                <a:gd name="connsiteY2" fmla="*/ 190500 h 590550"/>
                <a:gd name="connsiteX3" fmla="*/ 962025 w 967383"/>
                <a:gd name="connsiteY3" fmla="*/ 390525 h 590550"/>
                <a:gd name="connsiteX4" fmla="*/ 860425 w 967383"/>
                <a:gd name="connsiteY4" fmla="*/ 533400 h 590550"/>
                <a:gd name="connsiteX5" fmla="*/ 685800 w 967383"/>
                <a:gd name="connsiteY5" fmla="*/ 584200 h 590550"/>
                <a:gd name="connsiteX6" fmla="*/ 517525 w 967383"/>
                <a:gd name="connsiteY6" fmla="*/ 587375 h 590550"/>
                <a:gd name="connsiteX7" fmla="*/ 288925 w 967383"/>
                <a:gd name="connsiteY7" fmla="*/ 590550 h 590550"/>
                <a:gd name="connsiteX8" fmla="*/ 565150 w 967383"/>
                <a:gd name="connsiteY8" fmla="*/ 577850 h 590550"/>
                <a:gd name="connsiteX9" fmla="*/ 711200 w 967383"/>
                <a:gd name="connsiteY9" fmla="*/ 520700 h 590550"/>
                <a:gd name="connsiteX10" fmla="*/ 765175 w 967383"/>
                <a:gd name="connsiteY10" fmla="*/ 225425 h 590550"/>
                <a:gd name="connsiteX11" fmla="*/ 717550 w 967383"/>
                <a:gd name="connsiteY11" fmla="*/ 104775 h 590550"/>
                <a:gd name="connsiteX12" fmla="*/ 676275 w 967383"/>
                <a:gd name="connsiteY12" fmla="*/ 47625 h 590550"/>
                <a:gd name="connsiteX13" fmla="*/ 501650 w 967383"/>
                <a:gd name="connsiteY13" fmla="*/ 38100 h 590550"/>
                <a:gd name="connsiteX14" fmla="*/ 403225 w 967383"/>
                <a:gd name="connsiteY14" fmla="*/ 31750 h 590550"/>
                <a:gd name="connsiteX15" fmla="*/ 0 w 967383"/>
                <a:gd name="connsiteY15" fmla="*/ 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67383" h="590550">
                  <a:moveTo>
                    <a:pt x="0" y="0"/>
                  </a:moveTo>
                  <a:lnTo>
                    <a:pt x="708025" y="15875"/>
                  </a:lnTo>
                  <a:cubicBezTo>
                    <a:pt x="862542" y="47625"/>
                    <a:pt x="884767" y="128058"/>
                    <a:pt x="927100" y="190500"/>
                  </a:cubicBezTo>
                  <a:cubicBezTo>
                    <a:pt x="969433" y="252942"/>
                    <a:pt x="973138" y="333375"/>
                    <a:pt x="962025" y="390525"/>
                  </a:cubicBezTo>
                  <a:cubicBezTo>
                    <a:pt x="950913" y="447675"/>
                    <a:pt x="906462" y="501121"/>
                    <a:pt x="860425" y="533400"/>
                  </a:cubicBezTo>
                  <a:cubicBezTo>
                    <a:pt x="814388" y="565679"/>
                    <a:pt x="742950" y="575204"/>
                    <a:pt x="685800" y="584200"/>
                  </a:cubicBezTo>
                  <a:cubicBezTo>
                    <a:pt x="628650" y="593196"/>
                    <a:pt x="517525" y="587375"/>
                    <a:pt x="517525" y="587375"/>
                  </a:cubicBezTo>
                  <a:lnTo>
                    <a:pt x="288925" y="590550"/>
                  </a:lnTo>
                  <a:cubicBezTo>
                    <a:pt x="296863" y="588962"/>
                    <a:pt x="494771" y="589492"/>
                    <a:pt x="565150" y="577850"/>
                  </a:cubicBezTo>
                  <a:cubicBezTo>
                    <a:pt x="635529" y="566208"/>
                    <a:pt x="677863" y="579437"/>
                    <a:pt x="711200" y="520700"/>
                  </a:cubicBezTo>
                  <a:cubicBezTo>
                    <a:pt x="744537" y="461963"/>
                    <a:pt x="764117" y="294746"/>
                    <a:pt x="765175" y="225425"/>
                  </a:cubicBezTo>
                  <a:cubicBezTo>
                    <a:pt x="766233" y="156104"/>
                    <a:pt x="732367" y="134408"/>
                    <a:pt x="717550" y="104775"/>
                  </a:cubicBezTo>
                  <a:cubicBezTo>
                    <a:pt x="702733" y="75142"/>
                    <a:pt x="712258" y="58738"/>
                    <a:pt x="676275" y="47625"/>
                  </a:cubicBezTo>
                  <a:cubicBezTo>
                    <a:pt x="640292" y="36512"/>
                    <a:pt x="501650" y="38100"/>
                    <a:pt x="501650" y="38100"/>
                  </a:cubicBezTo>
                  <a:lnTo>
                    <a:pt x="403225" y="317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25">
              <a:extLst>
                <a:ext uri="{FF2B5EF4-FFF2-40B4-BE49-F238E27FC236}">
                  <a16:creationId xmlns:a16="http://schemas.microsoft.com/office/drawing/2014/main" id="{94CD922D-0DA9-AD79-3F87-4329E2B23631}"/>
                </a:ext>
              </a:extLst>
            </p:cNvPr>
            <p:cNvSpPr/>
            <p:nvPr/>
          </p:nvSpPr>
          <p:spPr>
            <a:xfrm>
              <a:off x="3726680" y="9618501"/>
              <a:ext cx="619695" cy="1311638"/>
            </a:xfrm>
            <a:custGeom>
              <a:avLst/>
              <a:gdLst>
                <a:gd name="connsiteX0" fmla="*/ 200795 w 619695"/>
                <a:gd name="connsiteY0" fmla="*/ 68424 h 1311638"/>
                <a:gd name="connsiteX1" fmla="*/ 213495 w 619695"/>
                <a:gd name="connsiteY1" fmla="*/ 1103474 h 1311638"/>
                <a:gd name="connsiteX2" fmla="*/ 229370 w 619695"/>
                <a:gd name="connsiteY2" fmla="*/ 1259049 h 1311638"/>
                <a:gd name="connsiteX3" fmla="*/ 169045 w 619695"/>
                <a:gd name="connsiteY3" fmla="*/ 1278099 h 1311638"/>
                <a:gd name="connsiteX4" fmla="*/ 770 w 619695"/>
                <a:gd name="connsiteY4" fmla="*/ 1297149 h 1311638"/>
                <a:gd name="connsiteX5" fmla="*/ 102370 w 619695"/>
                <a:gd name="connsiteY5" fmla="*/ 1300324 h 1311638"/>
                <a:gd name="connsiteX6" fmla="*/ 581795 w 619695"/>
                <a:gd name="connsiteY6" fmla="*/ 1306674 h 1311638"/>
                <a:gd name="connsiteX7" fmla="*/ 569095 w 619695"/>
                <a:gd name="connsiteY7" fmla="*/ 1290799 h 1311638"/>
                <a:gd name="connsiteX8" fmla="*/ 407170 w 619695"/>
                <a:gd name="connsiteY8" fmla="*/ 1233649 h 1311638"/>
                <a:gd name="connsiteX9" fmla="*/ 416695 w 619695"/>
                <a:gd name="connsiteY9" fmla="*/ 443074 h 1311638"/>
                <a:gd name="connsiteX10" fmla="*/ 388120 w 619695"/>
                <a:gd name="connsiteY10" fmla="*/ 77949 h 1311638"/>
                <a:gd name="connsiteX11" fmla="*/ 356370 w 619695"/>
                <a:gd name="connsiteY11" fmla="*/ 93824 h 1311638"/>
                <a:gd name="connsiteX12" fmla="*/ 200795 w 619695"/>
                <a:gd name="connsiteY12" fmla="*/ 68424 h 1311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9695" h="1311638">
                  <a:moveTo>
                    <a:pt x="200795" y="68424"/>
                  </a:moveTo>
                  <a:cubicBezTo>
                    <a:pt x="176983" y="236699"/>
                    <a:pt x="208733" y="905037"/>
                    <a:pt x="213495" y="1103474"/>
                  </a:cubicBezTo>
                  <a:cubicBezTo>
                    <a:pt x="218257" y="1301911"/>
                    <a:pt x="236778" y="1229945"/>
                    <a:pt x="229370" y="1259049"/>
                  </a:cubicBezTo>
                  <a:cubicBezTo>
                    <a:pt x="221962" y="1288153"/>
                    <a:pt x="207145" y="1271749"/>
                    <a:pt x="169045" y="1278099"/>
                  </a:cubicBezTo>
                  <a:cubicBezTo>
                    <a:pt x="130945" y="1284449"/>
                    <a:pt x="11882" y="1293445"/>
                    <a:pt x="770" y="1297149"/>
                  </a:cubicBezTo>
                  <a:cubicBezTo>
                    <a:pt x="-10342" y="1300853"/>
                    <a:pt x="102370" y="1300324"/>
                    <a:pt x="102370" y="1300324"/>
                  </a:cubicBezTo>
                  <a:lnTo>
                    <a:pt x="581795" y="1306674"/>
                  </a:lnTo>
                  <a:cubicBezTo>
                    <a:pt x="659582" y="1305087"/>
                    <a:pt x="598199" y="1302970"/>
                    <a:pt x="569095" y="1290799"/>
                  </a:cubicBezTo>
                  <a:cubicBezTo>
                    <a:pt x="539991" y="1278628"/>
                    <a:pt x="432570" y="1374936"/>
                    <a:pt x="407170" y="1233649"/>
                  </a:cubicBezTo>
                  <a:cubicBezTo>
                    <a:pt x="381770" y="1092362"/>
                    <a:pt x="419870" y="635691"/>
                    <a:pt x="416695" y="443074"/>
                  </a:cubicBezTo>
                  <a:cubicBezTo>
                    <a:pt x="413520" y="250457"/>
                    <a:pt x="398174" y="136157"/>
                    <a:pt x="388120" y="77949"/>
                  </a:cubicBezTo>
                  <a:cubicBezTo>
                    <a:pt x="378066" y="19741"/>
                    <a:pt x="382828" y="92237"/>
                    <a:pt x="356370" y="93824"/>
                  </a:cubicBezTo>
                  <a:cubicBezTo>
                    <a:pt x="329912" y="95412"/>
                    <a:pt x="224607" y="-99851"/>
                    <a:pt x="200795" y="684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フリーフォーム 26">
              <a:extLst>
                <a:ext uri="{FF2B5EF4-FFF2-40B4-BE49-F238E27FC236}">
                  <a16:creationId xmlns:a16="http://schemas.microsoft.com/office/drawing/2014/main" id="{F6F5C637-3B77-3887-F639-8106FDA135EA}"/>
                </a:ext>
              </a:extLst>
            </p:cNvPr>
            <p:cNvSpPr/>
            <p:nvPr/>
          </p:nvSpPr>
          <p:spPr>
            <a:xfrm>
              <a:off x="4083013" y="10225867"/>
              <a:ext cx="894935" cy="725088"/>
            </a:xfrm>
            <a:custGeom>
              <a:avLst/>
              <a:gdLst>
                <a:gd name="connsiteX0" fmla="*/ 37 w 894935"/>
                <a:gd name="connsiteY0" fmla="*/ 7158 h 725088"/>
                <a:gd name="connsiteX1" fmla="*/ 361987 w 894935"/>
                <a:gd name="connsiteY1" fmla="*/ 13508 h 725088"/>
                <a:gd name="connsiteX2" fmla="*/ 596937 w 894935"/>
                <a:gd name="connsiteY2" fmla="*/ 134158 h 725088"/>
                <a:gd name="connsiteX3" fmla="*/ 650912 w 894935"/>
                <a:gd name="connsiteY3" fmla="*/ 280208 h 725088"/>
                <a:gd name="connsiteX4" fmla="*/ 669962 w 894935"/>
                <a:gd name="connsiteY4" fmla="*/ 550083 h 725088"/>
                <a:gd name="connsiteX5" fmla="*/ 727112 w 894935"/>
                <a:gd name="connsiteY5" fmla="*/ 686608 h 725088"/>
                <a:gd name="connsiteX6" fmla="*/ 825537 w 894935"/>
                <a:gd name="connsiteY6" fmla="*/ 677083 h 725088"/>
                <a:gd name="connsiteX7" fmla="*/ 889037 w 894935"/>
                <a:gd name="connsiteY7" fmla="*/ 638983 h 725088"/>
                <a:gd name="connsiteX8" fmla="*/ 876337 w 894935"/>
                <a:gd name="connsiteY8" fmla="*/ 673908 h 725088"/>
                <a:gd name="connsiteX9" fmla="*/ 749337 w 894935"/>
                <a:gd name="connsiteY9" fmla="*/ 724708 h 725088"/>
                <a:gd name="connsiteX10" fmla="*/ 546137 w 894935"/>
                <a:gd name="connsiteY10" fmla="*/ 645333 h 725088"/>
                <a:gd name="connsiteX11" fmla="*/ 450887 w 894935"/>
                <a:gd name="connsiteY11" fmla="*/ 229408 h 725088"/>
                <a:gd name="connsiteX12" fmla="*/ 409612 w 894935"/>
                <a:gd name="connsiteY12" fmla="*/ 111933 h 725088"/>
                <a:gd name="connsiteX13" fmla="*/ 339762 w 894935"/>
                <a:gd name="connsiteY13" fmla="*/ 51608 h 725088"/>
                <a:gd name="connsiteX14" fmla="*/ 37 w 894935"/>
                <a:gd name="connsiteY14" fmla="*/ 7158 h 72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4935" h="725088">
                  <a:moveTo>
                    <a:pt x="37" y="7158"/>
                  </a:moveTo>
                  <a:cubicBezTo>
                    <a:pt x="3741" y="808"/>
                    <a:pt x="262504" y="-7659"/>
                    <a:pt x="361987" y="13508"/>
                  </a:cubicBezTo>
                  <a:cubicBezTo>
                    <a:pt x="461470" y="34675"/>
                    <a:pt x="548783" y="89708"/>
                    <a:pt x="596937" y="134158"/>
                  </a:cubicBezTo>
                  <a:cubicBezTo>
                    <a:pt x="645091" y="178608"/>
                    <a:pt x="638741" y="210887"/>
                    <a:pt x="650912" y="280208"/>
                  </a:cubicBezTo>
                  <a:cubicBezTo>
                    <a:pt x="663083" y="349529"/>
                    <a:pt x="657262" y="482350"/>
                    <a:pt x="669962" y="550083"/>
                  </a:cubicBezTo>
                  <a:cubicBezTo>
                    <a:pt x="682662" y="617816"/>
                    <a:pt x="701183" y="665441"/>
                    <a:pt x="727112" y="686608"/>
                  </a:cubicBezTo>
                  <a:cubicBezTo>
                    <a:pt x="753041" y="707775"/>
                    <a:pt x="798550" y="685020"/>
                    <a:pt x="825537" y="677083"/>
                  </a:cubicBezTo>
                  <a:cubicBezTo>
                    <a:pt x="852524" y="669146"/>
                    <a:pt x="880570" y="639512"/>
                    <a:pt x="889037" y="638983"/>
                  </a:cubicBezTo>
                  <a:cubicBezTo>
                    <a:pt x="897504" y="638454"/>
                    <a:pt x="899620" y="659621"/>
                    <a:pt x="876337" y="673908"/>
                  </a:cubicBezTo>
                  <a:cubicBezTo>
                    <a:pt x="853054" y="688195"/>
                    <a:pt x="804370" y="729471"/>
                    <a:pt x="749337" y="724708"/>
                  </a:cubicBezTo>
                  <a:cubicBezTo>
                    <a:pt x="694304" y="719945"/>
                    <a:pt x="595879" y="727883"/>
                    <a:pt x="546137" y="645333"/>
                  </a:cubicBezTo>
                  <a:cubicBezTo>
                    <a:pt x="496395" y="562783"/>
                    <a:pt x="473641" y="318308"/>
                    <a:pt x="450887" y="229408"/>
                  </a:cubicBezTo>
                  <a:cubicBezTo>
                    <a:pt x="428133" y="140508"/>
                    <a:pt x="428133" y="141566"/>
                    <a:pt x="409612" y="111933"/>
                  </a:cubicBezTo>
                  <a:cubicBezTo>
                    <a:pt x="391091" y="82300"/>
                    <a:pt x="410670" y="68012"/>
                    <a:pt x="339762" y="51608"/>
                  </a:cubicBezTo>
                  <a:cubicBezTo>
                    <a:pt x="268854" y="35204"/>
                    <a:pt x="-3667" y="13508"/>
                    <a:pt x="37" y="715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F0016FA5-EAE0-109A-3874-D02C3AFCF935}"/>
                </a:ext>
              </a:extLst>
            </p:cNvPr>
            <p:cNvSpPr/>
            <p:nvPr/>
          </p:nvSpPr>
          <p:spPr>
            <a:xfrm>
              <a:off x="4991100" y="9652000"/>
              <a:ext cx="1254015" cy="1358960"/>
            </a:xfrm>
            <a:custGeom>
              <a:avLst/>
              <a:gdLst>
                <a:gd name="connsiteX0" fmla="*/ 0 w 1254015"/>
                <a:gd name="connsiteY0" fmla="*/ 0 h 1358960"/>
                <a:gd name="connsiteX1" fmla="*/ 406400 w 1254015"/>
                <a:gd name="connsiteY1" fmla="*/ 12700 h 1358960"/>
                <a:gd name="connsiteX2" fmla="*/ 504825 w 1254015"/>
                <a:gd name="connsiteY2" fmla="*/ 146050 h 1358960"/>
                <a:gd name="connsiteX3" fmla="*/ 952500 w 1254015"/>
                <a:gd name="connsiteY3" fmla="*/ 882650 h 1358960"/>
                <a:gd name="connsiteX4" fmla="*/ 1012825 w 1254015"/>
                <a:gd name="connsiteY4" fmla="*/ 981075 h 1358960"/>
                <a:gd name="connsiteX5" fmla="*/ 1000125 w 1254015"/>
                <a:gd name="connsiteY5" fmla="*/ 796925 h 1358960"/>
                <a:gd name="connsiteX6" fmla="*/ 1022350 w 1254015"/>
                <a:gd name="connsiteY6" fmla="*/ 82550 h 1358960"/>
                <a:gd name="connsiteX7" fmla="*/ 965200 w 1254015"/>
                <a:gd name="connsiteY7" fmla="*/ 69850 h 1358960"/>
                <a:gd name="connsiteX8" fmla="*/ 1025525 w 1254015"/>
                <a:gd name="connsiteY8" fmla="*/ 63500 h 1358960"/>
                <a:gd name="connsiteX9" fmla="*/ 784225 w 1254015"/>
                <a:gd name="connsiteY9" fmla="*/ 38100 h 1358960"/>
                <a:gd name="connsiteX10" fmla="*/ 857250 w 1254015"/>
                <a:gd name="connsiteY10" fmla="*/ 15875 h 1358960"/>
                <a:gd name="connsiteX11" fmla="*/ 1247775 w 1254015"/>
                <a:gd name="connsiteY11" fmla="*/ 31750 h 1358960"/>
                <a:gd name="connsiteX12" fmla="*/ 1095375 w 1254015"/>
                <a:gd name="connsiteY12" fmla="*/ 92075 h 1358960"/>
                <a:gd name="connsiteX13" fmla="*/ 1063625 w 1254015"/>
                <a:gd name="connsiteY13" fmla="*/ 384175 h 1358960"/>
                <a:gd name="connsiteX14" fmla="*/ 1073150 w 1254015"/>
                <a:gd name="connsiteY14" fmla="*/ 1285875 h 1358960"/>
                <a:gd name="connsiteX15" fmla="*/ 987425 w 1254015"/>
                <a:gd name="connsiteY15" fmla="*/ 1203325 h 1358960"/>
                <a:gd name="connsiteX16" fmla="*/ 473075 w 1254015"/>
                <a:gd name="connsiteY16" fmla="*/ 393700 h 1358960"/>
                <a:gd name="connsiteX17" fmla="*/ 311150 w 1254015"/>
                <a:gd name="connsiteY17" fmla="*/ 142875 h 1358960"/>
                <a:gd name="connsiteX18" fmla="*/ 298450 w 1254015"/>
                <a:gd name="connsiteY18" fmla="*/ 266700 h 1358960"/>
                <a:gd name="connsiteX19" fmla="*/ 276225 w 1254015"/>
                <a:gd name="connsiteY19" fmla="*/ 1193800 h 1358960"/>
                <a:gd name="connsiteX20" fmla="*/ 273050 w 1254015"/>
                <a:gd name="connsiteY20" fmla="*/ 1228725 h 1358960"/>
                <a:gd name="connsiteX21" fmla="*/ 463550 w 1254015"/>
                <a:gd name="connsiteY21" fmla="*/ 1235075 h 1358960"/>
                <a:gd name="connsiteX22" fmla="*/ 508000 w 1254015"/>
                <a:gd name="connsiteY22" fmla="*/ 1238250 h 1358960"/>
                <a:gd name="connsiteX23" fmla="*/ 450850 w 1254015"/>
                <a:gd name="connsiteY23" fmla="*/ 1254125 h 1358960"/>
                <a:gd name="connsiteX24" fmla="*/ 142875 w 1254015"/>
                <a:gd name="connsiteY24" fmla="*/ 1295400 h 1358960"/>
                <a:gd name="connsiteX25" fmla="*/ 44450 w 1254015"/>
                <a:gd name="connsiteY25" fmla="*/ 1279525 h 1358960"/>
                <a:gd name="connsiteX26" fmla="*/ 79375 w 1254015"/>
                <a:gd name="connsiteY26" fmla="*/ 1263650 h 1358960"/>
                <a:gd name="connsiteX27" fmla="*/ 206375 w 1254015"/>
                <a:gd name="connsiteY27" fmla="*/ 1250950 h 1358960"/>
                <a:gd name="connsiteX28" fmla="*/ 238125 w 1254015"/>
                <a:gd name="connsiteY28" fmla="*/ 1019175 h 1358960"/>
                <a:gd name="connsiteX29" fmla="*/ 219075 w 1254015"/>
                <a:gd name="connsiteY29" fmla="*/ 130175 h 1358960"/>
                <a:gd name="connsiteX30" fmla="*/ 231775 w 1254015"/>
                <a:gd name="connsiteY30" fmla="*/ 66675 h 1358960"/>
                <a:gd name="connsiteX31" fmla="*/ 180975 w 1254015"/>
                <a:gd name="connsiteY31" fmla="*/ 57150 h 1358960"/>
                <a:gd name="connsiteX32" fmla="*/ 0 w 1254015"/>
                <a:gd name="connsiteY32" fmla="*/ 0 h 135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54015" h="1358960">
                  <a:moveTo>
                    <a:pt x="0" y="0"/>
                  </a:moveTo>
                  <a:lnTo>
                    <a:pt x="406400" y="12700"/>
                  </a:lnTo>
                  <a:cubicBezTo>
                    <a:pt x="490538" y="37042"/>
                    <a:pt x="413808" y="1058"/>
                    <a:pt x="504825" y="146050"/>
                  </a:cubicBezTo>
                  <a:cubicBezTo>
                    <a:pt x="595842" y="291042"/>
                    <a:pt x="867833" y="743479"/>
                    <a:pt x="952500" y="882650"/>
                  </a:cubicBezTo>
                  <a:cubicBezTo>
                    <a:pt x="1037167" y="1021821"/>
                    <a:pt x="1004888" y="995362"/>
                    <a:pt x="1012825" y="981075"/>
                  </a:cubicBezTo>
                  <a:cubicBezTo>
                    <a:pt x="1020762" y="966788"/>
                    <a:pt x="998538" y="946679"/>
                    <a:pt x="1000125" y="796925"/>
                  </a:cubicBezTo>
                  <a:cubicBezTo>
                    <a:pt x="1001712" y="647171"/>
                    <a:pt x="1028171" y="203729"/>
                    <a:pt x="1022350" y="82550"/>
                  </a:cubicBezTo>
                  <a:cubicBezTo>
                    <a:pt x="1016529" y="-38629"/>
                    <a:pt x="964671" y="73025"/>
                    <a:pt x="965200" y="69850"/>
                  </a:cubicBezTo>
                  <a:cubicBezTo>
                    <a:pt x="965729" y="66675"/>
                    <a:pt x="1055687" y="68792"/>
                    <a:pt x="1025525" y="63500"/>
                  </a:cubicBezTo>
                  <a:cubicBezTo>
                    <a:pt x="995363" y="58208"/>
                    <a:pt x="812271" y="46038"/>
                    <a:pt x="784225" y="38100"/>
                  </a:cubicBezTo>
                  <a:cubicBezTo>
                    <a:pt x="756179" y="30163"/>
                    <a:pt x="779992" y="16933"/>
                    <a:pt x="857250" y="15875"/>
                  </a:cubicBezTo>
                  <a:cubicBezTo>
                    <a:pt x="934508" y="14817"/>
                    <a:pt x="1208088" y="19050"/>
                    <a:pt x="1247775" y="31750"/>
                  </a:cubicBezTo>
                  <a:cubicBezTo>
                    <a:pt x="1287463" y="44450"/>
                    <a:pt x="1126067" y="33338"/>
                    <a:pt x="1095375" y="92075"/>
                  </a:cubicBezTo>
                  <a:cubicBezTo>
                    <a:pt x="1064683" y="150812"/>
                    <a:pt x="1067329" y="185208"/>
                    <a:pt x="1063625" y="384175"/>
                  </a:cubicBezTo>
                  <a:cubicBezTo>
                    <a:pt x="1059921" y="583142"/>
                    <a:pt x="1085850" y="1149350"/>
                    <a:pt x="1073150" y="1285875"/>
                  </a:cubicBezTo>
                  <a:cubicBezTo>
                    <a:pt x="1060450" y="1422400"/>
                    <a:pt x="1087438" y="1352021"/>
                    <a:pt x="987425" y="1203325"/>
                  </a:cubicBezTo>
                  <a:cubicBezTo>
                    <a:pt x="887413" y="1054629"/>
                    <a:pt x="585787" y="570442"/>
                    <a:pt x="473075" y="393700"/>
                  </a:cubicBezTo>
                  <a:cubicBezTo>
                    <a:pt x="360363" y="216958"/>
                    <a:pt x="340254" y="164042"/>
                    <a:pt x="311150" y="142875"/>
                  </a:cubicBezTo>
                  <a:cubicBezTo>
                    <a:pt x="282046" y="121708"/>
                    <a:pt x="304271" y="91546"/>
                    <a:pt x="298450" y="266700"/>
                  </a:cubicBezTo>
                  <a:cubicBezTo>
                    <a:pt x="292629" y="441854"/>
                    <a:pt x="280458" y="1033463"/>
                    <a:pt x="276225" y="1193800"/>
                  </a:cubicBezTo>
                  <a:cubicBezTo>
                    <a:pt x="271992" y="1354137"/>
                    <a:pt x="241829" y="1221846"/>
                    <a:pt x="273050" y="1228725"/>
                  </a:cubicBezTo>
                  <a:cubicBezTo>
                    <a:pt x="304271" y="1235604"/>
                    <a:pt x="424392" y="1233488"/>
                    <a:pt x="463550" y="1235075"/>
                  </a:cubicBezTo>
                  <a:cubicBezTo>
                    <a:pt x="502708" y="1236662"/>
                    <a:pt x="510117" y="1235075"/>
                    <a:pt x="508000" y="1238250"/>
                  </a:cubicBezTo>
                  <a:cubicBezTo>
                    <a:pt x="505883" y="1241425"/>
                    <a:pt x="511704" y="1244600"/>
                    <a:pt x="450850" y="1254125"/>
                  </a:cubicBezTo>
                  <a:cubicBezTo>
                    <a:pt x="389996" y="1263650"/>
                    <a:pt x="210608" y="1291167"/>
                    <a:pt x="142875" y="1295400"/>
                  </a:cubicBezTo>
                  <a:cubicBezTo>
                    <a:pt x="75142" y="1299633"/>
                    <a:pt x="55033" y="1284817"/>
                    <a:pt x="44450" y="1279525"/>
                  </a:cubicBezTo>
                  <a:cubicBezTo>
                    <a:pt x="33867" y="1274233"/>
                    <a:pt x="52388" y="1268412"/>
                    <a:pt x="79375" y="1263650"/>
                  </a:cubicBezTo>
                  <a:cubicBezTo>
                    <a:pt x="106362" y="1258888"/>
                    <a:pt x="179917" y="1291696"/>
                    <a:pt x="206375" y="1250950"/>
                  </a:cubicBezTo>
                  <a:cubicBezTo>
                    <a:pt x="232833" y="1210204"/>
                    <a:pt x="236008" y="1205971"/>
                    <a:pt x="238125" y="1019175"/>
                  </a:cubicBezTo>
                  <a:cubicBezTo>
                    <a:pt x="240242" y="832379"/>
                    <a:pt x="220133" y="288925"/>
                    <a:pt x="219075" y="130175"/>
                  </a:cubicBezTo>
                  <a:cubicBezTo>
                    <a:pt x="218017" y="-28575"/>
                    <a:pt x="238125" y="78846"/>
                    <a:pt x="231775" y="66675"/>
                  </a:cubicBezTo>
                  <a:cubicBezTo>
                    <a:pt x="225425" y="54504"/>
                    <a:pt x="180975" y="57150"/>
                    <a:pt x="180975" y="5715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4124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3C9D8-94EC-EEA0-25EF-E4816DB43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>
            <a:extLst>
              <a:ext uri="{FF2B5EF4-FFF2-40B4-BE49-F238E27FC236}">
                <a16:creationId xmlns:a16="http://schemas.microsoft.com/office/drawing/2014/main" id="{71F33C6A-8602-C049-8066-A32088C571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39C2A07B-1C09-7AE0-B78F-D2620784C5EB}"/>
              </a:ext>
            </a:extLst>
          </p:cNvPr>
          <p:cNvSpPr/>
          <p:nvPr/>
        </p:nvSpPr>
        <p:spPr>
          <a:xfrm>
            <a:off x="5241310" y="4184019"/>
            <a:ext cx="814407" cy="318529"/>
          </a:xfrm>
          <a:custGeom>
            <a:avLst/>
            <a:gdLst>
              <a:gd name="connsiteX0" fmla="*/ 89515 w 814407"/>
              <a:gd name="connsiteY0" fmla="*/ 289556 h 318529"/>
              <a:gd name="connsiteX1" fmla="*/ 378440 w 814407"/>
              <a:gd name="connsiteY1" fmla="*/ 140331 h 318529"/>
              <a:gd name="connsiteX2" fmla="*/ 670540 w 814407"/>
              <a:gd name="connsiteY2" fmla="*/ 153031 h 318529"/>
              <a:gd name="connsiteX3" fmla="*/ 553065 w 814407"/>
              <a:gd name="connsiteY3" fmla="*/ 153031 h 318529"/>
              <a:gd name="connsiteX4" fmla="*/ 683240 w 814407"/>
              <a:gd name="connsiteY4" fmla="*/ 181606 h 318529"/>
              <a:gd name="connsiteX5" fmla="*/ 702290 w 814407"/>
              <a:gd name="connsiteY5" fmla="*/ 219706 h 318529"/>
              <a:gd name="connsiteX6" fmla="*/ 651490 w 814407"/>
              <a:gd name="connsiteY6" fmla="*/ 187956 h 318529"/>
              <a:gd name="connsiteX7" fmla="*/ 788015 w 814407"/>
              <a:gd name="connsiteY7" fmla="*/ 302256 h 318529"/>
              <a:gd name="connsiteX8" fmla="*/ 810240 w 814407"/>
              <a:gd name="connsiteY8" fmla="*/ 311781 h 318529"/>
              <a:gd name="connsiteX9" fmla="*/ 734040 w 814407"/>
              <a:gd name="connsiteY9" fmla="*/ 245106 h 318529"/>
              <a:gd name="connsiteX10" fmla="*/ 705465 w 814407"/>
              <a:gd name="connsiteY10" fmla="*/ 200656 h 318529"/>
              <a:gd name="connsiteX11" fmla="*/ 743565 w 814407"/>
              <a:gd name="connsiteY11" fmla="*/ 143506 h 318529"/>
              <a:gd name="connsiteX12" fmla="*/ 683240 w 814407"/>
              <a:gd name="connsiteY12" fmla="*/ 168906 h 318529"/>
              <a:gd name="connsiteX13" fmla="*/ 619740 w 814407"/>
              <a:gd name="connsiteY13" fmla="*/ 153031 h 318529"/>
              <a:gd name="connsiteX14" fmla="*/ 673715 w 814407"/>
              <a:gd name="connsiteY14" fmla="*/ 89531 h 318529"/>
              <a:gd name="connsiteX15" fmla="*/ 540365 w 814407"/>
              <a:gd name="connsiteY15" fmla="*/ 143506 h 318529"/>
              <a:gd name="connsiteX16" fmla="*/ 546715 w 814407"/>
              <a:gd name="connsiteY16" fmla="*/ 57781 h 318529"/>
              <a:gd name="connsiteX17" fmla="*/ 486390 w 814407"/>
              <a:gd name="connsiteY17" fmla="*/ 108581 h 318529"/>
              <a:gd name="connsiteX18" fmla="*/ 489565 w 814407"/>
              <a:gd name="connsiteY18" fmla="*/ 64131 h 318529"/>
              <a:gd name="connsiteX19" fmla="*/ 429240 w 814407"/>
              <a:gd name="connsiteY19" fmla="*/ 105406 h 318529"/>
              <a:gd name="connsiteX20" fmla="*/ 397490 w 814407"/>
              <a:gd name="connsiteY20" fmla="*/ 76831 h 318529"/>
              <a:gd name="connsiteX21" fmla="*/ 289540 w 814407"/>
              <a:gd name="connsiteY21" fmla="*/ 631 h 318529"/>
              <a:gd name="connsiteX22" fmla="*/ 330815 w 814407"/>
              <a:gd name="connsiteY22" fmla="*/ 45081 h 318529"/>
              <a:gd name="connsiteX23" fmla="*/ 346690 w 814407"/>
              <a:gd name="connsiteY23" fmla="*/ 124456 h 318529"/>
              <a:gd name="connsiteX24" fmla="*/ 311765 w 814407"/>
              <a:gd name="connsiteY24" fmla="*/ 80006 h 318529"/>
              <a:gd name="connsiteX25" fmla="*/ 324465 w 814407"/>
              <a:gd name="connsiteY25" fmla="*/ 114931 h 318529"/>
              <a:gd name="connsiteX26" fmla="*/ 245090 w 814407"/>
              <a:gd name="connsiteY26" fmla="*/ 76831 h 318529"/>
              <a:gd name="connsiteX27" fmla="*/ 283190 w 814407"/>
              <a:gd name="connsiteY27" fmla="*/ 146681 h 318529"/>
              <a:gd name="connsiteX28" fmla="*/ 251440 w 814407"/>
              <a:gd name="connsiteY28" fmla="*/ 140331 h 318529"/>
              <a:gd name="connsiteX29" fmla="*/ 238740 w 814407"/>
              <a:gd name="connsiteY29" fmla="*/ 111756 h 318529"/>
              <a:gd name="connsiteX30" fmla="*/ 133965 w 814407"/>
              <a:gd name="connsiteY30" fmla="*/ 118106 h 318529"/>
              <a:gd name="connsiteX31" fmla="*/ 229215 w 814407"/>
              <a:gd name="connsiteY31" fmla="*/ 130806 h 318529"/>
              <a:gd name="connsiteX32" fmla="*/ 143490 w 814407"/>
              <a:gd name="connsiteY32" fmla="*/ 149856 h 318529"/>
              <a:gd name="connsiteX33" fmla="*/ 108565 w 814407"/>
              <a:gd name="connsiteY33" fmla="*/ 207006 h 318529"/>
              <a:gd name="connsiteX34" fmla="*/ 203815 w 814407"/>
              <a:gd name="connsiteY34" fmla="*/ 143506 h 318529"/>
              <a:gd name="connsiteX35" fmla="*/ 140315 w 814407"/>
              <a:gd name="connsiteY35" fmla="*/ 187956 h 318529"/>
              <a:gd name="connsiteX36" fmla="*/ 615 w 814407"/>
              <a:gd name="connsiteY36" fmla="*/ 187956 h 318529"/>
              <a:gd name="connsiteX37" fmla="*/ 200640 w 814407"/>
              <a:gd name="connsiteY37" fmla="*/ 149856 h 318529"/>
              <a:gd name="connsiteX38" fmla="*/ 89515 w 814407"/>
              <a:gd name="connsiteY38" fmla="*/ 289556 h 31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14407" h="318529">
                <a:moveTo>
                  <a:pt x="89515" y="289556"/>
                </a:moveTo>
                <a:cubicBezTo>
                  <a:pt x="119148" y="287969"/>
                  <a:pt x="281603" y="163085"/>
                  <a:pt x="378440" y="140331"/>
                </a:cubicBezTo>
                <a:cubicBezTo>
                  <a:pt x="475278" y="117577"/>
                  <a:pt x="641436" y="150914"/>
                  <a:pt x="670540" y="153031"/>
                </a:cubicBezTo>
                <a:cubicBezTo>
                  <a:pt x="699644" y="155148"/>
                  <a:pt x="550948" y="148269"/>
                  <a:pt x="553065" y="153031"/>
                </a:cubicBezTo>
                <a:cubicBezTo>
                  <a:pt x="555182" y="157793"/>
                  <a:pt x="658369" y="170494"/>
                  <a:pt x="683240" y="181606"/>
                </a:cubicBezTo>
                <a:cubicBezTo>
                  <a:pt x="708111" y="192718"/>
                  <a:pt x="707581" y="218648"/>
                  <a:pt x="702290" y="219706"/>
                </a:cubicBezTo>
                <a:cubicBezTo>
                  <a:pt x="696999" y="220764"/>
                  <a:pt x="637202" y="174198"/>
                  <a:pt x="651490" y="187956"/>
                </a:cubicBezTo>
                <a:cubicBezTo>
                  <a:pt x="665778" y="201714"/>
                  <a:pt x="761557" y="281618"/>
                  <a:pt x="788015" y="302256"/>
                </a:cubicBezTo>
                <a:cubicBezTo>
                  <a:pt x="814473" y="322894"/>
                  <a:pt x="819236" y="321306"/>
                  <a:pt x="810240" y="311781"/>
                </a:cubicBezTo>
                <a:cubicBezTo>
                  <a:pt x="801244" y="302256"/>
                  <a:pt x="751503" y="263627"/>
                  <a:pt x="734040" y="245106"/>
                </a:cubicBezTo>
                <a:cubicBezTo>
                  <a:pt x="716578" y="226585"/>
                  <a:pt x="703878" y="217589"/>
                  <a:pt x="705465" y="200656"/>
                </a:cubicBezTo>
                <a:cubicBezTo>
                  <a:pt x="707053" y="183723"/>
                  <a:pt x="747269" y="148798"/>
                  <a:pt x="743565" y="143506"/>
                </a:cubicBezTo>
                <a:cubicBezTo>
                  <a:pt x="739861" y="138214"/>
                  <a:pt x="703877" y="167319"/>
                  <a:pt x="683240" y="168906"/>
                </a:cubicBezTo>
                <a:cubicBezTo>
                  <a:pt x="662603" y="170493"/>
                  <a:pt x="621327" y="166260"/>
                  <a:pt x="619740" y="153031"/>
                </a:cubicBezTo>
                <a:cubicBezTo>
                  <a:pt x="618153" y="139802"/>
                  <a:pt x="686944" y="91118"/>
                  <a:pt x="673715" y="89531"/>
                </a:cubicBezTo>
                <a:cubicBezTo>
                  <a:pt x="660486" y="87944"/>
                  <a:pt x="561531" y="148798"/>
                  <a:pt x="540365" y="143506"/>
                </a:cubicBezTo>
                <a:cubicBezTo>
                  <a:pt x="519199" y="138214"/>
                  <a:pt x="555711" y="63602"/>
                  <a:pt x="546715" y="57781"/>
                </a:cubicBezTo>
                <a:cubicBezTo>
                  <a:pt x="537719" y="51960"/>
                  <a:pt x="495915" y="107523"/>
                  <a:pt x="486390" y="108581"/>
                </a:cubicBezTo>
                <a:cubicBezTo>
                  <a:pt x="476865" y="109639"/>
                  <a:pt x="499090" y="64660"/>
                  <a:pt x="489565" y="64131"/>
                </a:cubicBezTo>
                <a:cubicBezTo>
                  <a:pt x="480040" y="63602"/>
                  <a:pt x="444586" y="103289"/>
                  <a:pt x="429240" y="105406"/>
                </a:cubicBezTo>
                <a:cubicBezTo>
                  <a:pt x="413894" y="107523"/>
                  <a:pt x="420773" y="94293"/>
                  <a:pt x="397490" y="76831"/>
                </a:cubicBezTo>
                <a:cubicBezTo>
                  <a:pt x="374207" y="59368"/>
                  <a:pt x="300653" y="5923"/>
                  <a:pt x="289540" y="631"/>
                </a:cubicBezTo>
                <a:cubicBezTo>
                  <a:pt x="278428" y="-4661"/>
                  <a:pt x="321290" y="24444"/>
                  <a:pt x="330815" y="45081"/>
                </a:cubicBezTo>
                <a:cubicBezTo>
                  <a:pt x="340340" y="65718"/>
                  <a:pt x="349865" y="118635"/>
                  <a:pt x="346690" y="124456"/>
                </a:cubicBezTo>
                <a:cubicBezTo>
                  <a:pt x="343515" y="130277"/>
                  <a:pt x="315469" y="81593"/>
                  <a:pt x="311765" y="80006"/>
                </a:cubicBezTo>
                <a:cubicBezTo>
                  <a:pt x="308061" y="78419"/>
                  <a:pt x="335577" y="115460"/>
                  <a:pt x="324465" y="114931"/>
                </a:cubicBezTo>
                <a:cubicBezTo>
                  <a:pt x="313353" y="114402"/>
                  <a:pt x="251969" y="71539"/>
                  <a:pt x="245090" y="76831"/>
                </a:cubicBezTo>
                <a:cubicBezTo>
                  <a:pt x="238211" y="82123"/>
                  <a:pt x="282132" y="136098"/>
                  <a:pt x="283190" y="146681"/>
                </a:cubicBezTo>
                <a:cubicBezTo>
                  <a:pt x="284248" y="157264"/>
                  <a:pt x="258848" y="146152"/>
                  <a:pt x="251440" y="140331"/>
                </a:cubicBezTo>
                <a:cubicBezTo>
                  <a:pt x="244032" y="134510"/>
                  <a:pt x="258319" y="115460"/>
                  <a:pt x="238740" y="111756"/>
                </a:cubicBezTo>
                <a:cubicBezTo>
                  <a:pt x="219161" y="108052"/>
                  <a:pt x="135552" y="114931"/>
                  <a:pt x="133965" y="118106"/>
                </a:cubicBezTo>
                <a:cubicBezTo>
                  <a:pt x="132378" y="121281"/>
                  <a:pt x="227628" y="125514"/>
                  <a:pt x="229215" y="130806"/>
                </a:cubicBezTo>
                <a:cubicBezTo>
                  <a:pt x="230802" y="136098"/>
                  <a:pt x="163598" y="137156"/>
                  <a:pt x="143490" y="149856"/>
                </a:cubicBezTo>
                <a:cubicBezTo>
                  <a:pt x="123382" y="162556"/>
                  <a:pt x="98511" y="208064"/>
                  <a:pt x="108565" y="207006"/>
                </a:cubicBezTo>
                <a:cubicBezTo>
                  <a:pt x="118619" y="205948"/>
                  <a:pt x="198523" y="146681"/>
                  <a:pt x="203815" y="143506"/>
                </a:cubicBezTo>
                <a:cubicBezTo>
                  <a:pt x="209107" y="140331"/>
                  <a:pt x="174182" y="180548"/>
                  <a:pt x="140315" y="187956"/>
                </a:cubicBezTo>
                <a:cubicBezTo>
                  <a:pt x="106448" y="195364"/>
                  <a:pt x="-9439" y="194306"/>
                  <a:pt x="615" y="187956"/>
                </a:cubicBezTo>
                <a:cubicBezTo>
                  <a:pt x="10669" y="181606"/>
                  <a:pt x="186353" y="138214"/>
                  <a:pt x="200640" y="149856"/>
                </a:cubicBezTo>
                <a:cubicBezTo>
                  <a:pt x="214927" y="161498"/>
                  <a:pt x="59882" y="291143"/>
                  <a:pt x="89515" y="28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C3F1AB14-0708-DEF7-D84E-C0EC5B3AC08E}"/>
              </a:ext>
            </a:extLst>
          </p:cNvPr>
          <p:cNvSpPr/>
          <p:nvPr/>
        </p:nvSpPr>
        <p:spPr>
          <a:xfrm>
            <a:off x="5799542" y="4300388"/>
            <a:ext cx="354394" cy="263114"/>
          </a:xfrm>
          <a:custGeom>
            <a:avLst/>
            <a:gdLst>
              <a:gd name="connsiteX0" fmla="*/ 1183 w 354394"/>
              <a:gd name="connsiteY0" fmla="*/ 1737 h 263114"/>
              <a:gd name="connsiteX1" fmla="*/ 213908 w 354394"/>
              <a:gd name="connsiteY1" fmla="*/ 138262 h 263114"/>
              <a:gd name="connsiteX2" fmla="*/ 182158 w 354394"/>
              <a:gd name="connsiteY2" fmla="*/ 106512 h 263114"/>
              <a:gd name="connsiteX3" fmla="*/ 280583 w 354394"/>
              <a:gd name="connsiteY3" fmla="*/ 192237 h 263114"/>
              <a:gd name="connsiteX4" fmla="*/ 258358 w 354394"/>
              <a:gd name="connsiteY4" fmla="*/ 173187 h 263114"/>
              <a:gd name="connsiteX5" fmla="*/ 321858 w 354394"/>
              <a:gd name="connsiteY5" fmla="*/ 198587 h 263114"/>
              <a:gd name="connsiteX6" fmla="*/ 353608 w 354394"/>
              <a:gd name="connsiteY6" fmla="*/ 262087 h 263114"/>
              <a:gd name="connsiteX7" fmla="*/ 340908 w 354394"/>
              <a:gd name="connsiteY7" fmla="*/ 236687 h 263114"/>
              <a:gd name="connsiteX8" fmla="*/ 299633 w 354394"/>
              <a:gd name="connsiteY8" fmla="*/ 220812 h 263114"/>
              <a:gd name="connsiteX9" fmla="*/ 239308 w 354394"/>
              <a:gd name="connsiteY9" fmla="*/ 239862 h 263114"/>
              <a:gd name="connsiteX10" fmla="*/ 248833 w 354394"/>
              <a:gd name="connsiteY10" fmla="*/ 204937 h 263114"/>
              <a:gd name="connsiteX11" fmla="*/ 112308 w 354394"/>
              <a:gd name="connsiteY11" fmla="*/ 96987 h 263114"/>
              <a:gd name="connsiteX12" fmla="*/ 188508 w 354394"/>
              <a:gd name="connsiteY12" fmla="*/ 112862 h 263114"/>
              <a:gd name="connsiteX13" fmla="*/ 131358 w 354394"/>
              <a:gd name="connsiteY13" fmla="*/ 65237 h 263114"/>
              <a:gd name="connsiteX14" fmla="*/ 1183 w 354394"/>
              <a:gd name="connsiteY14" fmla="*/ 1737 h 26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4394" h="263114">
                <a:moveTo>
                  <a:pt x="1183" y="1737"/>
                </a:moveTo>
                <a:cubicBezTo>
                  <a:pt x="14941" y="13908"/>
                  <a:pt x="183746" y="120800"/>
                  <a:pt x="213908" y="138262"/>
                </a:cubicBezTo>
                <a:cubicBezTo>
                  <a:pt x="244070" y="155724"/>
                  <a:pt x="171046" y="97516"/>
                  <a:pt x="182158" y="106512"/>
                </a:cubicBezTo>
                <a:cubicBezTo>
                  <a:pt x="193270" y="115508"/>
                  <a:pt x="267883" y="181125"/>
                  <a:pt x="280583" y="192237"/>
                </a:cubicBezTo>
                <a:cubicBezTo>
                  <a:pt x="293283" y="203349"/>
                  <a:pt x="251479" y="172129"/>
                  <a:pt x="258358" y="173187"/>
                </a:cubicBezTo>
                <a:cubicBezTo>
                  <a:pt x="265237" y="174245"/>
                  <a:pt x="305983" y="183770"/>
                  <a:pt x="321858" y="198587"/>
                </a:cubicBezTo>
                <a:cubicBezTo>
                  <a:pt x="337733" y="213404"/>
                  <a:pt x="353608" y="262087"/>
                  <a:pt x="353608" y="262087"/>
                </a:cubicBezTo>
                <a:cubicBezTo>
                  <a:pt x="356783" y="268437"/>
                  <a:pt x="349904" y="243566"/>
                  <a:pt x="340908" y="236687"/>
                </a:cubicBezTo>
                <a:cubicBezTo>
                  <a:pt x="331912" y="229808"/>
                  <a:pt x="316566" y="220283"/>
                  <a:pt x="299633" y="220812"/>
                </a:cubicBezTo>
                <a:cubicBezTo>
                  <a:pt x="282700" y="221341"/>
                  <a:pt x="247775" y="242508"/>
                  <a:pt x="239308" y="239862"/>
                </a:cubicBezTo>
                <a:cubicBezTo>
                  <a:pt x="230841" y="237216"/>
                  <a:pt x="270000" y="228750"/>
                  <a:pt x="248833" y="204937"/>
                </a:cubicBezTo>
                <a:cubicBezTo>
                  <a:pt x="227666" y="181125"/>
                  <a:pt x="122362" y="112333"/>
                  <a:pt x="112308" y="96987"/>
                </a:cubicBezTo>
                <a:cubicBezTo>
                  <a:pt x="102254" y="81641"/>
                  <a:pt x="185333" y="118154"/>
                  <a:pt x="188508" y="112862"/>
                </a:cubicBezTo>
                <a:cubicBezTo>
                  <a:pt x="191683" y="107570"/>
                  <a:pt x="165225" y="85875"/>
                  <a:pt x="131358" y="65237"/>
                </a:cubicBezTo>
                <a:cubicBezTo>
                  <a:pt x="97491" y="44600"/>
                  <a:pt x="-12575" y="-10434"/>
                  <a:pt x="1183" y="17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DA151E85-92CF-F341-9C3E-97ADBFBCFC6B}"/>
              </a:ext>
            </a:extLst>
          </p:cNvPr>
          <p:cNvSpPr/>
          <p:nvPr/>
        </p:nvSpPr>
        <p:spPr>
          <a:xfrm>
            <a:off x="5187747" y="4216328"/>
            <a:ext cx="467846" cy="412830"/>
          </a:xfrm>
          <a:custGeom>
            <a:avLst/>
            <a:gdLst>
              <a:gd name="connsiteX0" fmla="*/ 466928 w 467846"/>
              <a:gd name="connsiteY0" fmla="*/ 76272 h 412830"/>
              <a:gd name="connsiteX1" fmla="*/ 311353 w 467846"/>
              <a:gd name="connsiteY1" fmla="*/ 235022 h 412830"/>
              <a:gd name="connsiteX2" fmla="*/ 320878 w 467846"/>
              <a:gd name="connsiteY2" fmla="*/ 298522 h 412830"/>
              <a:gd name="connsiteX3" fmla="*/ 241503 w 467846"/>
              <a:gd name="connsiteY3" fmla="*/ 241372 h 412830"/>
              <a:gd name="connsiteX4" fmla="*/ 143078 w 467846"/>
              <a:gd name="connsiteY4" fmla="*/ 282647 h 412830"/>
              <a:gd name="connsiteX5" fmla="*/ 212928 w 467846"/>
              <a:gd name="connsiteY5" fmla="*/ 260422 h 412830"/>
              <a:gd name="connsiteX6" fmla="*/ 203403 w 467846"/>
              <a:gd name="connsiteY6" fmla="*/ 298522 h 412830"/>
              <a:gd name="connsiteX7" fmla="*/ 254203 w 467846"/>
              <a:gd name="connsiteY7" fmla="*/ 412822 h 412830"/>
              <a:gd name="connsiteX8" fmla="*/ 216103 w 467846"/>
              <a:gd name="connsiteY8" fmla="*/ 304872 h 412830"/>
              <a:gd name="connsiteX9" fmla="*/ 139903 w 467846"/>
              <a:gd name="connsiteY9" fmla="*/ 327097 h 412830"/>
              <a:gd name="connsiteX10" fmla="*/ 152603 w 467846"/>
              <a:gd name="connsiteY10" fmla="*/ 254072 h 412830"/>
              <a:gd name="connsiteX11" fmla="*/ 101803 w 467846"/>
              <a:gd name="connsiteY11" fmla="*/ 269947 h 412830"/>
              <a:gd name="connsiteX12" fmla="*/ 162128 w 467846"/>
              <a:gd name="connsiteY12" fmla="*/ 181047 h 412830"/>
              <a:gd name="connsiteX13" fmla="*/ 104978 w 467846"/>
              <a:gd name="connsiteY13" fmla="*/ 209622 h 412830"/>
              <a:gd name="connsiteX14" fmla="*/ 76403 w 467846"/>
              <a:gd name="connsiteY14" fmla="*/ 196922 h 412830"/>
              <a:gd name="connsiteX15" fmla="*/ 203 w 467846"/>
              <a:gd name="connsiteY15" fmla="*/ 196922 h 412830"/>
              <a:gd name="connsiteX16" fmla="*/ 101803 w 467846"/>
              <a:gd name="connsiteY16" fmla="*/ 165172 h 412830"/>
              <a:gd name="connsiteX17" fmla="*/ 85928 w 467846"/>
              <a:gd name="connsiteY17" fmla="*/ 139772 h 412830"/>
              <a:gd name="connsiteX18" fmla="*/ 254203 w 467846"/>
              <a:gd name="connsiteY18" fmla="*/ 72 h 412830"/>
              <a:gd name="connsiteX19" fmla="*/ 73228 w 467846"/>
              <a:gd name="connsiteY19" fmla="*/ 120722 h 412830"/>
              <a:gd name="connsiteX20" fmla="*/ 168478 w 467846"/>
              <a:gd name="connsiteY20" fmla="*/ 133422 h 412830"/>
              <a:gd name="connsiteX21" fmla="*/ 336753 w 467846"/>
              <a:gd name="connsiteY21" fmla="*/ 79447 h 412830"/>
              <a:gd name="connsiteX22" fmla="*/ 228803 w 467846"/>
              <a:gd name="connsiteY22" fmla="*/ 133422 h 412830"/>
              <a:gd name="connsiteX23" fmla="*/ 466928 w 467846"/>
              <a:gd name="connsiteY23" fmla="*/ 76272 h 41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67846" h="412830">
                <a:moveTo>
                  <a:pt x="466928" y="76272"/>
                </a:moveTo>
                <a:cubicBezTo>
                  <a:pt x="480686" y="93205"/>
                  <a:pt x="335695" y="197980"/>
                  <a:pt x="311353" y="235022"/>
                </a:cubicBezTo>
                <a:cubicBezTo>
                  <a:pt x="287011" y="272064"/>
                  <a:pt x="332520" y="297464"/>
                  <a:pt x="320878" y="298522"/>
                </a:cubicBezTo>
                <a:cubicBezTo>
                  <a:pt x="309236" y="299580"/>
                  <a:pt x="271136" y="244018"/>
                  <a:pt x="241503" y="241372"/>
                </a:cubicBezTo>
                <a:cubicBezTo>
                  <a:pt x="211870" y="238726"/>
                  <a:pt x="147840" y="279472"/>
                  <a:pt x="143078" y="282647"/>
                </a:cubicBezTo>
                <a:cubicBezTo>
                  <a:pt x="138316" y="285822"/>
                  <a:pt x="202874" y="257776"/>
                  <a:pt x="212928" y="260422"/>
                </a:cubicBezTo>
                <a:cubicBezTo>
                  <a:pt x="222982" y="263068"/>
                  <a:pt x="196524" y="273122"/>
                  <a:pt x="203403" y="298522"/>
                </a:cubicBezTo>
                <a:cubicBezTo>
                  <a:pt x="210282" y="323922"/>
                  <a:pt x="252086" y="411764"/>
                  <a:pt x="254203" y="412822"/>
                </a:cubicBezTo>
                <a:cubicBezTo>
                  <a:pt x="256320" y="413880"/>
                  <a:pt x="235153" y="319160"/>
                  <a:pt x="216103" y="304872"/>
                </a:cubicBezTo>
                <a:cubicBezTo>
                  <a:pt x="197053" y="290585"/>
                  <a:pt x="150486" y="335564"/>
                  <a:pt x="139903" y="327097"/>
                </a:cubicBezTo>
                <a:cubicBezTo>
                  <a:pt x="129320" y="318630"/>
                  <a:pt x="158953" y="263597"/>
                  <a:pt x="152603" y="254072"/>
                </a:cubicBezTo>
                <a:cubicBezTo>
                  <a:pt x="146253" y="244547"/>
                  <a:pt x="100216" y="282118"/>
                  <a:pt x="101803" y="269947"/>
                </a:cubicBezTo>
                <a:cubicBezTo>
                  <a:pt x="103390" y="257776"/>
                  <a:pt x="161599" y="191101"/>
                  <a:pt x="162128" y="181047"/>
                </a:cubicBezTo>
                <a:cubicBezTo>
                  <a:pt x="162657" y="170993"/>
                  <a:pt x="104978" y="209622"/>
                  <a:pt x="104978" y="209622"/>
                </a:cubicBezTo>
                <a:cubicBezTo>
                  <a:pt x="90691" y="212268"/>
                  <a:pt x="93865" y="199039"/>
                  <a:pt x="76403" y="196922"/>
                </a:cubicBezTo>
                <a:cubicBezTo>
                  <a:pt x="58941" y="194805"/>
                  <a:pt x="-4030" y="202214"/>
                  <a:pt x="203" y="196922"/>
                </a:cubicBezTo>
                <a:cubicBezTo>
                  <a:pt x="4436" y="191630"/>
                  <a:pt x="87516" y="174697"/>
                  <a:pt x="101803" y="165172"/>
                </a:cubicBezTo>
                <a:cubicBezTo>
                  <a:pt x="116090" y="155647"/>
                  <a:pt x="60528" y="167289"/>
                  <a:pt x="85928" y="139772"/>
                </a:cubicBezTo>
                <a:cubicBezTo>
                  <a:pt x="111328" y="112255"/>
                  <a:pt x="256320" y="3247"/>
                  <a:pt x="254203" y="72"/>
                </a:cubicBezTo>
                <a:cubicBezTo>
                  <a:pt x="252086" y="-3103"/>
                  <a:pt x="87516" y="98497"/>
                  <a:pt x="73228" y="120722"/>
                </a:cubicBezTo>
                <a:cubicBezTo>
                  <a:pt x="58940" y="142947"/>
                  <a:pt x="124557" y="140301"/>
                  <a:pt x="168478" y="133422"/>
                </a:cubicBezTo>
                <a:cubicBezTo>
                  <a:pt x="212399" y="126543"/>
                  <a:pt x="326699" y="79447"/>
                  <a:pt x="336753" y="79447"/>
                </a:cubicBezTo>
                <a:cubicBezTo>
                  <a:pt x="346807" y="79447"/>
                  <a:pt x="206049" y="134480"/>
                  <a:pt x="228803" y="133422"/>
                </a:cubicBezTo>
                <a:cubicBezTo>
                  <a:pt x="251557" y="132364"/>
                  <a:pt x="453170" y="59339"/>
                  <a:pt x="466928" y="76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39835F09-D47C-D088-E9B4-4015EA06EB89}"/>
              </a:ext>
            </a:extLst>
          </p:cNvPr>
          <p:cNvSpPr/>
          <p:nvPr/>
        </p:nvSpPr>
        <p:spPr>
          <a:xfrm>
            <a:off x="5902744" y="4511488"/>
            <a:ext cx="285957" cy="70236"/>
          </a:xfrm>
          <a:custGeom>
            <a:avLst/>
            <a:gdLst>
              <a:gd name="connsiteX0" fmla="*/ 177381 w 285957"/>
              <a:gd name="connsiteY0" fmla="*/ 187 h 70236"/>
              <a:gd name="connsiteX1" fmla="*/ 2756 w 285957"/>
              <a:gd name="connsiteY1" fmla="*/ 31937 h 70236"/>
              <a:gd name="connsiteX2" fmla="*/ 75781 w 285957"/>
              <a:gd name="connsiteY2" fmla="*/ 28762 h 70236"/>
              <a:gd name="connsiteX3" fmla="*/ 148806 w 285957"/>
              <a:gd name="connsiteY3" fmla="*/ 41462 h 70236"/>
              <a:gd name="connsiteX4" fmla="*/ 72606 w 285957"/>
              <a:gd name="connsiteY4" fmla="*/ 70037 h 70236"/>
              <a:gd name="connsiteX5" fmla="*/ 285331 w 285957"/>
              <a:gd name="connsiteY5" fmla="*/ 54162 h 70236"/>
              <a:gd name="connsiteX6" fmla="*/ 142456 w 285957"/>
              <a:gd name="connsiteY6" fmla="*/ 54162 h 70236"/>
              <a:gd name="connsiteX7" fmla="*/ 139281 w 285957"/>
              <a:gd name="connsiteY7" fmla="*/ 38287 h 70236"/>
              <a:gd name="connsiteX8" fmla="*/ 28156 w 285957"/>
              <a:gd name="connsiteY8" fmla="*/ 54162 h 70236"/>
              <a:gd name="connsiteX9" fmla="*/ 231356 w 285957"/>
              <a:gd name="connsiteY9" fmla="*/ 19237 h 70236"/>
              <a:gd name="connsiteX10" fmla="*/ 177381 w 285957"/>
              <a:gd name="connsiteY10" fmla="*/ 187 h 70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957" h="70236">
                <a:moveTo>
                  <a:pt x="177381" y="187"/>
                </a:moveTo>
                <a:cubicBezTo>
                  <a:pt x="139281" y="2304"/>
                  <a:pt x="19689" y="27175"/>
                  <a:pt x="2756" y="31937"/>
                </a:cubicBezTo>
                <a:cubicBezTo>
                  <a:pt x="-14177" y="36699"/>
                  <a:pt x="51439" y="27175"/>
                  <a:pt x="75781" y="28762"/>
                </a:cubicBezTo>
                <a:cubicBezTo>
                  <a:pt x="100123" y="30350"/>
                  <a:pt x="149335" y="34583"/>
                  <a:pt x="148806" y="41462"/>
                </a:cubicBezTo>
                <a:cubicBezTo>
                  <a:pt x="148277" y="48341"/>
                  <a:pt x="49852" y="67920"/>
                  <a:pt x="72606" y="70037"/>
                </a:cubicBezTo>
                <a:cubicBezTo>
                  <a:pt x="95360" y="72154"/>
                  <a:pt x="273689" y="56808"/>
                  <a:pt x="285331" y="54162"/>
                </a:cubicBezTo>
                <a:cubicBezTo>
                  <a:pt x="296973" y="51516"/>
                  <a:pt x="142456" y="54162"/>
                  <a:pt x="142456" y="54162"/>
                </a:cubicBezTo>
                <a:cubicBezTo>
                  <a:pt x="118114" y="51516"/>
                  <a:pt x="158331" y="38287"/>
                  <a:pt x="139281" y="38287"/>
                </a:cubicBezTo>
                <a:cubicBezTo>
                  <a:pt x="120231" y="38287"/>
                  <a:pt x="12810" y="57337"/>
                  <a:pt x="28156" y="54162"/>
                </a:cubicBezTo>
                <a:cubicBezTo>
                  <a:pt x="43502" y="50987"/>
                  <a:pt x="209660" y="23999"/>
                  <a:pt x="231356" y="19237"/>
                </a:cubicBezTo>
                <a:cubicBezTo>
                  <a:pt x="253052" y="14475"/>
                  <a:pt x="215481" y="-1930"/>
                  <a:pt x="177381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1E307BBF-6C24-647F-8E01-229CC77220E2}"/>
              </a:ext>
            </a:extLst>
          </p:cNvPr>
          <p:cNvSpPr/>
          <p:nvPr/>
        </p:nvSpPr>
        <p:spPr>
          <a:xfrm>
            <a:off x="5356225" y="4492625"/>
            <a:ext cx="785224" cy="100508"/>
          </a:xfrm>
          <a:custGeom>
            <a:avLst/>
            <a:gdLst>
              <a:gd name="connsiteX0" fmla="*/ 0 w 785224"/>
              <a:gd name="connsiteY0" fmla="*/ 0 h 100508"/>
              <a:gd name="connsiteX1" fmla="*/ 368300 w 785224"/>
              <a:gd name="connsiteY1" fmla="*/ 88900 h 100508"/>
              <a:gd name="connsiteX2" fmla="*/ 295275 w 785224"/>
              <a:gd name="connsiteY2" fmla="*/ 98425 h 100508"/>
              <a:gd name="connsiteX3" fmla="*/ 625475 w 785224"/>
              <a:gd name="connsiteY3" fmla="*/ 79375 h 100508"/>
              <a:gd name="connsiteX4" fmla="*/ 495300 w 785224"/>
              <a:gd name="connsiteY4" fmla="*/ 79375 h 100508"/>
              <a:gd name="connsiteX5" fmla="*/ 771525 w 785224"/>
              <a:gd name="connsiteY5" fmla="*/ 69850 h 100508"/>
              <a:gd name="connsiteX6" fmla="*/ 746125 w 785224"/>
              <a:gd name="connsiteY6" fmla="*/ 66675 h 100508"/>
              <a:gd name="connsiteX7" fmla="*/ 771525 w 785224"/>
              <a:gd name="connsiteY7" fmla="*/ 44450 h 100508"/>
              <a:gd name="connsiteX8" fmla="*/ 733425 w 785224"/>
              <a:gd name="connsiteY8" fmla="*/ 73025 h 100508"/>
              <a:gd name="connsiteX9" fmla="*/ 403225 w 785224"/>
              <a:gd name="connsiteY9" fmla="*/ 85725 h 100508"/>
              <a:gd name="connsiteX10" fmla="*/ 206375 w 785224"/>
              <a:gd name="connsiteY10" fmla="*/ 79375 h 100508"/>
              <a:gd name="connsiteX11" fmla="*/ 266700 w 785224"/>
              <a:gd name="connsiteY11" fmla="*/ 69850 h 100508"/>
              <a:gd name="connsiteX12" fmla="*/ 177800 w 785224"/>
              <a:gd name="connsiteY12" fmla="*/ 44450 h 100508"/>
              <a:gd name="connsiteX13" fmla="*/ 95250 w 785224"/>
              <a:gd name="connsiteY13" fmla="*/ 28575 h 100508"/>
              <a:gd name="connsiteX14" fmla="*/ 0 w 785224"/>
              <a:gd name="connsiteY14" fmla="*/ 0 h 100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85224" h="100508">
                <a:moveTo>
                  <a:pt x="0" y="0"/>
                </a:moveTo>
                <a:cubicBezTo>
                  <a:pt x="159544" y="36248"/>
                  <a:pt x="319088" y="72496"/>
                  <a:pt x="368300" y="88900"/>
                </a:cubicBezTo>
                <a:cubicBezTo>
                  <a:pt x="417513" y="105304"/>
                  <a:pt x="252413" y="100012"/>
                  <a:pt x="295275" y="98425"/>
                </a:cubicBezTo>
                <a:cubicBezTo>
                  <a:pt x="338137" y="96838"/>
                  <a:pt x="592138" y="82550"/>
                  <a:pt x="625475" y="79375"/>
                </a:cubicBezTo>
                <a:cubicBezTo>
                  <a:pt x="658812" y="76200"/>
                  <a:pt x="470958" y="80963"/>
                  <a:pt x="495300" y="79375"/>
                </a:cubicBezTo>
                <a:cubicBezTo>
                  <a:pt x="519642" y="77788"/>
                  <a:pt x="729721" y="71967"/>
                  <a:pt x="771525" y="69850"/>
                </a:cubicBezTo>
                <a:cubicBezTo>
                  <a:pt x="813329" y="67733"/>
                  <a:pt x="746125" y="70908"/>
                  <a:pt x="746125" y="66675"/>
                </a:cubicBezTo>
                <a:cubicBezTo>
                  <a:pt x="746125" y="62442"/>
                  <a:pt x="773642" y="43392"/>
                  <a:pt x="771525" y="44450"/>
                </a:cubicBezTo>
                <a:cubicBezTo>
                  <a:pt x="769408" y="45508"/>
                  <a:pt x="794808" y="66146"/>
                  <a:pt x="733425" y="73025"/>
                </a:cubicBezTo>
                <a:cubicBezTo>
                  <a:pt x="672042" y="79904"/>
                  <a:pt x="491067" y="84667"/>
                  <a:pt x="403225" y="85725"/>
                </a:cubicBezTo>
                <a:cubicBezTo>
                  <a:pt x="315383" y="86783"/>
                  <a:pt x="229129" y="82021"/>
                  <a:pt x="206375" y="79375"/>
                </a:cubicBezTo>
                <a:cubicBezTo>
                  <a:pt x="183621" y="76729"/>
                  <a:pt x="271462" y="75671"/>
                  <a:pt x="266700" y="69850"/>
                </a:cubicBezTo>
                <a:cubicBezTo>
                  <a:pt x="261938" y="64029"/>
                  <a:pt x="206375" y="51329"/>
                  <a:pt x="177800" y="44450"/>
                </a:cubicBezTo>
                <a:cubicBezTo>
                  <a:pt x="149225" y="37571"/>
                  <a:pt x="95250" y="28575"/>
                  <a:pt x="95250" y="285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207206D8-B02C-8185-DD0F-88B50536F564}"/>
              </a:ext>
            </a:extLst>
          </p:cNvPr>
          <p:cNvSpPr/>
          <p:nvPr/>
        </p:nvSpPr>
        <p:spPr>
          <a:xfrm>
            <a:off x="5203961" y="4464050"/>
            <a:ext cx="653469" cy="206522"/>
          </a:xfrm>
          <a:custGeom>
            <a:avLst/>
            <a:gdLst>
              <a:gd name="connsiteX0" fmla="*/ 253864 w 653469"/>
              <a:gd name="connsiteY0" fmla="*/ 0 h 206522"/>
              <a:gd name="connsiteX1" fmla="*/ 3039 w 653469"/>
              <a:gd name="connsiteY1" fmla="*/ 50800 h 206522"/>
              <a:gd name="connsiteX2" fmla="*/ 117339 w 653469"/>
              <a:gd name="connsiteY2" fmla="*/ 47625 h 206522"/>
              <a:gd name="connsiteX3" fmla="*/ 155439 w 653469"/>
              <a:gd name="connsiteY3" fmla="*/ 123825 h 206522"/>
              <a:gd name="connsiteX4" fmla="*/ 171314 w 653469"/>
              <a:gd name="connsiteY4" fmla="*/ 92075 h 206522"/>
              <a:gd name="connsiteX5" fmla="*/ 250689 w 653469"/>
              <a:gd name="connsiteY5" fmla="*/ 136525 h 206522"/>
              <a:gd name="connsiteX6" fmla="*/ 222114 w 653469"/>
              <a:gd name="connsiteY6" fmla="*/ 158750 h 206522"/>
              <a:gd name="connsiteX7" fmla="*/ 266564 w 653469"/>
              <a:gd name="connsiteY7" fmla="*/ 120650 h 206522"/>
              <a:gd name="connsiteX8" fmla="*/ 234814 w 653469"/>
              <a:gd name="connsiteY8" fmla="*/ 73025 h 206522"/>
              <a:gd name="connsiteX9" fmla="*/ 276089 w 653469"/>
              <a:gd name="connsiteY9" fmla="*/ 136525 h 206522"/>
              <a:gd name="connsiteX10" fmla="*/ 304664 w 653469"/>
              <a:gd name="connsiteY10" fmla="*/ 114300 h 206522"/>
              <a:gd name="connsiteX11" fmla="*/ 298314 w 653469"/>
              <a:gd name="connsiteY11" fmla="*/ 184150 h 206522"/>
              <a:gd name="connsiteX12" fmla="*/ 352289 w 653469"/>
              <a:gd name="connsiteY12" fmla="*/ 133350 h 206522"/>
              <a:gd name="connsiteX13" fmla="*/ 390389 w 653469"/>
              <a:gd name="connsiteY13" fmla="*/ 196850 h 206522"/>
              <a:gd name="connsiteX14" fmla="*/ 409439 w 653469"/>
              <a:gd name="connsiteY14" fmla="*/ 146050 h 206522"/>
              <a:gd name="connsiteX15" fmla="*/ 450714 w 653469"/>
              <a:gd name="connsiteY15" fmla="*/ 196850 h 206522"/>
              <a:gd name="connsiteX16" fmla="*/ 463414 w 653469"/>
              <a:gd name="connsiteY16" fmla="*/ 155575 h 206522"/>
              <a:gd name="connsiteX17" fmla="*/ 618989 w 653469"/>
              <a:gd name="connsiteY17" fmla="*/ 180975 h 206522"/>
              <a:gd name="connsiteX18" fmla="*/ 568189 w 653469"/>
              <a:gd name="connsiteY18" fmla="*/ 165100 h 206522"/>
              <a:gd name="connsiteX19" fmla="*/ 650739 w 653469"/>
              <a:gd name="connsiteY19" fmla="*/ 130175 h 206522"/>
              <a:gd name="connsiteX20" fmla="*/ 447539 w 653469"/>
              <a:gd name="connsiteY20" fmla="*/ 158750 h 206522"/>
              <a:gd name="connsiteX21" fmla="*/ 431664 w 653469"/>
              <a:gd name="connsiteY21" fmla="*/ 206375 h 206522"/>
              <a:gd name="connsiteX22" fmla="*/ 371339 w 653469"/>
              <a:gd name="connsiteY22" fmla="*/ 142875 h 206522"/>
              <a:gd name="connsiteX23" fmla="*/ 295139 w 653469"/>
              <a:gd name="connsiteY23" fmla="*/ 206375 h 206522"/>
              <a:gd name="connsiteX24" fmla="*/ 307839 w 653469"/>
              <a:gd name="connsiteY24" fmla="*/ 120650 h 206522"/>
              <a:gd name="connsiteX25" fmla="*/ 228464 w 653469"/>
              <a:gd name="connsiteY25" fmla="*/ 139700 h 206522"/>
              <a:gd name="connsiteX26" fmla="*/ 158614 w 653469"/>
              <a:gd name="connsiteY26" fmla="*/ 127000 h 206522"/>
              <a:gd name="connsiteX27" fmla="*/ 199889 w 653469"/>
              <a:gd name="connsiteY27" fmla="*/ 69850 h 206522"/>
              <a:gd name="connsiteX28" fmla="*/ 164964 w 653469"/>
              <a:gd name="connsiteY28" fmla="*/ 53975 h 206522"/>
              <a:gd name="connsiteX29" fmla="*/ 104639 w 653469"/>
              <a:gd name="connsiteY29" fmla="*/ 50800 h 206522"/>
              <a:gd name="connsiteX30" fmla="*/ 253864 w 653469"/>
              <a:gd name="connsiteY30" fmla="*/ 0 h 20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53469" h="206522">
                <a:moveTo>
                  <a:pt x="253864" y="0"/>
                </a:moveTo>
                <a:cubicBezTo>
                  <a:pt x="236931" y="0"/>
                  <a:pt x="25793" y="42863"/>
                  <a:pt x="3039" y="50800"/>
                </a:cubicBezTo>
                <a:cubicBezTo>
                  <a:pt x="-19715" y="58738"/>
                  <a:pt x="91939" y="35454"/>
                  <a:pt x="117339" y="47625"/>
                </a:cubicBezTo>
                <a:cubicBezTo>
                  <a:pt x="142739" y="59796"/>
                  <a:pt x="146443" y="116417"/>
                  <a:pt x="155439" y="123825"/>
                </a:cubicBezTo>
                <a:cubicBezTo>
                  <a:pt x="164435" y="131233"/>
                  <a:pt x="155439" y="89958"/>
                  <a:pt x="171314" y="92075"/>
                </a:cubicBezTo>
                <a:cubicBezTo>
                  <a:pt x="187189" y="94192"/>
                  <a:pt x="242222" y="125413"/>
                  <a:pt x="250689" y="136525"/>
                </a:cubicBezTo>
                <a:cubicBezTo>
                  <a:pt x="259156" y="147637"/>
                  <a:pt x="219468" y="161396"/>
                  <a:pt x="222114" y="158750"/>
                </a:cubicBezTo>
                <a:cubicBezTo>
                  <a:pt x="224760" y="156104"/>
                  <a:pt x="264447" y="134938"/>
                  <a:pt x="266564" y="120650"/>
                </a:cubicBezTo>
                <a:cubicBezTo>
                  <a:pt x="268681" y="106363"/>
                  <a:pt x="233226" y="70379"/>
                  <a:pt x="234814" y="73025"/>
                </a:cubicBezTo>
                <a:cubicBezTo>
                  <a:pt x="236401" y="75671"/>
                  <a:pt x="264447" y="129646"/>
                  <a:pt x="276089" y="136525"/>
                </a:cubicBezTo>
                <a:cubicBezTo>
                  <a:pt x="287731" y="143404"/>
                  <a:pt x="300960" y="106363"/>
                  <a:pt x="304664" y="114300"/>
                </a:cubicBezTo>
                <a:cubicBezTo>
                  <a:pt x="308368" y="122237"/>
                  <a:pt x="290376" y="180975"/>
                  <a:pt x="298314" y="184150"/>
                </a:cubicBezTo>
                <a:cubicBezTo>
                  <a:pt x="306252" y="187325"/>
                  <a:pt x="336943" y="131233"/>
                  <a:pt x="352289" y="133350"/>
                </a:cubicBezTo>
                <a:cubicBezTo>
                  <a:pt x="367635" y="135467"/>
                  <a:pt x="380864" y="194733"/>
                  <a:pt x="390389" y="196850"/>
                </a:cubicBezTo>
                <a:cubicBezTo>
                  <a:pt x="399914" y="198967"/>
                  <a:pt x="399385" y="146050"/>
                  <a:pt x="409439" y="146050"/>
                </a:cubicBezTo>
                <a:cubicBezTo>
                  <a:pt x="419493" y="146050"/>
                  <a:pt x="441718" y="195263"/>
                  <a:pt x="450714" y="196850"/>
                </a:cubicBezTo>
                <a:cubicBezTo>
                  <a:pt x="459710" y="198437"/>
                  <a:pt x="435368" y="158221"/>
                  <a:pt x="463414" y="155575"/>
                </a:cubicBezTo>
                <a:cubicBezTo>
                  <a:pt x="491460" y="152929"/>
                  <a:pt x="601527" y="179388"/>
                  <a:pt x="618989" y="180975"/>
                </a:cubicBezTo>
                <a:cubicBezTo>
                  <a:pt x="636451" y="182562"/>
                  <a:pt x="562897" y="173567"/>
                  <a:pt x="568189" y="165100"/>
                </a:cubicBezTo>
                <a:cubicBezTo>
                  <a:pt x="573481" y="156633"/>
                  <a:pt x="670847" y="131233"/>
                  <a:pt x="650739" y="130175"/>
                </a:cubicBezTo>
                <a:cubicBezTo>
                  <a:pt x="630631" y="129117"/>
                  <a:pt x="484052" y="146050"/>
                  <a:pt x="447539" y="158750"/>
                </a:cubicBezTo>
                <a:cubicBezTo>
                  <a:pt x="411027" y="171450"/>
                  <a:pt x="444364" y="209021"/>
                  <a:pt x="431664" y="206375"/>
                </a:cubicBezTo>
                <a:cubicBezTo>
                  <a:pt x="418964" y="203729"/>
                  <a:pt x="394093" y="142875"/>
                  <a:pt x="371339" y="142875"/>
                </a:cubicBezTo>
                <a:cubicBezTo>
                  <a:pt x="348585" y="142875"/>
                  <a:pt x="305722" y="210079"/>
                  <a:pt x="295139" y="206375"/>
                </a:cubicBezTo>
                <a:cubicBezTo>
                  <a:pt x="284556" y="202671"/>
                  <a:pt x="318951" y="131762"/>
                  <a:pt x="307839" y="120650"/>
                </a:cubicBezTo>
                <a:cubicBezTo>
                  <a:pt x="296727" y="109538"/>
                  <a:pt x="253335" y="138642"/>
                  <a:pt x="228464" y="139700"/>
                </a:cubicBezTo>
                <a:cubicBezTo>
                  <a:pt x="203593" y="140758"/>
                  <a:pt x="163376" y="138642"/>
                  <a:pt x="158614" y="127000"/>
                </a:cubicBezTo>
                <a:cubicBezTo>
                  <a:pt x="153852" y="115358"/>
                  <a:pt x="198831" y="82021"/>
                  <a:pt x="199889" y="69850"/>
                </a:cubicBezTo>
                <a:cubicBezTo>
                  <a:pt x="200947" y="57679"/>
                  <a:pt x="180839" y="57150"/>
                  <a:pt x="164964" y="53975"/>
                </a:cubicBezTo>
                <a:cubicBezTo>
                  <a:pt x="149089" y="50800"/>
                  <a:pt x="90351" y="57679"/>
                  <a:pt x="104639" y="50800"/>
                </a:cubicBezTo>
                <a:cubicBezTo>
                  <a:pt x="118926" y="43921"/>
                  <a:pt x="270797" y="0"/>
                  <a:pt x="25386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05E96E7B-8322-6B05-FA27-10B0B6B1A7CB}"/>
              </a:ext>
            </a:extLst>
          </p:cNvPr>
          <p:cNvSpPr/>
          <p:nvPr/>
        </p:nvSpPr>
        <p:spPr>
          <a:xfrm>
            <a:off x="5497530" y="4288453"/>
            <a:ext cx="433552" cy="271688"/>
          </a:xfrm>
          <a:custGeom>
            <a:avLst/>
            <a:gdLst>
              <a:gd name="connsiteX0" fmla="*/ 1570 w 433552"/>
              <a:gd name="connsiteY0" fmla="*/ 89872 h 271688"/>
              <a:gd name="connsiteX1" fmla="*/ 61895 w 433552"/>
              <a:gd name="connsiteY1" fmla="*/ 162897 h 271688"/>
              <a:gd name="connsiteX2" fmla="*/ 125395 w 433552"/>
              <a:gd name="connsiteY2" fmla="*/ 261322 h 271688"/>
              <a:gd name="connsiteX3" fmla="*/ 214295 w 433552"/>
              <a:gd name="connsiteY3" fmla="*/ 267672 h 271688"/>
              <a:gd name="connsiteX4" fmla="*/ 319070 w 433552"/>
              <a:gd name="connsiteY4" fmla="*/ 251797 h 271688"/>
              <a:gd name="connsiteX5" fmla="*/ 363520 w 433552"/>
              <a:gd name="connsiteY5" fmla="*/ 207347 h 271688"/>
              <a:gd name="connsiteX6" fmla="*/ 376220 w 433552"/>
              <a:gd name="connsiteY6" fmla="*/ 143847 h 271688"/>
              <a:gd name="connsiteX7" fmla="*/ 376220 w 433552"/>
              <a:gd name="connsiteY7" fmla="*/ 89872 h 271688"/>
              <a:gd name="connsiteX8" fmla="*/ 433370 w 433552"/>
              <a:gd name="connsiteY8" fmla="*/ 115272 h 271688"/>
              <a:gd name="connsiteX9" fmla="*/ 388920 w 433552"/>
              <a:gd name="connsiteY9" fmla="*/ 67647 h 271688"/>
              <a:gd name="connsiteX10" fmla="*/ 252395 w 433552"/>
              <a:gd name="connsiteY10" fmla="*/ 20022 h 271688"/>
              <a:gd name="connsiteX11" fmla="*/ 128570 w 433552"/>
              <a:gd name="connsiteY11" fmla="*/ 4147 h 271688"/>
              <a:gd name="connsiteX12" fmla="*/ 1570 w 433552"/>
              <a:gd name="connsiteY12" fmla="*/ 89872 h 27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3552" h="271688">
                <a:moveTo>
                  <a:pt x="1570" y="89872"/>
                </a:moveTo>
                <a:cubicBezTo>
                  <a:pt x="-9543" y="116330"/>
                  <a:pt x="41258" y="134322"/>
                  <a:pt x="61895" y="162897"/>
                </a:cubicBezTo>
                <a:cubicBezTo>
                  <a:pt x="82532" y="191472"/>
                  <a:pt x="99995" y="243859"/>
                  <a:pt x="125395" y="261322"/>
                </a:cubicBezTo>
                <a:cubicBezTo>
                  <a:pt x="150795" y="278785"/>
                  <a:pt x="182016" y="269259"/>
                  <a:pt x="214295" y="267672"/>
                </a:cubicBezTo>
                <a:cubicBezTo>
                  <a:pt x="246574" y="266085"/>
                  <a:pt x="294199" y="261851"/>
                  <a:pt x="319070" y="251797"/>
                </a:cubicBezTo>
                <a:cubicBezTo>
                  <a:pt x="343941" y="241743"/>
                  <a:pt x="353995" y="225339"/>
                  <a:pt x="363520" y="207347"/>
                </a:cubicBezTo>
                <a:cubicBezTo>
                  <a:pt x="373045" y="189355"/>
                  <a:pt x="374103" y="163426"/>
                  <a:pt x="376220" y="143847"/>
                </a:cubicBezTo>
                <a:cubicBezTo>
                  <a:pt x="378337" y="124268"/>
                  <a:pt x="366695" y="94635"/>
                  <a:pt x="376220" y="89872"/>
                </a:cubicBezTo>
                <a:cubicBezTo>
                  <a:pt x="385745" y="85109"/>
                  <a:pt x="431253" y="118976"/>
                  <a:pt x="433370" y="115272"/>
                </a:cubicBezTo>
                <a:cubicBezTo>
                  <a:pt x="435487" y="111568"/>
                  <a:pt x="419082" y="83522"/>
                  <a:pt x="388920" y="67647"/>
                </a:cubicBezTo>
                <a:cubicBezTo>
                  <a:pt x="358758" y="51772"/>
                  <a:pt x="295787" y="30605"/>
                  <a:pt x="252395" y="20022"/>
                </a:cubicBezTo>
                <a:cubicBezTo>
                  <a:pt x="209003" y="9439"/>
                  <a:pt x="164553" y="-8024"/>
                  <a:pt x="128570" y="4147"/>
                </a:cubicBezTo>
                <a:cubicBezTo>
                  <a:pt x="92587" y="16318"/>
                  <a:pt x="12683" y="63414"/>
                  <a:pt x="1570" y="898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2A815A27-1DFE-BF4B-0057-054FAF513541}"/>
              </a:ext>
            </a:extLst>
          </p:cNvPr>
          <p:cNvSpPr/>
          <p:nvPr/>
        </p:nvSpPr>
        <p:spPr>
          <a:xfrm rot="6120052">
            <a:off x="5690017" y="4296110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月 13">
            <a:extLst>
              <a:ext uri="{FF2B5EF4-FFF2-40B4-BE49-F238E27FC236}">
                <a16:creationId xmlns:a16="http://schemas.microsoft.com/office/drawing/2014/main" id="{ADBD1ABB-A414-6B8B-4E9D-15B5347C59FE}"/>
              </a:ext>
            </a:extLst>
          </p:cNvPr>
          <p:cNvSpPr/>
          <p:nvPr/>
        </p:nvSpPr>
        <p:spPr>
          <a:xfrm rot="16588550">
            <a:off x="5660985" y="4404986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4BF52512-7FBC-4104-D56C-8F3A42886662}"/>
              </a:ext>
            </a:extLst>
          </p:cNvPr>
          <p:cNvSpPr/>
          <p:nvPr/>
        </p:nvSpPr>
        <p:spPr>
          <a:xfrm>
            <a:off x="5222021" y="4136995"/>
            <a:ext cx="446631" cy="153600"/>
          </a:xfrm>
          <a:custGeom>
            <a:avLst/>
            <a:gdLst>
              <a:gd name="connsiteX0" fmla="*/ 7204 w 446631"/>
              <a:gd name="connsiteY0" fmla="*/ 152430 h 153600"/>
              <a:gd name="connsiteX1" fmla="*/ 445354 w 446631"/>
              <a:gd name="connsiteY1" fmla="*/ 6380 h 153600"/>
              <a:gd name="connsiteX2" fmla="*/ 150079 w 446631"/>
              <a:gd name="connsiteY2" fmla="*/ 60355 h 153600"/>
              <a:gd name="connsiteX3" fmla="*/ 432654 w 446631"/>
              <a:gd name="connsiteY3" fmla="*/ 30 h 153600"/>
              <a:gd name="connsiteX4" fmla="*/ 102454 w 446631"/>
              <a:gd name="connsiteY4" fmla="*/ 69880 h 153600"/>
              <a:gd name="connsiteX5" fmla="*/ 223104 w 446631"/>
              <a:gd name="connsiteY5" fmla="*/ 44480 h 153600"/>
              <a:gd name="connsiteX6" fmla="*/ 134204 w 446631"/>
              <a:gd name="connsiteY6" fmla="*/ 95280 h 153600"/>
              <a:gd name="connsiteX7" fmla="*/ 169129 w 446631"/>
              <a:gd name="connsiteY7" fmla="*/ 76230 h 153600"/>
              <a:gd name="connsiteX8" fmla="*/ 7204 w 446631"/>
              <a:gd name="connsiteY8" fmla="*/ 152430 h 15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631" h="153600">
                <a:moveTo>
                  <a:pt x="7204" y="152430"/>
                </a:moveTo>
                <a:cubicBezTo>
                  <a:pt x="53241" y="140788"/>
                  <a:pt x="421542" y="21726"/>
                  <a:pt x="445354" y="6380"/>
                </a:cubicBezTo>
                <a:cubicBezTo>
                  <a:pt x="469166" y="-8966"/>
                  <a:pt x="152196" y="61413"/>
                  <a:pt x="150079" y="60355"/>
                </a:cubicBezTo>
                <a:cubicBezTo>
                  <a:pt x="147962" y="59297"/>
                  <a:pt x="440592" y="-1558"/>
                  <a:pt x="432654" y="30"/>
                </a:cubicBezTo>
                <a:cubicBezTo>
                  <a:pt x="424716" y="1618"/>
                  <a:pt x="102454" y="69880"/>
                  <a:pt x="102454" y="69880"/>
                </a:cubicBezTo>
                <a:cubicBezTo>
                  <a:pt x="67529" y="77288"/>
                  <a:pt x="217812" y="40247"/>
                  <a:pt x="223104" y="44480"/>
                </a:cubicBezTo>
                <a:cubicBezTo>
                  <a:pt x="228396" y="48713"/>
                  <a:pt x="143200" y="89988"/>
                  <a:pt x="134204" y="95280"/>
                </a:cubicBezTo>
                <a:cubicBezTo>
                  <a:pt x="125208" y="100572"/>
                  <a:pt x="188179" y="67234"/>
                  <a:pt x="169129" y="76230"/>
                </a:cubicBezTo>
                <a:cubicBezTo>
                  <a:pt x="150079" y="85226"/>
                  <a:pt x="-38833" y="164072"/>
                  <a:pt x="7204" y="152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F0C777B2-A6DF-EC90-0B6A-459763775A2A}"/>
              </a:ext>
            </a:extLst>
          </p:cNvPr>
          <p:cNvSpPr/>
          <p:nvPr/>
        </p:nvSpPr>
        <p:spPr>
          <a:xfrm>
            <a:off x="5556250" y="4139206"/>
            <a:ext cx="625503" cy="337108"/>
          </a:xfrm>
          <a:custGeom>
            <a:avLst/>
            <a:gdLst>
              <a:gd name="connsiteX0" fmla="*/ 0 w 625503"/>
              <a:gd name="connsiteY0" fmla="*/ 4169 h 337108"/>
              <a:gd name="connsiteX1" fmla="*/ 307975 w 625503"/>
              <a:gd name="connsiteY1" fmla="*/ 994 h 337108"/>
              <a:gd name="connsiteX2" fmla="*/ 288925 w 625503"/>
              <a:gd name="connsiteY2" fmla="*/ 7344 h 337108"/>
              <a:gd name="connsiteX3" fmla="*/ 419100 w 625503"/>
              <a:gd name="connsiteY3" fmla="*/ 70844 h 337108"/>
              <a:gd name="connsiteX4" fmla="*/ 409575 w 625503"/>
              <a:gd name="connsiteY4" fmla="*/ 51794 h 337108"/>
              <a:gd name="connsiteX5" fmla="*/ 514350 w 625503"/>
              <a:gd name="connsiteY5" fmla="*/ 201019 h 337108"/>
              <a:gd name="connsiteX6" fmla="*/ 488950 w 625503"/>
              <a:gd name="connsiteY6" fmla="*/ 105769 h 337108"/>
              <a:gd name="connsiteX7" fmla="*/ 619125 w 625503"/>
              <a:gd name="connsiteY7" fmla="*/ 331194 h 337108"/>
              <a:gd name="connsiteX8" fmla="*/ 593725 w 625503"/>
              <a:gd name="connsiteY8" fmla="*/ 258169 h 337108"/>
              <a:gd name="connsiteX9" fmla="*/ 492125 w 625503"/>
              <a:gd name="connsiteY9" fmla="*/ 115294 h 337108"/>
              <a:gd name="connsiteX10" fmla="*/ 193675 w 625503"/>
              <a:gd name="connsiteY10" fmla="*/ 23219 h 337108"/>
              <a:gd name="connsiteX11" fmla="*/ 171450 w 625503"/>
              <a:gd name="connsiteY11" fmla="*/ 20044 h 337108"/>
              <a:gd name="connsiteX12" fmla="*/ 212725 w 625503"/>
              <a:gd name="connsiteY12" fmla="*/ 7344 h 337108"/>
              <a:gd name="connsiteX13" fmla="*/ 0 w 625503"/>
              <a:gd name="connsiteY13" fmla="*/ 4169 h 33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5503" h="337108">
                <a:moveTo>
                  <a:pt x="0" y="4169"/>
                </a:moveTo>
                <a:cubicBezTo>
                  <a:pt x="15875" y="3111"/>
                  <a:pt x="307975" y="994"/>
                  <a:pt x="307975" y="994"/>
                </a:cubicBezTo>
                <a:cubicBezTo>
                  <a:pt x="356129" y="1523"/>
                  <a:pt x="270404" y="-4298"/>
                  <a:pt x="288925" y="7344"/>
                </a:cubicBezTo>
                <a:cubicBezTo>
                  <a:pt x="307446" y="18986"/>
                  <a:pt x="398992" y="63436"/>
                  <a:pt x="419100" y="70844"/>
                </a:cubicBezTo>
                <a:cubicBezTo>
                  <a:pt x="439208" y="78252"/>
                  <a:pt x="393700" y="30098"/>
                  <a:pt x="409575" y="51794"/>
                </a:cubicBezTo>
                <a:cubicBezTo>
                  <a:pt x="425450" y="73490"/>
                  <a:pt x="501121" y="192023"/>
                  <a:pt x="514350" y="201019"/>
                </a:cubicBezTo>
                <a:cubicBezTo>
                  <a:pt x="527579" y="210015"/>
                  <a:pt x="471488" y="84073"/>
                  <a:pt x="488950" y="105769"/>
                </a:cubicBezTo>
                <a:cubicBezTo>
                  <a:pt x="506412" y="127465"/>
                  <a:pt x="601662" y="305794"/>
                  <a:pt x="619125" y="331194"/>
                </a:cubicBezTo>
                <a:cubicBezTo>
                  <a:pt x="636588" y="356594"/>
                  <a:pt x="614892" y="294152"/>
                  <a:pt x="593725" y="258169"/>
                </a:cubicBezTo>
                <a:cubicBezTo>
                  <a:pt x="572558" y="222186"/>
                  <a:pt x="558800" y="154452"/>
                  <a:pt x="492125" y="115294"/>
                </a:cubicBezTo>
                <a:cubicBezTo>
                  <a:pt x="425450" y="76136"/>
                  <a:pt x="247121" y="39094"/>
                  <a:pt x="193675" y="23219"/>
                </a:cubicBezTo>
                <a:cubicBezTo>
                  <a:pt x="140229" y="7344"/>
                  <a:pt x="168275" y="22690"/>
                  <a:pt x="171450" y="20044"/>
                </a:cubicBezTo>
                <a:cubicBezTo>
                  <a:pt x="174625" y="17398"/>
                  <a:pt x="234950" y="7873"/>
                  <a:pt x="212725" y="7344"/>
                </a:cubicBezTo>
                <a:lnTo>
                  <a:pt x="0" y="41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AB527674-CC49-384A-7A5E-26F7D723106B}"/>
              </a:ext>
            </a:extLst>
          </p:cNvPr>
          <p:cNvSpPr/>
          <p:nvPr/>
        </p:nvSpPr>
        <p:spPr>
          <a:xfrm>
            <a:off x="6236773" y="3933823"/>
            <a:ext cx="143342" cy="245147"/>
          </a:xfrm>
          <a:custGeom>
            <a:avLst/>
            <a:gdLst>
              <a:gd name="connsiteX0" fmla="*/ 46552 w 143342"/>
              <a:gd name="connsiteY0" fmla="*/ 2 h 245147"/>
              <a:gd name="connsiteX1" fmla="*/ 141802 w 143342"/>
              <a:gd name="connsiteY1" fmla="*/ 107952 h 245147"/>
              <a:gd name="connsiteX2" fmla="*/ 106877 w 143342"/>
              <a:gd name="connsiteY2" fmla="*/ 206377 h 245147"/>
              <a:gd name="connsiteX3" fmla="*/ 125927 w 143342"/>
              <a:gd name="connsiteY3" fmla="*/ 149227 h 245147"/>
              <a:gd name="connsiteX4" fmla="*/ 30677 w 143342"/>
              <a:gd name="connsiteY4" fmla="*/ 228602 h 245147"/>
              <a:gd name="connsiteX5" fmla="*/ 65602 w 143342"/>
              <a:gd name="connsiteY5" fmla="*/ 222252 h 245147"/>
              <a:gd name="connsiteX6" fmla="*/ 87827 w 143342"/>
              <a:gd name="connsiteY6" fmla="*/ 244477 h 245147"/>
              <a:gd name="connsiteX7" fmla="*/ 2102 w 143342"/>
              <a:gd name="connsiteY7" fmla="*/ 238127 h 245147"/>
              <a:gd name="connsiteX8" fmla="*/ 24327 w 143342"/>
              <a:gd name="connsiteY8" fmla="*/ 225427 h 245147"/>
              <a:gd name="connsiteX9" fmla="*/ 119577 w 143342"/>
              <a:gd name="connsiteY9" fmla="*/ 168277 h 245147"/>
              <a:gd name="connsiteX10" fmla="*/ 132277 w 143342"/>
              <a:gd name="connsiteY10" fmla="*/ 136527 h 245147"/>
              <a:gd name="connsiteX11" fmla="*/ 138627 w 143342"/>
              <a:gd name="connsiteY11" fmla="*/ 104777 h 245147"/>
              <a:gd name="connsiteX12" fmla="*/ 46552 w 143342"/>
              <a:gd name="connsiteY12" fmla="*/ 2 h 24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342" h="245147">
                <a:moveTo>
                  <a:pt x="46552" y="2"/>
                </a:moveTo>
                <a:cubicBezTo>
                  <a:pt x="47081" y="531"/>
                  <a:pt x="131748" y="73556"/>
                  <a:pt x="141802" y="107952"/>
                </a:cubicBezTo>
                <a:cubicBezTo>
                  <a:pt x="151856" y="142348"/>
                  <a:pt x="109523" y="199498"/>
                  <a:pt x="106877" y="206377"/>
                </a:cubicBezTo>
                <a:cubicBezTo>
                  <a:pt x="104231" y="213256"/>
                  <a:pt x="138627" y="145523"/>
                  <a:pt x="125927" y="149227"/>
                </a:cubicBezTo>
                <a:cubicBezTo>
                  <a:pt x="113227" y="152931"/>
                  <a:pt x="40731" y="216431"/>
                  <a:pt x="30677" y="228602"/>
                </a:cubicBezTo>
                <a:cubicBezTo>
                  <a:pt x="20623" y="240773"/>
                  <a:pt x="56077" y="219606"/>
                  <a:pt x="65602" y="222252"/>
                </a:cubicBezTo>
                <a:cubicBezTo>
                  <a:pt x="75127" y="224898"/>
                  <a:pt x="98410" y="241831"/>
                  <a:pt x="87827" y="244477"/>
                </a:cubicBezTo>
                <a:cubicBezTo>
                  <a:pt x="77244" y="247123"/>
                  <a:pt x="12685" y="241302"/>
                  <a:pt x="2102" y="238127"/>
                </a:cubicBezTo>
                <a:cubicBezTo>
                  <a:pt x="-8481" y="234952"/>
                  <a:pt x="24327" y="225427"/>
                  <a:pt x="24327" y="225427"/>
                </a:cubicBezTo>
                <a:cubicBezTo>
                  <a:pt x="43906" y="213785"/>
                  <a:pt x="101585" y="183094"/>
                  <a:pt x="119577" y="168277"/>
                </a:cubicBezTo>
                <a:cubicBezTo>
                  <a:pt x="137569" y="153460"/>
                  <a:pt x="129102" y="147110"/>
                  <a:pt x="132277" y="136527"/>
                </a:cubicBezTo>
                <a:cubicBezTo>
                  <a:pt x="135452" y="125944"/>
                  <a:pt x="148152" y="122240"/>
                  <a:pt x="138627" y="104777"/>
                </a:cubicBezTo>
                <a:cubicBezTo>
                  <a:pt x="129102" y="87315"/>
                  <a:pt x="46023" y="-527"/>
                  <a:pt x="4655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AFFD3FF4-2937-36EA-E591-1A2D639DE5C5}"/>
              </a:ext>
            </a:extLst>
          </p:cNvPr>
          <p:cNvSpPr/>
          <p:nvPr/>
        </p:nvSpPr>
        <p:spPr>
          <a:xfrm>
            <a:off x="5848018" y="3873496"/>
            <a:ext cx="490188" cy="289011"/>
          </a:xfrm>
          <a:custGeom>
            <a:avLst/>
            <a:gdLst>
              <a:gd name="connsiteX0" fmla="*/ 308307 w 490188"/>
              <a:gd name="connsiteY0" fmla="*/ 19054 h 289011"/>
              <a:gd name="connsiteX1" fmla="*/ 428957 w 490188"/>
              <a:gd name="connsiteY1" fmla="*/ 149229 h 289011"/>
              <a:gd name="connsiteX2" fmla="*/ 333707 w 490188"/>
              <a:gd name="connsiteY2" fmla="*/ 193679 h 289011"/>
              <a:gd name="connsiteX3" fmla="*/ 489282 w 490188"/>
              <a:gd name="connsiteY3" fmla="*/ 180979 h 289011"/>
              <a:gd name="connsiteX4" fmla="*/ 397207 w 490188"/>
              <a:gd name="connsiteY4" fmla="*/ 250829 h 289011"/>
              <a:gd name="connsiteX5" fmla="*/ 384507 w 490188"/>
              <a:gd name="connsiteY5" fmla="*/ 288929 h 289011"/>
              <a:gd name="connsiteX6" fmla="*/ 378157 w 490188"/>
              <a:gd name="connsiteY6" fmla="*/ 241304 h 289011"/>
              <a:gd name="connsiteX7" fmla="*/ 332 w 490188"/>
              <a:gd name="connsiteY7" fmla="*/ 4 h 289011"/>
              <a:gd name="connsiteX8" fmla="*/ 451182 w 490188"/>
              <a:gd name="connsiteY8" fmla="*/ 247654 h 289011"/>
              <a:gd name="connsiteX9" fmla="*/ 371807 w 490188"/>
              <a:gd name="connsiteY9" fmla="*/ 149229 h 289011"/>
              <a:gd name="connsiteX10" fmla="*/ 397207 w 490188"/>
              <a:gd name="connsiteY10" fmla="*/ 146054 h 289011"/>
              <a:gd name="connsiteX11" fmla="*/ 200357 w 490188"/>
              <a:gd name="connsiteY11" fmla="*/ 44454 h 289011"/>
              <a:gd name="connsiteX12" fmla="*/ 438482 w 490188"/>
              <a:gd name="connsiteY12" fmla="*/ 158754 h 289011"/>
              <a:gd name="connsiteX13" fmla="*/ 308307 w 490188"/>
              <a:gd name="connsiteY13" fmla="*/ 19054 h 28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0188" h="289011">
                <a:moveTo>
                  <a:pt x="308307" y="19054"/>
                </a:moveTo>
                <a:cubicBezTo>
                  <a:pt x="306720" y="17467"/>
                  <a:pt x="424724" y="120125"/>
                  <a:pt x="428957" y="149229"/>
                </a:cubicBezTo>
                <a:cubicBezTo>
                  <a:pt x="433190" y="178333"/>
                  <a:pt x="323653" y="188387"/>
                  <a:pt x="333707" y="193679"/>
                </a:cubicBezTo>
                <a:cubicBezTo>
                  <a:pt x="343761" y="198971"/>
                  <a:pt x="478699" y="171454"/>
                  <a:pt x="489282" y="180979"/>
                </a:cubicBezTo>
                <a:cubicBezTo>
                  <a:pt x="499865" y="190504"/>
                  <a:pt x="414669" y="232837"/>
                  <a:pt x="397207" y="250829"/>
                </a:cubicBezTo>
                <a:cubicBezTo>
                  <a:pt x="379745" y="268821"/>
                  <a:pt x="387682" y="290516"/>
                  <a:pt x="384507" y="288929"/>
                </a:cubicBezTo>
                <a:cubicBezTo>
                  <a:pt x="381332" y="287342"/>
                  <a:pt x="442186" y="289458"/>
                  <a:pt x="378157" y="241304"/>
                </a:cubicBezTo>
                <a:cubicBezTo>
                  <a:pt x="314128" y="193150"/>
                  <a:pt x="-11839" y="-1054"/>
                  <a:pt x="332" y="4"/>
                </a:cubicBezTo>
                <a:cubicBezTo>
                  <a:pt x="12503" y="1062"/>
                  <a:pt x="389269" y="222783"/>
                  <a:pt x="451182" y="247654"/>
                </a:cubicBezTo>
                <a:cubicBezTo>
                  <a:pt x="513095" y="272525"/>
                  <a:pt x="380803" y="166162"/>
                  <a:pt x="371807" y="149229"/>
                </a:cubicBezTo>
                <a:cubicBezTo>
                  <a:pt x="362811" y="132296"/>
                  <a:pt x="425782" y="163516"/>
                  <a:pt x="397207" y="146054"/>
                </a:cubicBezTo>
                <a:cubicBezTo>
                  <a:pt x="368632" y="128592"/>
                  <a:pt x="193478" y="42337"/>
                  <a:pt x="200357" y="44454"/>
                </a:cubicBezTo>
                <a:cubicBezTo>
                  <a:pt x="207236" y="46571"/>
                  <a:pt x="417315" y="157696"/>
                  <a:pt x="438482" y="158754"/>
                </a:cubicBezTo>
                <a:cubicBezTo>
                  <a:pt x="459649" y="159812"/>
                  <a:pt x="309894" y="20641"/>
                  <a:pt x="308307" y="19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3D059800-DB1F-A6A9-B796-2C687FD1C6E8}"/>
              </a:ext>
            </a:extLst>
          </p:cNvPr>
          <p:cNvSpPr/>
          <p:nvPr/>
        </p:nvSpPr>
        <p:spPr>
          <a:xfrm>
            <a:off x="5775323" y="3981342"/>
            <a:ext cx="412752" cy="225533"/>
          </a:xfrm>
          <a:custGeom>
            <a:avLst/>
            <a:gdLst>
              <a:gd name="connsiteX0" fmla="*/ 412752 w 412752"/>
              <a:gd name="connsiteY0" fmla="*/ 225533 h 225533"/>
              <a:gd name="connsiteX1" fmla="*/ 2 w 412752"/>
              <a:gd name="connsiteY1" fmla="*/ 108 h 225533"/>
              <a:gd name="connsiteX2" fmla="*/ 412752 w 412752"/>
              <a:gd name="connsiteY2" fmla="*/ 225533 h 22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752" h="225533">
                <a:moveTo>
                  <a:pt x="412752" y="225533"/>
                </a:moveTo>
                <a:cubicBezTo>
                  <a:pt x="412752" y="225533"/>
                  <a:pt x="1060" y="5929"/>
                  <a:pt x="2" y="108"/>
                </a:cubicBezTo>
                <a:cubicBezTo>
                  <a:pt x="-1056" y="-5713"/>
                  <a:pt x="412752" y="225533"/>
                  <a:pt x="412752" y="225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A2354983-378E-EB5D-A721-2DD0D18EF550}"/>
              </a:ext>
            </a:extLst>
          </p:cNvPr>
          <p:cNvSpPr/>
          <p:nvPr/>
        </p:nvSpPr>
        <p:spPr>
          <a:xfrm>
            <a:off x="5628863" y="3803248"/>
            <a:ext cx="498473" cy="388217"/>
          </a:xfrm>
          <a:custGeom>
            <a:avLst/>
            <a:gdLst>
              <a:gd name="connsiteX0" fmla="*/ 495712 w 498473"/>
              <a:gd name="connsiteY0" fmla="*/ 387752 h 388217"/>
              <a:gd name="connsiteX1" fmla="*/ 378237 w 498473"/>
              <a:gd name="connsiteY1" fmla="*/ 314727 h 388217"/>
              <a:gd name="connsiteX2" fmla="*/ 225837 w 498473"/>
              <a:gd name="connsiteY2" fmla="*/ 273452 h 388217"/>
              <a:gd name="connsiteX3" fmla="*/ 289337 w 498473"/>
              <a:gd name="connsiteY3" fmla="*/ 270277 h 388217"/>
              <a:gd name="connsiteX4" fmla="*/ 102012 w 498473"/>
              <a:gd name="connsiteY4" fmla="*/ 203602 h 388217"/>
              <a:gd name="connsiteX5" fmla="*/ 346487 w 498473"/>
              <a:gd name="connsiteY5" fmla="*/ 282977 h 388217"/>
              <a:gd name="connsiteX6" fmla="*/ 438562 w 498473"/>
              <a:gd name="connsiteY6" fmla="*/ 263927 h 388217"/>
              <a:gd name="connsiteX7" fmla="*/ 394112 w 498473"/>
              <a:gd name="connsiteY7" fmla="*/ 197252 h 388217"/>
              <a:gd name="connsiteX8" fmla="*/ 412 w 498473"/>
              <a:gd name="connsiteY8" fmla="*/ 402 h 388217"/>
              <a:gd name="connsiteX9" fmla="*/ 476662 w 498473"/>
              <a:gd name="connsiteY9" fmla="*/ 254402 h 388217"/>
              <a:gd name="connsiteX10" fmla="*/ 416337 w 498473"/>
              <a:gd name="connsiteY10" fmla="*/ 244877 h 388217"/>
              <a:gd name="connsiteX11" fmla="*/ 400462 w 498473"/>
              <a:gd name="connsiteY11" fmla="*/ 276627 h 388217"/>
              <a:gd name="connsiteX12" fmla="*/ 495712 w 498473"/>
              <a:gd name="connsiteY12" fmla="*/ 387752 h 38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473" h="388217">
                <a:moveTo>
                  <a:pt x="495712" y="387752"/>
                </a:moveTo>
                <a:cubicBezTo>
                  <a:pt x="492008" y="394102"/>
                  <a:pt x="423216" y="333777"/>
                  <a:pt x="378237" y="314727"/>
                </a:cubicBezTo>
                <a:cubicBezTo>
                  <a:pt x="333258" y="295677"/>
                  <a:pt x="240654" y="280860"/>
                  <a:pt x="225837" y="273452"/>
                </a:cubicBezTo>
                <a:cubicBezTo>
                  <a:pt x="211020" y="266044"/>
                  <a:pt x="309974" y="281919"/>
                  <a:pt x="289337" y="270277"/>
                </a:cubicBezTo>
                <a:cubicBezTo>
                  <a:pt x="268700" y="258635"/>
                  <a:pt x="92487" y="201485"/>
                  <a:pt x="102012" y="203602"/>
                </a:cubicBezTo>
                <a:cubicBezTo>
                  <a:pt x="111537" y="205719"/>
                  <a:pt x="290395" y="272923"/>
                  <a:pt x="346487" y="282977"/>
                </a:cubicBezTo>
                <a:cubicBezTo>
                  <a:pt x="402579" y="293031"/>
                  <a:pt x="430625" y="278214"/>
                  <a:pt x="438562" y="263927"/>
                </a:cubicBezTo>
                <a:cubicBezTo>
                  <a:pt x="446499" y="249640"/>
                  <a:pt x="467137" y="241173"/>
                  <a:pt x="394112" y="197252"/>
                </a:cubicBezTo>
                <a:cubicBezTo>
                  <a:pt x="321087" y="153331"/>
                  <a:pt x="-13346" y="-9123"/>
                  <a:pt x="412" y="402"/>
                </a:cubicBezTo>
                <a:cubicBezTo>
                  <a:pt x="14170" y="9927"/>
                  <a:pt x="407341" y="213656"/>
                  <a:pt x="476662" y="254402"/>
                </a:cubicBezTo>
                <a:cubicBezTo>
                  <a:pt x="545983" y="295148"/>
                  <a:pt x="429037" y="241173"/>
                  <a:pt x="416337" y="244877"/>
                </a:cubicBezTo>
                <a:cubicBezTo>
                  <a:pt x="403637" y="248581"/>
                  <a:pt x="381412" y="254402"/>
                  <a:pt x="400462" y="276627"/>
                </a:cubicBezTo>
                <a:cubicBezTo>
                  <a:pt x="419512" y="298852"/>
                  <a:pt x="499416" y="381402"/>
                  <a:pt x="495712" y="387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5C88D0CA-C5C3-449E-AEE0-4E26D0A369C7}"/>
              </a:ext>
            </a:extLst>
          </p:cNvPr>
          <p:cNvSpPr/>
          <p:nvPr/>
        </p:nvSpPr>
        <p:spPr>
          <a:xfrm>
            <a:off x="5679763" y="3743147"/>
            <a:ext cx="489262" cy="260528"/>
          </a:xfrm>
          <a:custGeom>
            <a:avLst/>
            <a:gdLst>
              <a:gd name="connsiteX0" fmla="*/ 489262 w 489262"/>
              <a:gd name="connsiteY0" fmla="*/ 260528 h 260528"/>
              <a:gd name="connsiteX1" fmla="*/ 254312 w 489262"/>
              <a:gd name="connsiteY1" fmla="*/ 54153 h 260528"/>
              <a:gd name="connsiteX2" fmla="*/ 327337 w 489262"/>
              <a:gd name="connsiteY2" fmla="*/ 124003 h 260528"/>
              <a:gd name="connsiteX3" fmla="*/ 381312 w 489262"/>
              <a:gd name="connsiteY3" fmla="*/ 206553 h 260528"/>
              <a:gd name="connsiteX4" fmla="*/ 282887 w 489262"/>
              <a:gd name="connsiteY4" fmla="*/ 149403 h 260528"/>
              <a:gd name="connsiteX5" fmla="*/ 155887 w 489262"/>
              <a:gd name="connsiteY5" fmla="*/ 57328 h 260528"/>
              <a:gd name="connsiteX6" fmla="*/ 178112 w 489262"/>
              <a:gd name="connsiteY6" fmla="*/ 31928 h 260528"/>
              <a:gd name="connsiteX7" fmla="*/ 168587 w 489262"/>
              <a:gd name="connsiteY7" fmla="*/ 60503 h 260528"/>
              <a:gd name="connsiteX8" fmla="*/ 130487 w 489262"/>
              <a:gd name="connsiteY8" fmla="*/ 85903 h 260528"/>
              <a:gd name="connsiteX9" fmla="*/ 181287 w 489262"/>
              <a:gd name="connsiteY9" fmla="*/ 139878 h 260528"/>
              <a:gd name="connsiteX10" fmla="*/ 76512 w 489262"/>
              <a:gd name="connsiteY10" fmla="*/ 60503 h 260528"/>
              <a:gd name="connsiteX11" fmla="*/ 312 w 489262"/>
              <a:gd name="connsiteY11" fmla="*/ 35103 h 260528"/>
              <a:gd name="connsiteX12" fmla="*/ 105087 w 489262"/>
              <a:gd name="connsiteY12" fmla="*/ 178 h 260528"/>
              <a:gd name="connsiteX13" fmla="*/ 32062 w 489262"/>
              <a:gd name="connsiteY13" fmla="*/ 50978 h 260528"/>
              <a:gd name="connsiteX14" fmla="*/ 251137 w 489262"/>
              <a:gd name="connsiteY14" fmla="*/ 155753 h 260528"/>
              <a:gd name="connsiteX15" fmla="*/ 489262 w 489262"/>
              <a:gd name="connsiteY15" fmla="*/ 260528 h 26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262" h="260528">
                <a:moveTo>
                  <a:pt x="489262" y="260528"/>
                </a:moveTo>
                <a:lnTo>
                  <a:pt x="254312" y="54153"/>
                </a:lnTo>
                <a:cubicBezTo>
                  <a:pt x="227324" y="31399"/>
                  <a:pt x="306170" y="98603"/>
                  <a:pt x="327337" y="124003"/>
                </a:cubicBezTo>
                <a:cubicBezTo>
                  <a:pt x="348504" y="149403"/>
                  <a:pt x="388720" y="202320"/>
                  <a:pt x="381312" y="206553"/>
                </a:cubicBezTo>
                <a:cubicBezTo>
                  <a:pt x="373904" y="210786"/>
                  <a:pt x="320458" y="174274"/>
                  <a:pt x="282887" y="149403"/>
                </a:cubicBezTo>
                <a:cubicBezTo>
                  <a:pt x="245316" y="124532"/>
                  <a:pt x="173349" y="76907"/>
                  <a:pt x="155887" y="57328"/>
                </a:cubicBezTo>
                <a:cubicBezTo>
                  <a:pt x="138425" y="37749"/>
                  <a:pt x="175995" y="31399"/>
                  <a:pt x="178112" y="31928"/>
                </a:cubicBezTo>
                <a:cubicBezTo>
                  <a:pt x="180229" y="32457"/>
                  <a:pt x="176524" y="51507"/>
                  <a:pt x="168587" y="60503"/>
                </a:cubicBezTo>
                <a:cubicBezTo>
                  <a:pt x="160649" y="69499"/>
                  <a:pt x="128370" y="72674"/>
                  <a:pt x="130487" y="85903"/>
                </a:cubicBezTo>
                <a:cubicBezTo>
                  <a:pt x="132604" y="99132"/>
                  <a:pt x="190283" y="144111"/>
                  <a:pt x="181287" y="139878"/>
                </a:cubicBezTo>
                <a:cubicBezTo>
                  <a:pt x="172291" y="135645"/>
                  <a:pt x="106674" y="77965"/>
                  <a:pt x="76512" y="60503"/>
                </a:cubicBezTo>
                <a:cubicBezTo>
                  <a:pt x="46350" y="43041"/>
                  <a:pt x="-4451" y="45157"/>
                  <a:pt x="312" y="35103"/>
                </a:cubicBezTo>
                <a:cubicBezTo>
                  <a:pt x="5074" y="25049"/>
                  <a:pt x="99795" y="-2468"/>
                  <a:pt x="105087" y="178"/>
                </a:cubicBezTo>
                <a:cubicBezTo>
                  <a:pt x="110379" y="2824"/>
                  <a:pt x="7720" y="25049"/>
                  <a:pt x="32062" y="50978"/>
                </a:cubicBezTo>
                <a:cubicBezTo>
                  <a:pt x="56404" y="76907"/>
                  <a:pt x="251137" y="155753"/>
                  <a:pt x="251137" y="155753"/>
                </a:cubicBezTo>
                <a:lnTo>
                  <a:pt x="489262" y="2605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AF20C938-196F-0F89-0BEE-742E616754CC}"/>
              </a:ext>
            </a:extLst>
          </p:cNvPr>
          <p:cNvSpPr/>
          <p:nvPr/>
        </p:nvSpPr>
        <p:spPr>
          <a:xfrm>
            <a:off x="5248274" y="3765428"/>
            <a:ext cx="600103" cy="284350"/>
          </a:xfrm>
          <a:custGeom>
            <a:avLst/>
            <a:gdLst>
              <a:gd name="connsiteX0" fmla="*/ 600076 w 600103"/>
              <a:gd name="connsiteY0" fmla="*/ 282697 h 284350"/>
              <a:gd name="connsiteX1" fmla="*/ 412751 w 600103"/>
              <a:gd name="connsiteY1" fmla="*/ 162047 h 284350"/>
              <a:gd name="connsiteX2" fmla="*/ 180976 w 600103"/>
              <a:gd name="connsiteY2" fmla="*/ 122 h 284350"/>
              <a:gd name="connsiteX3" fmla="*/ 336551 w 600103"/>
              <a:gd name="connsiteY3" fmla="*/ 136647 h 284350"/>
              <a:gd name="connsiteX4" fmla="*/ 377826 w 600103"/>
              <a:gd name="connsiteY4" fmla="*/ 206497 h 284350"/>
              <a:gd name="connsiteX5" fmla="*/ 273051 w 600103"/>
              <a:gd name="connsiteY5" fmla="*/ 152522 h 284350"/>
              <a:gd name="connsiteX6" fmla="*/ 171451 w 600103"/>
              <a:gd name="connsiteY6" fmla="*/ 162047 h 284350"/>
              <a:gd name="connsiteX7" fmla="*/ 196851 w 600103"/>
              <a:gd name="connsiteY7" fmla="*/ 149347 h 284350"/>
              <a:gd name="connsiteX8" fmla="*/ 1 w 600103"/>
              <a:gd name="connsiteY8" fmla="*/ 244597 h 284350"/>
              <a:gd name="connsiteX9" fmla="*/ 200026 w 600103"/>
              <a:gd name="connsiteY9" fmla="*/ 190622 h 284350"/>
              <a:gd name="connsiteX10" fmla="*/ 412751 w 600103"/>
              <a:gd name="connsiteY10" fmla="*/ 196972 h 284350"/>
              <a:gd name="connsiteX11" fmla="*/ 206376 w 600103"/>
              <a:gd name="connsiteY11" fmla="*/ 155697 h 284350"/>
              <a:gd name="connsiteX12" fmla="*/ 301626 w 600103"/>
              <a:gd name="connsiteY12" fmla="*/ 146172 h 284350"/>
              <a:gd name="connsiteX13" fmla="*/ 355601 w 600103"/>
              <a:gd name="connsiteY13" fmla="*/ 146172 h 284350"/>
              <a:gd name="connsiteX14" fmla="*/ 447676 w 600103"/>
              <a:gd name="connsiteY14" fmla="*/ 196972 h 284350"/>
              <a:gd name="connsiteX15" fmla="*/ 400051 w 600103"/>
              <a:gd name="connsiteY15" fmla="*/ 73147 h 284350"/>
              <a:gd name="connsiteX16" fmla="*/ 600076 w 600103"/>
              <a:gd name="connsiteY16" fmla="*/ 282697 h 2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103" h="284350">
                <a:moveTo>
                  <a:pt x="600076" y="282697"/>
                </a:moveTo>
                <a:cubicBezTo>
                  <a:pt x="602193" y="297514"/>
                  <a:pt x="482601" y="209143"/>
                  <a:pt x="412751" y="162047"/>
                </a:cubicBezTo>
                <a:cubicBezTo>
                  <a:pt x="342901" y="114951"/>
                  <a:pt x="193676" y="4355"/>
                  <a:pt x="180976" y="122"/>
                </a:cubicBezTo>
                <a:cubicBezTo>
                  <a:pt x="168276" y="-4111"/>
                  <a:pt x="303743" y="102251"/>
                  <a:pt x="336551" y="136647"/>
                </a:cubicBezTo>
                <a:cubicBezTo>
                  <a:pt x="369359" y="171043"/>
                  <a:pt x="388409" y="203851"/>
                  <a:pt x="377826" y="206497"/>
                </a:cubicBezTo>
                <a:cubicBezTo>
                  <a:pt x="367243" y="209143"/>
                  <a:pt x="307447" y="159930"/>
                  <a:pt x="273051" y="152522"/>
                </a:cubicBezTo>
                <a:cubicBezTo>
                  <a:pt x="238655" y="145114"/>
                  <a:pt x="184151" y="162576"/>
                  <a:pt x="171451" y="162047"/>
                </a:cubicBezTo>
                <a:cubicBezTo>
                  <a:pt x="158751" y="161518"/>
                  <a:pt x="196851" y="149347"/>
                  <a:pt x="196851" y="149347"/>
                </a:cubicBezTo>
                <a:cubicBezTo>
                  <a:pt x="168276" y="163105"/>
                  <a:pt x="-528" y="237718"/>
                  <a:pt x="1" y="244597"/>
                </a:cubicBezTo>
                <a:cubicBezTo>
                  <a:pt x="530" y="251476"/>
                  <a:pt x="131234" y="198559"/>
                  <a:pt x="200026" y="190622"/>
                </a:cubicBezTo>
                <a:cubicBezTo>
                  <a:pt x="268818" y="182685"/>
                  <a:pt x="411693" y="202793"/>
                  <a:pt x="412751" y="196972"/>
                </a:cubicBezTo>
                <a:cubicBezTo>
                  <a:pt x="413809" y="191151"/>
                  <a:pt x="224897" y="164164"/>
                  <a:pt x="206376" y="155697"/>
                </a:cubicBezTo>
                <a:cubicBezTo>
                  <a:pt x="187855" y="147230"/>
                  <a:pt x="276755" y="147759"/>
                  <a:pt x="301626" y="146172"/>
                </a:cubicBezTo>
                <a:cubicBezTo>
                  <a:pt x="326497" y="144584"/>
                  <a:pt x="331259" y="137705"/>
                  <a:pt x="355601" y="146172"/>
                </a:cubicBezTo>
                <a:cubicBezTo>
                  <a:pt x="379943" y="154639"/>
                  <a:pt x="440268" y="209143"/>
                  <a:pt x="447676" y="196972"/>
                </a:cubicBezTo>
                <a:cubicBezTo>
                  <a:pt x="455084" y="184801"/>
                  <a:pt x="374122" y="59389"/>
                  <a:pt x="400051" y="73147"/>
                </a:cubicBezTo>
                <a:cubicBezTo>
                  <a:pt x="425980" y="86905"/>
                  <a:pt x="597959" y="267880"/>
                  <a:pt x="600076" y="282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D9945F92-833E-8450-B717-B758305FB77E}"/>
              </a:ext>
            </a:extLst>
          </p:cNvPr>
          <p:cNvSpPr/>
          <p:nvPr/>
        </p:nvSpPr>
        <p:spPr>
          <a:xfrm>
            <a:off x="5201478" y="3713492"/>
            <a:ext cx="549559" cy="226708"/>
          </a:xfrm>
          <a:custGeom>
            <a:avLst/>
            <a:gdLst>
              <a:gd name="connsiteX0" fmla="*/ 411922 w 549559"/>
              <a:gd name="connsiteY0" fmla="*/ 1258 h 226708"/>
              <a:gd name="connsiteX1" fmla="*/ 24572 w 549559"/>
              <a:gd name="connsiteY1" fmla="*/ 204458 h 226708"/>
              <a:gd name="connsiteX2" fmla="*/ 78547 w 549559"/>
              <a:gd name="connsiteY2" fmla="*/ 169533 h 226708"/>
              <a:gd name="connsiteX3" fmla="*/ 396047 w 549559"/>
              <a:gd name="connsiteY3" fmla="*/ 93333 h 226708"/>
              <a:gd name="connsiteX4" fmla="*/ 548447 w 549559"/>
              <a:gd name="connsiteY4" fmla="*/ 131433 h 226708"/>
              <a:gd name="connsiteX5" fmla="*/ 456372 w 549559"/>
              <a:gd name="connsiteY5" fmla="*/ 118733 h 226708"/>
              <a:gd name="connsiteX6" fmla="*/ 297622 w 549559"/>
              <a:gd name="connsiteY6" fmla="*/ 137783 h 226708"/>
              <a:gd name="connsiteX7" fmla="*/ 157922 w 549559"/>
              <a:gd name="connsiteY7" fmla="*/ 226683 h 226708"/>
              <a:gd name="connsiteX8" fmla="*/ 303972 w 549559"/>
              <a:gd name="connsiteY8" fmla="*/ 128258 h 226708"/>
              <a:gd name="connsiteX9" fmla="*/ 183322 w 549559"/>
              <a:gd name="connsiteY9" fmla="*/ 163183 h 226708"/>
              <a:gd name="connsiteX10" fmla="*/ 215072 w 549559"/>
              <a:gd name="connsiteY10" fmla="*/ 112383 h 226708"/>
              <a:gd name="connsiteX11" fmla="*/ 132522 w 549559"/>
              <a:gd name="connsiteY11" fmla="*/ 118733 h 226708"/>
              <a:gd name="connsiteX12" fmla="*/ 411922 w 549559"/>
              <a:gd name="connsiteY12" fmla="*/ 1258 h 22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559" h="226708">
                <a:moveTo>
                  <a:pt x="411922" y="1258"/>
                </a:moveTo>
                <a:cubicBezTo>
                  <a:pt x="393930" y="15546"/>
                  <a:pt x="80134" y="176412"/>
                  <a:pt x="24572" y="204458"/>
                </a:cubicBezTo>
                <a:cubicBezTo>
                  <a:pt x="-30990" y="232504"/>
                  <a:pt x="16635" y="188054"/>
                  <a:pt x="78547" y="169533"/>
                </a:cubicBezTo>
                <a:cubicBezTo>
                  <a:pt x="140459" y="151012"/>
                  <a:pt x="317730" y="99683"/>
                  <a:pt x="396047" y="93333"/>
                </a:cubicBezTo>
                <a:cubicBezTo>
                  <a:pt x="474364" y="86983"/>
                  <a:pt x="538393" y="127200"/>
                  <a:pt x="548447" y="131433"/>
                </a:cubicBezTo>
                <a:cubicBezTo>
                  <a:pt x="558501" y="135666"/>
                  <a:pt x="498176" y="117675"/>
                  <a:pt x="456372" y="118733"/>
                </a:cubicBezTo>
                <a:cubicBezTo>
                  <a:pt x="414568" y="119791"/>
                  <a:pt x="347364" y="119791"/>
                  <a:pt x="297622" y="137783"/>
                </a:cubicBezTo>
                <a:cubicBezTo>
                  <a:pt x="247880" y="155775"/>
                  <a:pt x="156864" y="228271"/>
                  <a:pt x="157922" y="226683"/>
                </a:cubicBezTo>
                <a:cubicBezTo>
                  <a:pt x="158980" y="225095"/>
                  <a:pt x="299739" y="138841"/>
                  <a:pt x="303972" y="128258"/>
                </a:cubicBezTo>
                <a:cubicBezTo>
                  <a:pt x="308205" y="117675"/>
                  <a:pt x="198139" y="165829"/>
                  <a:pt x="183322" y="163183"/>
                </a:cubicBezTo>
                <a:cubicBezTo>
                  <a:pt x="168505" y="160537"/>
                  <a:pt x="223539" y="119791"/>
                  <a:pt x="215072" y="112383"/>
                </a:cubicBezTo>
                <a:cubicBezTo>
                  <a:pt x="206605" y="104975"/>
                  <a:pt x="102889" y="138841"/>
                  <a:pt x="132522" y="118733"/>
                </a:cubicBezTo>
                <a:cubicBezTo>
                  <a:pt x="162155" y="98625"/>
                  <a:pt x="429914" y="-13030"/>
                  <a:pt x="411922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4B689C42-5770-0B02-0D40-15752CE1A8A3}"/>
              </a:ext>
            </a:extLst>
          </p:cNvPr>
          <p:cNvSpPr/>
          <p:nvPr/>
        </p:nvSpPr>
        <p:spPr>
          <a:xfrm>
            <a:off x="5619750" y="3886200"/>
            <a:ext cx="632111" cy="292475"/>
          </a:xfrm>
          <a:custGeom>
            <a:avLst/>
            <a:gdLst>
              <a:gd name="connsiteX0" fmla="*/ 250825 w 632111"/>
              <a:gd name="connsiteY0" fmla="*/ 57150 h 292475"/>
              <a:gd name="connsiteX1" fmla="*/ 422275 w 632111"/>
              <a:gd name="connsiteY1" fmla="*/ 180975 h 292475"/>
              <a:gd name="connsiteX2" fmla="*/ 0 w 632111"/>
              <a:gd name="connsiteY2" fmla="*/ 0 h 292475"/>
              <a:gd name="connsiteX3" fmla="*/ 590550 w 632111"/>
              <a:gd name="connsiteY3" fmla="*/ 254000 h 292475"/>
              <a:gd name="connsiteX4" fmla="*/ 577850 w 632111"/>
              <a:gd name="connsiteY4" fmla="*/ 254000 h 292475"/>
              <a:gd name="connsiteX5" fmla="*/ 536575 w 632111"/>
              <a:gd name="connsiteY5" fmla="*/ 257175 h 292475"/>
              <a:gd name="connsiteX6" fmla="*/ 533400 w 632111"/>
              <a:gd name="connsiteY6" fmla="*/ 292100 h 292475"/>
              <a:gd name="connsiteX7" fmla="*/ 520700 w 632111"/>
              <a:gd name="connsiteY7" fmla="*/ 231775 h 292475"/>
              <a:gd name="connsiteX8" fmla="*/ 311150 w 632111"/>
              <a:gd name="connsiteY8" fmla="*/ 155575 h 292475"/>
              <a:gd name="connsiteX9" fmla="*/ 460375 w 632111"/>
              <a:gd name="connsiteY9" fmla="*/ 196850 h 292475"/>
              <a:gd name="connsiteX10" fmla="*/ 374650 w 632111"/>
              <a:gd name="connsiteY10" fmla="*/ 136525 h 292475"/>
              <a:gd name="connsiteX11" fmla="*/ 250825 w 632111"/>
              <a:gd name="connsiteY11" fmla="*/ 57150 h 29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2111" h="292475">
                <a:moveTo>
                  <a:pt x="250825" y="57150"/>
                </a:moveTo>
                <a:cubicBezTo>
                  <a:pt x="258763" y="64558"/>
                  <a:pt x="464079" y="190500"/>
                  <a:pt x="422275" y="180975"/>
                </a:cubicBezTo>
                <a:cubicBezTo>
                  <a:pt x="380471" y="171450"/>
                  <a:pt x="0" y="0"/>
                  <a:pt x="0" y="0"/>
                </a:cubicBezTo>
                <a:lnTo>
                  <a:pt x="590550" y="254000"/>
                </a:lnTo>
                <a:cubicBezTo>
                  <a:pt x="686858" y="296333"/>
                  <a:pt x="586846" y="253471"/>
                  <a:pt x="577850" y="254000"/>
                </a:cubicBezTo>
                <a:cubicBezTo>
                  <a:pt x="568854" y="254529"/>
                  <a:pt x="543983" y="250825"/>
                  <a:pt x="536575" y="257175"/>
                </a:cubicBezTo>
                <a:cubicBezTo>
                  <a:pt x="529167" y="263525"/>
                  <a:pt x="536046" y="296333"/>
                  <a:pt x="533400" y="292100"/>
                </a:cubicBezTo>
                <a:cubicBezTo>
                  <a:pt x="530754" y="287867"/>
                  <a:pt x="557742" y="254529"/>
                  <a:pt x="520700" y="231775"/>
                </a:cubicBezTo>
                <a:cubicBezTo>
                  <a:pt x="483658" y="209021"/>
                  <a:pt x="321204" y="161396"/>
                  <a:pt x="311150" y="155575"/>
                </a:cubicBezTo>
                <a:cubicBezTo>
                  <a:pt x="301096" y="149754"/>
                  <a:pt x="449792" y="200025"/>
                  <a:pt x="460375" y="196850"/>
                </a:cubicBezTo>
                <a:cubicBezTo>
                  <a:pt x="470958" y="193675"/>
                  <a:pt x="409575" y="158750"/>
                  <a:pt x="374650" y="136525"/>
                </a:cubicBezTo>
                <a:cubicBezTo>
                  <a:pt x="339725" y="114300"/>
                  <a:pt x="242887" y="49742"/>
                  <a:pt x="250825" y="57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6CAE2218-CE6B-39DE-AA44-15F3A9509826}"/>
              </a:ext>
            </a:extLst>
          </p:cNvPr>
          <p:cNvSpPr/>
          <p:nvPr/>
        </p:nvSpPr>
        <p:spPr>
          <a:xfrm>
            <a:off x="6079896" y="4165333"/>
            <a:ext cx="260864" cy="474205"/>
          </a:xfrm>
          <a:custGeom>
            <a:avLst/>
            <a:gdLst>
              <a:gd name="connsiteX0" fmla="*/ 229 w 260864"/>
              <a:gd name="connsiteY0" fmla="*/ 267 h 474205"/>
              <a:gd name="connsiteX1" fmla="*/ 178029 w 260864"/>
              <a:gd name="connsiteY1" fmla="*/ 314592 h 474205"/>
              <a:gd name="connsiteX2" fmla="*/ 155804 w 260864"/>
              <a:gd name="connsiteY2" fmla="*/ 270142 h 474205"/>
              <a:gd name="connsiteX3" fmla="*/ 193904 w 260864"/>
              <a:gd name="connsiteY3" fmla="*/ 473342 h 474205"/>
              <a:gd name="connsiteX4" fmla="*/ 168504 w 260864"/>
              <a:gd name="connsiteY4" fmla="*/ 336817 h 474205"/>
              <a:gd name="connsiteX5" fmla="*/ 152629 w 260864"/>
              <a:gd name="connsiteY5" fmla="*/ 181242 h 474205"/>
              <a:gd name="connsiteX6" fmla="*/ 260579 w 260864"/>
              <a:gd name="connsiteY6" fmla="*/ 368567 h 474205"/>
              <a:gd name="connsiteX7" fmla="*/ 181204 w 260864"/>
              <a:gd name="connsiteY7" fmla="*/ 263792 h 474205"/>
              <a:gd name="connsiteX8" fmla="*/ 92304 w 260864"/>
              <a:gd name="connsiteY8" fmla="*/ 133617 h 474205"/>
              <a:gd name="connsiteX9" fmla="*/ 139929 w 260864"/>
              <a:gd name="connsiteY9" fmla="*/ 257442 h 474205"/>
              <a:gd name="connsiteX10" fmla="*/ 229 w 260864"/>
              <a:gd name="connsiteY10" fmla="*/ 267 h 47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864" h="474205">
                <a:moveTo>
                  <a:pt x="229" y="267"/>
                </a:moveTo>
                <a:cubicBezTo>
                  <a:pt x="6579" y="9792"/>
                  <a:pt x="152100" y="269613"/>
                  <a:pt x="178029" y="314592"/>
                </a:cubicBezTo>
                <a:cubicBezTo>
                  <a:pt x="203958" y="359571"/>
                  <a:pt x="153158" y="243684"/>
                  <a:pt x="155804" y="270142"/>
                </a:cubicBezTo>
                <a:cubicBezTo>
                  <a:pt x="158450" y="296600"/>
                  <a:pt x="191787" y="462230"/>
                  <a:pt x="193904" y="473342"/>
                </a:cubicBezTo>
                <a:cubicBezTo>
                  <a:pt x="196021" y="484454"/>
                  <a:pt x="175383" y="385500"/>
                  <a:pt x="168504" y="336817"/>
                </a:cubicBezTo>
                <a:cubicBezTo>
                  <a:pt x="161625" y="288134"/>
                  <a:pt x="137283" y="175950"/>
                  <a:pt x="152629" y="181242"/>
                </a:cubicBezTo>
                <a:cubicBezTo>
                  <a:pt x="167975" y="186534"/>
                  <a:pt x="255817" y="354809"/>
                  <a:pt x="260579" y="368567"/>
                </a:cubicBezTo>
                <a:cubicBezTo>
                  <a:pt x="265341" y="382325"/>
                  <a:pt x="209250" y="302950"/>
                  <a:pt x="181204" y="263792"/>
                </a:cubicBezTo>
                <a:cubicBezTo>
                  <a:pt x="153158" y="224634"/>
                  <a:pt x="99183" y="134675"/>
                  <a:pt x="92304" y="133617"/>
                </a:cubicBezTo>
                <a:cubicBezTo>
                  <a:pt x="85425" y="132559"/>
                  <a:pt x="158450" y="276492"/>
                  <a:pt x="139929" y="257442"/>
                </a:cubicBezTo>
                <a:cubicBezTo>
                  <a:pt x="121408" y="238392"/>
                  <a:pt x="-6121" y="-9258"/>
                  <a:pt x="22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41ED2DA7-A6C8-88D7-458F-88EC328DC7CD}"/>
              </a:ext>
            </a:extLst>
          </p:cNvPr>
          <p:cNvSpPr/>
          <p:nvPr/>
        </p:nvSpPr>
        <p:spPr>
          <a:xfrm>
            <a:off x="6356269" y="3945122"/>
            <a:ext cx="127056" cy="731690"/>
          </a:xfrm>
          <a:custGeom>
            <a:avLst/>
            <a:gdLst>
              <a:gd name="connsiteX0" fmla="*/ 81 w 127056"/>
              <a:gd name="connsiteY0" fmla="*/ 309378 h 731690"/>
              <a:gd name="connsiteX1" fmla="*/ 120731 w 127056"/>
              <a:gd name="connsiteY1" fmla="*/ 522103 h 731690"/>
              <a:gd name="connsiteX2" fmla="*/ 111206 w 127056"/>
              <a:gd name="connsiteY2" fmla="*/ 426853 h 731690"/>
              <a:gd name="connsiteX3" fmla="*/ 120731 w 127056"/>
              <a:gd name="connsiteY3" fmla="*/ 4578 h 731690"/>
              <a:gd name="connsiteX4" fmla="*/ 123906 w 127056"/>
              <a:gd name="connsiteY4" fmla="*/ 731653 h 731690"/>
              <a:gd name="connsiteX5" fmla="*/ 108031 w 127056"/>
              <a:gd name="connsiteY5" fmla="*/ 39503 h 731690"/>
              <a:gd name="connsiteX6" fmla="*/ 101681 w 127056"/>
              <a:gd name="connsiteY6" fmla="*/ 572903 h 731690"/>
              <a:gd name="connsiteX7" fmla="*/ 81 w 127056"/>
              <a:gd name="connsiteY7" fmla="*/ 309378 h 7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056" h="731690">
                <a:moveTo>
                  <a:pt x="81" y="309378"/>
                </a:moveTo>
                <a:cubicBezTo>
                  <a:pt x="3256" y="300911"/>
                  <a:pt x="102210" y="502524"/>
                  <a:pt x="120731" y="522103"/>
                </a:cubicBezTo>
                <a:cubicBezTo>
                  <a:pt x="139252" y="541682"/>
                  <a:pt x="111206" y="513107"/>
                  <a:pt x="111206" y="426853"/>
                </a:cubicBezTo>
                <a:cubicBezTo>
                  <a:pt x="111206" y="340599"/>
                  <a:pt x="118614" y="-46222"/>
                  <a:pt x="120731" y="4578"/>
                </a:cubicBezTo>
                <a:cubicBezTo>
                  <a:pt x="122848" y="55378"/>
                  <a:pt x="126023" y="725832"/>
                  <a:pt x="123906" y="731653"/>
                </a:cubicBezTo>
                <a:cubicBezTo>
                  <a:pt x="121789" y="737474"/>
                  <a:pt x="111735" y="65961"/>
                  <a:pt x="108031" y="39503"/>
                </a:cubicBezTo>
                <a:cubicBezTo>
                  <a:pt x="104327" y="13045"/>
                  <a:pt x="115968" y="525278"/>
                  <a:pt x="101681" y="572903"/>
                </a:cubicBezTo>
                <a:cubicBezTo>
                  <a:pt x="87394" y="620528"/>
                  <a:pt x="-3094" y="317845"/>
                  <a:pt x="81" y="309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5A19BE40-1A57-A370-25E4-B1D1705969B2}"/>
              </a:ext>
            </a:extLst>
          </p:cNvPr>
          <p:cNvSpPr/>
          <p:nvPr/>
        </p:nvSpPr>
        <p:spPr>
          <a:xfrm>
            <a:off x="6930576" y="4261289"/>
            <a:ext cx="894993" cy="390091"/>
          </a:xfrm>
          <a:custGeom>
            <a:avLst/>
            <a:gdLst>
              <a:gd name="connsiteX0" fmla="*/ 449 w 894993"/>
              <a:gd name="connsiteY0" fmla="*/ 342461 h 390091"/>
              <a:gd name="connsiteX1" fmla="*/ 146499 w 894993"/>
              <a:gd name="connsiteY1" fmla="*/ 298011 h 390091"/>
              <a:gd name="connsiteX2" fmla="*/ 117924 w 894993"/>
              <a:gd name="connsiteY2" fmla="*/ 313886 h 390091"/>
              <a:gd name="connsiteX3" fmla="*/ 308424 w 894993"/>
              <a:gd name="connsiteY3" fmla="*/ 190061 h 390091"/>
              <a:gd name="connsiteX4" fmla="*/ 235399 w 894993"/>
              <a:gd name="connsiteY4" fmla="*/ 212286 h 390091"/>
              <a:gd name="connsiteX5" fmla="*/ 479874 w 894993"/>
              <a:gd name="connsiteY5" fmla="*/ 142436 h 390091"/>
              <a:gd name="connsiteX6" fmla="*/ 622749 w 894993"/>
              <a:gd name="connsiteY6" fmla="*/ 180536 h 390091"/>
              <a:gd name="connsiteX7" fmla="*/ 603699 w 894993"/>
              <a:gd name="connsiteY7" fmla="*/ 171011 h 390091"/>
              <a:gd name="connsiteX8" fmla="*/ 679899 w 894993"/>
              <a:gd name="connsiteY8" fmla="*/ 291661 h 390091"/>
              <a:gd name="connsiteX9" fmla="*/ 679899 w 894993"/>
              <a:gd name="connsiteY9" fmla="*/ 231336 h 390091"/>
              <a:gd name="connsiteX10" fmla="*/ 702124 w 894993"/>
              <a:gd name="connsiteY10" fmla="*/ 301186 h 390091"/>
              <a:gd name="connsiteX11" fmla="*/ 689424 w 894993"/>
              <a:gd name="connsiteY11" fmla="*/ 336111 h 390091"/>
              <a:gd name="connsiteX12" fmla="*/ 622749 w 894993"/>
              <a:gd name="connsiteY12" fmla="*/ 390086 h 390091"/>
              <a:gd name="connsiteX13" fmla="*/ 740224 w 894993"/>
              <a:gd name="connsiteY13" fmla="*/ 339286 h 390091"/>
              <a:gd name="connsiteX14" fmla="*/ 892624 w 894993"/>
              <a:gd name="connsiteY14" fmla="*/ 310711 h 390091"/>
              <a:gd name="connsiteX15" fmla="*/ 829124 w 894993"/>
              <a:gd name="connsiteY15" fmla="*/ 231336 h 390091"/>
              <a:gd name="connsiteX16" fmla="*/ 775149 w 894993"/>
              <a:gd name="connsiteY16" fmla="*/ 145611 h 390091"/>
              <a:gd name="connsiteX17" fmla="*/ 746574 w 894993"/>
              <a:gd name="connsiteY17" fmla="*/ 50361 h 390091"/>
              <a:gd name="connsiteX18" fmla="*/ 765624 w 894993"/>
              <a:gd name="connsiteY18" fmla="*/ 129736 h 390091"/>
              <a:gd name="connsiteX19" fmla="*/ 629099 w 894993"/>
              <a:gd name="connsiteY19" fmla="*/ 167836 h 390091"/>
              <a:gd name="connsiteX20" fmla="*/ 730699 w 894993"/>
              <a:gd name="connsiteY20" fmla="*/ 59886 h 390091"/>
              <a:gd name="connsiteX21" fmla="*/ 683074 w 894993"/>
              <a:gd name="connsiteY21" fmla="*/ 101161 h 390091"/>
              <a:gd name="connsiteX22" fmla="*/ 571949 w 894993"/>
              <a:gd name="connsiteY22" fmla="*/ 123386 h 390091"/>
              <a:gd name="connsiteX23" fmla="*/ 603699 w 894993"/>
              <a:gd name="connsiteY23" fmla="*/ 88461 h 390091"/>
              <a:gd name="connsiteX24" fmla="*/ 644974 w 894993"/>
              <a:gd name="connsiteY24" fmla="*/ 31311 h 390091"/>
              <a:gd name="connsiteX25" fmla="*/ 625924 w 894993"/>
              <a:gd name="connsiteY25" fmla="*/ 2736 h 390091"/>
              <a:gd name="connsiteX26" fmla="*/ 613224 w 894993"/>
              <a:gd name="connsiteY26" fmla="*/ 97986 h 390091"/>
              <a:gd name="connsiteX27" fmla="*/ 565599 w 894993"/>
              <a:gd name="connsiteY27" fmla="*/ 101161 h 390091"/>
              <a:gd name="connsiteX28" fmla="*/ 571949 w 894993"/>
              <a:gd name="connsiteY28" fmla="*/ 82111 h 390091"/>
              <a:gd name="connsiteX29" fmla="*/ 502099 w 894993"/>
              <a:gd name="connsiteY29" fmla="*/ 120211 h 390091"/>
              <a:gd name="connsiteX30" fmla="*/ 492574 w 894993"/>
              <a:gd name="connsiteY30" fmla="*/ 53536 h 390091"/>
              <a:gd name="connsiteX31" fmla="*/ 463999 w 894993"/>
              <a:gd name="connsiteY31" fmla="*/ 97986 h 390091"/>
              <a:gd name="connsiteX32" fmla="*/ 448124 w 894993"/>
              <a:gd name="connsiteY32" fmla="*/ 53536 h 390091"/>
              <a:gd name="connsiteX33" fmla="*/ 454474 w 894993"/>
              <a:gd name="connsiteY33" fmla="*/ 88461 h 390091"/>
              <a:gd name="connsiteX34" fmla="*/ 368749 w 894993"/>
              <a:gd name="connsiteY34" fmla="*/ 120211 h 390091"/>
              <a:gd name="connsiteX35" fmla="*/ 283024 w 894993"/>
              <a:gd name="connsiteY35" fmla="*/ 34486 h 390091"/>
              <a:gd name="connsiteX36" fmla="*/ 352874 w 894993"/>
              <a:gd name="connsiteY36" fmla="*/ 113861 h 390091"/>
              <a:gd name="connsiteX37" fmla="*/ 263974 w 894993"/>
              <a:gd name="connsiteY37" fmla="*/ 164661 h 390091"/>
              <a:gd name="connsiteX38" fmla="*/ 283024 w 894993"/>
              <a:gd name="connsiteY38" fmla="*/ 126561 h 390091"/>
              <a:gd name="connsiteX39" fmla="*/ 276674 w 894993"/>
              <a:gd name="connsiteY39" fmla="*/ 63061 h 390091"/>
              <a:gd name="connsiteX40" fmla="*/ 254449 w 894993"/>
              <a:gd name="connsiteY40" fmla="*/ 161486 h 390091"/>
              <a:gd name="connsiteX41" fmla="*/ 251274 w 894993"/>
              <a:gd name="connsiteY41" fmla="*/ 177361 h 390091"/>
              <a:gd name="connsiteX42" fmla="*/ 187774 w 894993"/>
              <a:gd name="connsiteY42" fmla="*/ 164661 h 390091"/>
              <a:gd name="connsiteX43" fmla="*/ 171899 w 894993"/>
              <a:gd name="connsiteY43" fmla="*/ 136086 h 390091"/>
              <a:gd name="connsiteX44" fmla="*/ 206824 w 894993"/>
              <a:gd name="connsiteY44" fmla="*/ 193236 h 390091"/>
              <a:gd name="connsiteX45" fmla="*/ 171899 w 894993"/>
              <a:gd name="connsiteY45" fmla="*/ 212286 h 390091"/>
              <a:gd name="connsiteX46" fmla="*/ 127449 w 894993"/>
              <a:gd name="connsiteY46" fmla="*/ 186886 h 390091"/>
              <a:gd name="connsiteX47" fmla="*/ 181424 w 894993"/>
              <a:gd name="connsiteY47" fmla="*/ 228161 h 390091"/>
              <a:gd name="connsiteX48" fmla="*/ 130624 w 894993"/>
              <a:gd name="connsiteY48" fmla="*/ 228161 h 390091"/>
              <a:gd name="connsiteX49" fmla="*/ 197299 w 894993"/>
              <a:gd name="connsiteY49" fmla="*/ 237686 h 390091"/>
              <a:gd name="connsiteX50" fmla="*/ 143324 w 894993"/>
              <a:gd name="connsiteY50" fmla="*/ 247211 h 390091"/>
              <a:gd name="connsiteX51" fmla="*/ 67124 w 894993"/>
              <a:gd name="connsiteY51" fmla="*/ 215461 h 390091"/>
              <a:gd name="connsiteX52" fmla="*/ 140149 w 894993"/>
              <a:gd name="connsiteY52" fmla="*/ 256736 h 390091"/>
              <a:gd name="connsiteX53" fmla="*/ 124274 w 894993"/>
              <a:gd name="connsiteY53" fmla="*/ 244036 h 390091"/>
              <a:gd name="connsiteX54" fmla="*/ 165549 w 894993"/>
              <a:gd name="connsiteY54" fmla="*/ 190061 h 390091"/>
              <a:gd name="connsiteX55" fmla="*/ 102049 w 894993"/>
              <a:gd name="connsiteY55" fmla="*/ 240861 h 390091"/>
              <a:gd name="connsiteX56" fmla="*/ 449 w 894993"/>
              <a:gd name="connsiteY56" fmla="*/ 342461 h 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94993" h="390091">
                <a:moveTo>
                  <a:pt x="449" y="342461"/>
                </a:moveTo>
                <a:cubicBezTo>
                  <a:pt x="7857" y="351986"/>
                  <a:pt x="126920" y="302773"/>
                  <a:pt x="146499" y="298011"/>
                </a:cubicBezTo>
                <a:cubicBezTo>
                  <a:pt x="166078" y="293249"/>
                  <a:pt x="90937" y="331878"/>
                  <a:pt x="117924" y="313886"/>
                </a:cubicBezTo>
                <a:cubicBezTo>
                  <a:pt x="144911" y="295894"/>
                  <a:pt x="288845" y="206994"/>
                  <a:pt x="308424" y="190061"/>
                </a:cubicBezTo>
                <a:cubicBezTo>
                  <a:pt x="328003" y="173128"/>
                  <a:pt x="235399" y="212286"/>
                  <a:pt x="235399" y="212286"/>
                </a:cubicBezTo>
                <a:cubicBezTo>
                  <a:pt x="263974" y="204348"/>
                  <a:pt x="415316" y="147728"/>
                  <a:pt x="479874" y="142436"/>
                </a:cubicBezTo>
                <a:cubicBezTo>
                  <a:pt x="544432" y="137144"/>
                  <a:pt x="602112" y="175774"/>
                  <a:pt x="622749" y="180536"/>
                </a:cubicBezTo>
                <a:cubicBezTo>
                  <a:pt x="643386" y="185298"/>
                  <a:pt x="594174" y="152490"/>
                  <a:pt x="603699" y="171011"/>
                </a:cubicBezTo>
                <a:cubicBezTo>
                  <a:pt x="613224" y="189532"/>
                  <a:pt x="667199" y="281607"/>
                  <a:pt x="679899" y="291661"/>
                </a:cubicBezTo>
                <a:cubicBezTo>
                  <a:pt x="692599" y="301715"/>
                  <a:pt x="676195" y="229749"/>
                  <a:pt x="679899" y="231336"/>
                </a:cubicBezTo>
                <a:cubicBezTo>
                  <a:pt x="683603" y="232923"/>
                  <a:pt x="700537" y="283724"/>
                  <a:pt x="702124" y="301186"/>
                </a:cubicBezTo>
                <a:cubicBezTo>
                  <a:pt x="703711" y="318648"/>
                  <a:pt x="702653" y="321294"/>
                  <a:pt x="689424" y="336111"/>
                </a:cubicBezTo>
                <a:cubicBezTo>
                  <a:pt x="676195" y="350928"/>
                  <a:pt x="614282" y="389557"/>
                  <a:pt x="622749" y="390086"/>
                </a:cubicBezTo>
                <a:cubicBezTo>
                  <a:pt x="631216" y="390615"/>
                  <a:pt x="695245" y="352515"/>
                  <a:pt x="740224" y="339286"/>
                </a:cubicBezTo>
                <a:cubicBezTo>
                  <a:pt x="785203" y="326057"/>
                  <a:pt x="877807" y="328703"/>
                  <a:pt x="892624" y="310711"/>
                </a:cubicBezTo>
                <a:cubicBezTo>
                  <a:pt x="907441" y="292719"/>
                  <a:pt x="848703" y="258853"/>
                  <a:pt x="829124" y="231336"/>
                </a:cubicBezTo>
                <a:cubicBezTo>
                  <a:pt x="809545" y="203819"/>
                  <a:pt x="788907" y="175773"/>
                  <a:pt x="775149" y="145611"/>
                </a:cubicBezTo>
                <a:cubicBezTo>
                  <a:pt x="761391" y="115449"/>
                  <a:pt x="748162" y="53007"/>
                  <a:pt x="746574" y="50361"/>
                </a:cubicBezTo>
                <a:cubicBezTo>
                  <a:pt x="744987" y="47715"/>
                  <a:pt x="785203" y="110157"/>
                  <a:pt x="765624" y="129736"/>
                </a:cubicBezTo>
                <a:cubicBezTo>
                  <a:pt x="746045" y="149315"/>
                  <a:pt x="634920" y="179478"/>
                  <a:pt x="629099" y="167836"/>
                </a:cubicBezTo>
                <a:cubicBezTo>
                  <a:pt x="623278" y="156194"/>
                  <a:pt x="721703" y="70998"/>
                  <a:pt x="730699" y="59886"/>
                </a:cubicBezTo>
                <a:cubicBezTo>
                  <a:pt x="739695" y="48774"/>
                  <a:pt x="709532" y="90578"/>
                  <a:pt x="683074" y="101161"/>
                </a:cubicBezTo>
                <a:cubicBezTo>
                  <a:pt x="656616" y="111744"/>
                  <a:pt x="585178" y="125503"/>
                  <a:pt x="571949" y="123386"/>
                </a:cubicBezTo>
                <a:cubicBezTo>
                  <a:pt x="558720" y="121269"/>
                  <a:pt x="591528" y="103807"/>
                  <a:pt x="603699" y="88461"/>
                </a:cubicBezTo>
                <a:cubicBezTo>
                  <a:pt x="615870" y="73115"/>
                  <a:pt x="641270" y="45598"/>
                  <a:pt x="644974" y="31311"/>
                </a:cubicBezTo>
                <a:cubicBezTo>
                  <a:pt x="648678" y="17024"/>
                  <a:pt x="631216" y="-8377"/>
                  <a:pt x="625924" y="2736"/>
                </a:cubicBezTo>
                <a:cubicBezTo>
                  <a:pt x="620632" y="13848"/>
                  <a:pt x="623278" y="81582"/>
                  <a:pt x="613224" y="97986"/>
                </a:cubicBezTo>
                <a:cubicBezTo>
                  <a:pt x="603170" y="114390"/>
                  <a:pt x="572478" y="103807"/>
                  <a:pt x="565599" y="101161"/>
                </a:cubicBezTo>
                <a:cubicBezTo>
                  <a:pt x="558720" y="98515"/>
                  <a:pt x="582532" y="78936"/>
                  <a:pt x="571949" y="82111"/>
                </a:cubicBezTo>
                <a:cubicBezTo>
                  <a:pt x="561366" y="85286"/>
                  <a:pt x="515328" y="124973"/>
                  <a:pt x="502099" y="120211"/>
                </a:cubicBezTo>
                <a:cubicBezTo>
                  <a:pt x="488870" y="115449"/>
                  <a:pt x="498924" y="57240"/>
                  <a:pt x="492574" y="53536"/>
                </a:cubicBezTo>
                <a:cubicBezTo>
                  <a:pt x="486224" y="49832"/>
                  <a:pt x="471407" y="97986"/>
                  <a:pt x="463999" y="97986"/>
                </a:cubicBezTo>
                <a:cubicBezTo>
                  <a:pt x="456591" y="97986"/>
                  <a:pt x="449711" y="55123"/>
                  <a:pt x="448124" y="53536"/>
                </a:cubicBezTo>
                <a:cubicBezTo>
                  <a:pt x="446537" y="51949"/>
                  <a:pt x="467703" y="77349"/>
                  <a:pt x="454474" y="88461"/>
                </a:cubicBezTo>
                <a:cubicBezTo>
                  <a:pt x="441245" y="99573"/>
                  <a:pt x="397324" y="129207"/>
                  <a:pt x="368749" y="120211"/>
                </a:cubicBezTo>
                <a:cubicBezTo>
                  <a:pt x="340174" y="111215"/>
                  <a:pt x="285670" y="35544"/>
                  <a:pt x="283024" y="34486"/>
                </a:cubicBezTo>
                <a:cubicBezTo>
                  <a:pt x="280378" y="33428"/>
                  <a:pt x="356049" y="92165"/>
                  <a:pt x="352874" y="113861"/>
                </a:cubicBezTo>
                <a:cubicBezTo>
                  <a:pt x="349699" y="135557"/>
                  <a:pt x="275616" y="162544"/>
                  <a:pt x="263974" y="164661"/>
                </a:cubicBezTo>
                <a:cubicBezTo>
                  <a:pt x="252332" y="166778"/>
                  <a:pt x="280907" y="143494"/>
                  <a:pt x="283024" y="126561"/>
                </a:cubicBezTo>
                <a:cubicBezTo>
                  <a:pt x="285141" y="109628"/>
                  <a:pt x="281436" y="57240"/>
                  <a:pt x="276674" y="63061"/>
                </a:cubicBezTo>
                <a:cubicBezTo>
                  <a:pt x="271912" y="68882"/>
                  <a:pt x="258682" y="142436"/>
                  <a:pt x="254449" y="161486"/>
                </a:cubicBezTo>
                <a:cubicBezTo>
                  <a:pt x="250216" y="180536"/>
                  <a:pt x="262386" y="176832"/>
                  <a:pt x="251274" y="177361"/>
                </a:cubicBezTo>
                <a:cubicBezTo>
                  <a:pt x="240162" y="177890"/>
                  <a:pt x="201003" y="171540"/>
                  <a:pt x="187774" y="164661"/>
                </a:cubicBezTo>
                <a:cubicBezTo>
                  <a:pt x="174545" y="157782"/>
                  <a:pt x="168724" y="131324"/>
                  <a:pt x="171899" y="136086"/>
                </a:cubicBezTo>
                <a:cubicBezTo>
                  <a:pt x="175074" y="140848"/>
                  <a:pt x="206824" y="180536"/>
                  <a:pt x="206824" y="193236"/>
                </a:cubicBezTo>
                <a:cubicBezTo>
                  <a:pt x="206824" y="205936"/>
                  <a:pt x="185128" y="213344"/>
                  <a:pt x="171899" y="212286"/>
                </a:cubicBezTo>
                <a:cubicBezTo>
                  <a:pt x="158670" y="211228"/>
                  <a:pt x="125862" y="184240"/>
                  <a:pt x="127449" y="186886"/>
                </a:cubicBezTo>
                <a:cubicBezTo>
                  <a:pt x="129037" y="189532"/>
                  <a:pt x="180895" y="221282"/>
                  <a:pt x="181424" y="228161"/>
                </a:cubicBezTo>
                <a:cubicBezTo>
                  <a:pt x="181953" y="235040"/>
                  <a:pt x="127978" y="226573"/>
                  <a:pt x="130624" y="228161"/>
                </a:cubicBezTo>
                <a:cubicBezTo>
                  <a:pt x="133270" y="229748"/>
                  <a:pt x="195182" y="234511"/>
                  <a:pt x="197299" y="237686"/>
                </a:cubicBezTo>
                <a:cubicBezTo>
                  <a:pt x="199416" y="240861"/>
                  <a:pt x="165020" y="250915"/>
                  <a:pt x="143324" y="247211"/>
                </a:cubicBezTo>
                <a:cubicBezTo>
                  <a:pt x="121628" y="243507"/>
                  <a:pt x="67653" y="213874"/>
                  <a:pt x="67124" y="215461"/>
                </a:cubicBezTo>
                <a:cubicBezTo>
                  <a:pt x="66595" y="217048"/>
                  <a:pt x="140149" y="256736"/>
                  <a:pt x="140149" y="256736"/>
                </a:cubicBezTo>
                <a:cubicBezTo>
                  <a:pt x="149674" y="261499"/>
                  <a:pt x="120041" y="255148"/>
                  <a:pt x="124274" y="244036"/>
                </a:cubicBezTo>
                <a:cubicBezTo>
                  <a:pt x="128507" y="232923"/>
                  <a:pt x="169253" y="190590"/>
                  <a:pt x="165549" y="190061"/>
                </a:cubicBezTo>
                <a:cubicBezTo>
                  <a:pt x="161845" y="189532"/>
                  <a:pt x="124803" y="215990"/>
                  <a:pt x="102049" y="240861"/>
                </a:cubicBezTo>
                <a:cubicBezTo>
                  <a:pt x="79295" y="265732"/>
                  <a:pt x="-6959" y="332936"/>
                  <a:pt x="449" y="342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D46C32CA-2C61-2FAC-9F30-51B13421C505}"/>
              </a:ext>
            </a:extLst>
          </p:cNvPr>
          <p:cNvSpPr/>
          <p:nvPr/>
        </p:nvSpPr>
        <p:spPr>
          <a:xfrm>
            <a:off x="6975444" y="4454180"/>
            <a:ext cx="215931" cy="187701"/>
          </a:xfrm>
          <a:custGeom>
            <a:avLst/>
            <a:gdLst>
              <a:gd name="connsiteX0" fmla="*/ 215931 w 215931"/>
              <a:gd name="connsiteY0" fmla="*/ 345 h 187701"/>
              <a:gd name="connsiteX1" fmla="*/ 76231 w 215931"/>
              <a:gd name="connsiteY1" fmla="*/ 127345 h 187701"/>
              <a:gd name="connsiteX2" fmla="*/ 101631 w 215931"/>
              <a:gd name="connsiteY2" fmla="*/ 120995 h 187701"/>
              <a:gd name="connsiteX3" fmla="*/ 95281 w 215931"/>
              <a:gd name="connsiteY3" fmla="*/ 168620 h 187701"/>
              <a:gd name="connsiteX4" fmla="*/ 193706 w 215931"/>
              <a:gd name="connsiteY4" fmla="*/ 184495 h 187701"/>
              <a:gd name="connsiteX5" fmla="*/ 146081 w 215931"/>
              <a:gd name="connsiteY5" fmla="*/ 181320 h 187701"/>
              <a:gd name="connsiteX6" fmla="*/ 130206 w 215931"/>
              <a:gd name="connsiteY6" fmla="*/ 120995 h 187701"/>
              <a:gd name="connsiteX7" fmla="*/ 130206 w 215931"/>
              <a:gd name="connsiteY7" fmla="*/ 171795 h 187701"/>
              <a:gd name="connsiteX8" fmla="*/ 79406 w 215931"/>
              <a:gd name="connsiteY8" fmla="*/ 162270 h 187701"/>
              <a:gd name="connsiteX9" fmla="*/ 31 w 215931"/>
              <a:gd name="connsiteY9" fmla="*/ 146395 h 187701"/>
              <a:gd name="connsiteX10" fmla="*/ 88931 w 215931"/>
              <a:gd name="connsiteY10" fmla="*/ 140045 h 187701"/>
              <a:gd name="connsiteX11" fmla="*/ 114331 w 215931"/>
              <a:gd name="connsiteY11" fmla="*/ 76545 h 187701"/>
              <a:gd name="connsiteX12" fmla="*/ 76231 w 215931"/>
              <a:gd name="connsiteY12" fmla="*/ 89245 h 187701"/>
              <a:gd name="connsiteX13" fmla="*/ 215931 w 215931"/>
              <a:gd name="connsiteY13" fmla="*/ 345 h 18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931" h="187701">
                <a:moveTo>
                  <a:pt x="215931" y="345"/>
                </a:moveTo>
                <a:cubicBezTo>
                  <a:pt x="215931" y="6695"/>
                  <a:pt x="95281" y="107237"/>
                  <a:pt x="76231" y="127345"/>
                </a:cubicBezTo>
                <a:cubicBezTo>
                  <a:pt x="57181" y="147453"/>
                  <a:pt x="98456" y="114116"/>
                  <a:pt x="101631" y="120995"/>
                </a:cubicBezTo>
                <a:cubicBezTo>
                  <a:pt x="104806" y="127874"/>
                  <a:pt x="79935" y="158037"/>
                  <a:pt x="95281" y="168620"/>
                </a:cubicBezTo>
                <a:cubicBezTo>
                  <a:pt x="110627" y="179203"/>
                  <a:pt x="185239" y="182378"/>
                  <a:pt x="193706" y="184495"/>
                </a:cubicBezTo>
                <a:cubicBezTo>
                  <a:pt x="202173" y="186612"/>
                  <a:pt x="156664" y="191903"/>
                  <a:pt x="146081" y="181320"/>
                </a:cubicBezTo>
                <a:cubicBezTo>
                  <a:pt x="135498" y="170737"/>
                  <a:pt x="132852" y="122583"/>
                  <a:pt x="130206" y="120995"/>
                </a:cubicBezTo>
                <a:cubicBezTo>
                  <a:pt x="127560" y="119408"/>
                  <a:pt x="138673" y="164916"/>
                  <a:pt x="130206" y="171795"/>
                </a:cubicBezTo>
                <a:cubicBezTo>
                  <a:pt x="121739" y="178674"/>
                  <a:pt x="79406" y="162270"/>
                  <a:pt x="79406" y="162270"/>
                </a:cubicBezTo>
                <a:cubicBezTo>
                  <a:pt x="57710" y="158037"/>
                  <a:pt x="-1556" y="150099"/>
                  <a:pt x="31" y="146395"/>
                </a:cubicBezTo>
                <a:cubicBezTo>
                  <a:pt x="1618" y="142691"/>
                  <a:pt x="69881" y="151687"/>
                  <a:pt x="88931" y="140045"/>
                </a:cubicBezTo>
                <a:cubicBezTo>
                  <a:pt x="107981" y="128403"/>
                  <a:pt x="116448" y="85012"/>
                  <a:pt x="114331" y="76545"/>
                </a:cubicBezTo>
                <a:cubicBezTo>
                  <a:pt x="112214" y="68078"/>
                  <a:pt x="63002" y="101416"/>
                  <a:pt x="76231" y="89245"/>
                </a:cubicBezTo>
                <a:cubicBezTo>
                  <a:pt x="89460" y="77074"/>
                  <a:pt x="215931" y="-6005"/>
                  <a:pt x="215931" y="3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7D82C1A1-C215-8704-E124-8CEC2BED2521}"/>
              </a:ext>
            </a:extLst>
          </p:cNvPr>
          <p:cNvSpPr/>
          <p:nvPr/>
        </p:nvSpPr>
        <p:spPr>
          <a:xfrm>
            <a:off x="7026213" y="4594173"/>
            <a:ext cx="658178" cy="73439"/>
          </a:xfrm>
          <a:custGeom>
            <a:avLst/>
            <a:gdLst>
              <a:gd name="connsiteX0" fmla="*/ 3237 w 658178"/>
              <a:gd name="connsiteY0" fmla="*/ 19102 h 73439"/>
              <a:gd name="connsiteX1" fmla="*/ 365187 w 658178"/>
              <a:gd name="connsiteY1" fmla="*/ 66727 h 73439"/>
              <a:gd name="connsiteX2" fmla="*/ 298512 w 658178"/>
              <a:gd name="connsiteY2" fmla="*/ 73077 h 73439"/>
              <a:gd name="connsiteX3" fmla="*/ 571562 w 658178"/>
              <a:gd name="connsiteY3" fmla="*/ 66727 h 73439"/>
              <a:gd name="connsiteX4" fmla="*/ 501712 w 658178"/>
              <a:gd name="connsiteY4" fmla="*/ 66727 h 73439"/>
              <a:gd name="connsiteX5" fmla="*/ 568387 w 658178"/>
              <a:gd name="connsiteY5" fmla="*/ 50852 h 73439"/>
              <a:gd name="connsiteX6" fmla="*/ 657287 w 658178"/>
              <a:gd name="connsiteY6" fmla="*/ 52 h 73439"/>
              <a:gd name="connsiteX7" fmla="*/ 587437 w 658178"/>
              <a:gd name="connsiteY7" fmla="*/ 41327 h 73439"/>
              <a:gd name="connsiteX8" fmla="*/ 228662 w 658178"/>
              <a:gd name="connsiteY8" fmla="*/ 47677 h 73439"/>
              <a:gd name="connsiteX9" fmla="*/ 292162 w 658178"/>
              <a:gd name="connsiteY9" fmla="*/ 60377 h 73439"/>
              <a:gd name="connsiteX10" fmla="*/ 88962 w 658178"/>
              <a:gd name="connsiteY10" fmla="*/ 50852 h 73439"/>
              <a:gd name="connsiteX11" fmla="*/ 181037 w 658178"/>
              <a:gd name="connsiteY11" fmla="*/ 60377 h 73439"/>
              <a:gd name="connsiteX12" fmla="*/ 3237 w 658178"/>
              <a:gd name="connsiteY12" fmla="*/ 19102 h 7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178" h="73439">
                <a:moveTo>
                  <a:pt x="3237" y="19102"/>
                </a:moveTo>
                <a:cubicBezTo>
                  <a:pt x="33929" y="20160"/>
                  <a:pt x="315975" y="57731"/>
                  <a:pt x="365187" y="66727"/>
                </a:cubicBezTo>
                <a:cubicBezTo>
                  <a:pt x="414399" y="75723"/>
                  <a:pt x="264116" y="73077"/>
                  <a:pt x="298512" y="73077"/>
                </a:cubicBezTo>
                <a:cubicBezTo>
                  <a:pt x="332908" y="73077"/>
                  <a:pt x="537695" y="67785"/>
                  <a:pt x="571562" y="66727"/>
                </a:cubicBezTo>
                <a:cubicBezTo>
                  <a:pt x="605429" y="65669"/>
                  <a:pt x="502241" y="69373"/>
                  <a:pt x="501712" y="66727"/>
                </a:cubicBezTo>
                <a:cubicBezTo>
                  <a:pt x="501183" y="64081"/>
                  <a:pt x="542458" y="61965"/>
                  <a:pt x="568387" y="50852"/>
                </a:cubicBezTo>
                <a:cubicBezTo>
                  <a:pt x="594316" y="39740"/>
                  <a:pt x="654112" y="1639"/>
                  <a:pt x="657287" y="52"/>
                </a:cubicBezTo>
                <a:cubicBezTo>
                  <a:pt x="660462" y="-1535"/>
                  <a:pt x="658875" y="33390"/>
                  <a:pt x="587437" y="41327"/>
                </a:cubicBezTo>
                <a:cubicBezTo>
                  <a:pt x="516000" y="49265"/>
                  <a:pt x="277874" y="44502"/>
                  <a:pt x="228662" y="47677"/>
                </a:cubicBezTo>
                <a:cubicBezTo>
                  <a:pt x="179450" y="50852"/>
                  <a:pt x="315445" y="59848"/>
                  <a:pt x="292162" y="60377"/>
                </a:cubicBezTo>
                <a:cubicBezTo>
                  <a:pt x="268879" y="60906"/>
                  <a:pt x="107483" y="50852"/>
                  <a:pt x="88962" y="50852"/>
                </a:cubicBezTo>
                <a:cubicBezTo>
                  <a:pt x="70441" y="50852"/>
                  <a:pt x="192150" y="64610"/>
                  <a:pt x="181037" y="60377"/>
                </a:cubicBezTo>
                <a:cubicBezTo>
                  <a:pt x="169925" y="56144"/>
                  <a:pt x="-27455" y="18044"/>
                  <a:pt x="3237" y="19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FC38246E-D651-9587-A94E-8657250DB0AA}"/>
              </a:ext>
            </a:extLst>
          </p:cNvPr>
          <p:cNvSpPr/>
          <p:nvPr/>
        </p:nvSpPr>
        <p:spPr>
          <a:xfrm>
            <a:off x="6923049" y="4603750"/>
            <a:ext cx="808041" cy="89068"/>
          </a:xfrm>
          <a:custGeom>
            <a:avLst/>
            <a:gdLst>
              <a:gd name="connsiteX0" fmla="*/ 804901 w 808041"/>
              <a:gd name="connsiteY0" fmla="*/ 0 h 89068"/>
              <a:gd name="connsiteX1" fmla="*/ 769976 w 808041"/>
              <a:gd name="connsiteY1" fmla="*/ 63500 h 89068"/>
              <a:gd name="connsiteX2" fmla="*/ 662026 w 808041"/>
              <a:gd name="connsiteY2" fmla="*/ 66675 h 89068"/>
              <a:gd name="connsiteX3" fmla="*/ 754101 w 808041"/>
              <a:gd name="connsiteY3" fmla="*/ 60325 h 89068"/>
              <a:gd name="connsiteX4" fmla="*/ 515976 w 808041"/>
              <a:gd name="connsiteY4" fmla="*/ 73025 h 89068"/>
              <a:gd name="connsiteX5" fmla="*/ 236576 w 808041"/>
              <a:gd name="connsiteY5" fmla="*/ 69850 h 89068"/>
              <a:gd name="connsiteX6" fmla="*/ 344526 w 808041"/>
              <a:gd name="connsiteY6" fmla="*/ 88900 h 89068"/>
              <a:gd name="connsiteX7" fmla="*/ 87351 w 808041"/>
              <a:gd name="connsiteY7" fmla="*/ 57150 h 89068"/>
              <a:gd name="connsiteX8" fmla="*/ 4801 w 808041"/>
              <a:gd name="connsiteY8" fmla="*/ 47625 h 89068"/>
              <a:gd name="connsiteX9" fmla="*/ 208001 w 808041"/>
              <a:gd name="connsiteY9" fmla="*/ 57150 h 89068"/>
              <a:gd name="connsiteX10" fmla="*/ 65126 w 808041"/>
              <a:gd name="connsiteY10" fmla="*/ 19050 h 89068"/>
              <a:gd name="connsiteX11" fmla="*/ 293726 w 808041"/>
              <a:gd name="connsiteY11" fmla="*/ 73025 h 89068"/>
              <a:gd name="connsiteX12" fmla="*/ 277851 w 808041"/>
              <a:gd name="connsiteY12" fmla="*/ 73025 h 89068"/>
              <a:gd name="connsiteX13" fmla="*/ 677901 w 808041"/>
              <a:gd name="connsiteY13" fmla="*/ 73025 h 89068"/>
              <a:gd name="connsiteX14" fmla="*/ 744576 w 808041"/>
              <a:gd name="connsiteY14" fmla="*/ 41275 h 89068"/>
              <a:gd name="connsiteX15" fmla="*/ 731876 w 808041"/>
              <a:gd name="connsiteY15" fmla="*/ 15875 h 89068"/>
              <a:gd name="connsiteX16" fmla="*/ 700126 w 808041"/>
              <a:gd name="connsiteY16" fmla="*/ 63500 h 89068"/>
              <a:gd name="connsiteX17" fmla="*/ 804901 w 808041"/>
              <a:gd name="connsiteY17" fmla="*/ 0 h 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08041" h="89068">
                <a:moveTo>
                  <a:pt x="804901" y="0"/>
                </a:moveTo>
                <a:cubicBezTo>
                  <a:pt x="816543" y="0"/>
                  <a:pt x="793788" y="52388"/>
                  <a:pt x="769976" y="63500"/>
                </a:cubicBezTo>
                <a:cubicBezTo>
                  <a:pt x="746163" y="74613"/>
                  <a:pt x="664672" y="67204"/>
                  <a:pt x="662026" y="66675"/>
                </a:cubicBezTo>
                <a:cubicBezTo>
                  <a:pt x="659380" y="66146"/>
                  <a:pt x="754101" y="60325"/>
                  <a:pt x="754101" y="60325"/>
                </a:cubicBezTo>
                <a:lnTo>
                  <a:pt x="515976" y="73025"/>
                </a:lnTo>
                <a:cubicBezTo>
                  <a:pt x="429722" y="74612"/>
                  <a:pt x="265151" y="67204"/>
                  <a:pt x="236576" y="69850"/>
                </a:cubicBezTo>
                <a:cubicBezTo>
                  <a:pt x="208001" y="72496"/>
                  <a:pt x="369397" y="91017"/>
                  <a:pt x="344526" y="88900"/>
                </a:cubicBezTo>
                <a:cubicBezTo>
                  <a:pt x="319655" y="86783"/>
                  <a:pt x="87351" y="57150"/>
                  <a:pt x="87351" y="57150"/>
                </a:cubicBezTo>
                <a:cubicBezTo>
                  <a:pt x="30730" y="50271"/>
                  <a:pt x="-15307" y="47625"/>
                  <a:pt x="4801" y="47625"/>
                </a:cubicBezTo>
                <a:cubicBezTo>
                  <a:pt x="24909" y="47625"/>
                  <a:pt x="197947" y="61913"/>
                  <a:pt x="208001" y="57150"/>
                </a:cubicBezTo>
                <a:cubicBezTo>
                  <a:pt x="218055" y="52388"/>
                  <a:pt x="50839" y="16404"/>
                  <a:pt x="65126" y="19050"/>
                </a:cubicBezTo>
                <a:cubicBezTo>
                  <a:pt x="79413" y="21696"/>
                  <a:pt x="293726" y="73025"/>
                  <a:pt x="293726" y="73025"/>
                </a:cubicBezTo>
                <a:cubicBezTo>
                  <a:pt x="329180" y="82021"/>
                  <a:pt x="277851" y="73025"/>
                  <a:pt x="277851" y="73025"/>
                </a:cubicBezTo>
                <a:cubicBezTo>
                  <a:pt x="341880" y="73025"/>
                  <a:pt x="600114" y="78317"/>
                  <a:pt x="677901" y="73025"/>
                </a:cubicBezTo>
                <a:cubicBezTo>
                  <a:pt x="755688" y="67733"/>
                  <a:pt x="735580" y="50800"/>
                  <a:pt x="744576" y="41275"/>
                </a:cubicBezTo>
                <a:cubicBezTo>
                  <a:pt x="753572" y="31750"/>
                  <a:pt x="739284" y="12171"/>
                  <a:pt x="731876" y="15875"/>
                </a:cubicBezTo>
                <a:cubicBezTo>
                  <a:pt x="724468" y="19579"/>
                  <a:pt x="685309" y="61913"/>
                  <a:pt x="700126" y="63500"/>
                </a:cubicBezTo>
                <a:cubicBezTo>
                  <a:pt x="714943" y="65087"/>
                  <a:pt x="793259" y="0"/>
                  <a:pt x="8049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0CEC60BA-3BF9-03C2-E6EA-D93DD9D38025}"/>
              </a:ext>
            </a:extLst>
          </p:cNvPr>
          <p:cNvSpPr/>
          <p:nvPr/>
        </p:nvSpPr>
        <p:spPr>
          <a:xfrm>
            <a:off x="6922560" y="4628239"/>
            <a:ext cx="433600" cy="32754"/>
          </a:xfrm>
          <a:custGeom>
            <a:avLst/>
            <a:gdLst>
              <a:gd name="connsiteX0" fmla="*/ 2115 w 433600"/>
              <a:gd name="connsiteY0" fmla="*/ 911 h 32754"/>
              <a:gd name="connsiteX1" fmla="*/ 424390 w 433600"/>
              <a:gd name="connsiteY1" fmla="*/ 32661 h 32754"/>
              <a:gd name="connsiteX2" fmla="*/ 268815 w 433600"/>
              <a:gd name="connsiteY2" fmla="*/ 10436 h 32754"/>
              <a:gd name="connsiteX3" fmla="*/ 2115 w 433600"/>
              <a:gd name="connsiteY3" fmla="*/ 91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600" h="32754">
                <a:moveTo>
                  <a:pt x="2115" y="911"/>
                </a:moveTo>
                <a:cubicBezTo>
                  <a:pt x="28044" y="4615"/>
                  <a:pt x="379940" y="31074"/>
                  <a:pt x="424390" y="32661"/>
                </a:cubicBezTo>
                <a:cubicBezTo>
                  <a:pt x="468840" y="34249"/>
                  <a:pt x="341840" y="15199"/>
                  <a:pt x="268815" y="10436"/>
                </a:cubicBezTo>
                <a:cubicBezTo>
                  <a:pt x="195790" y="5673"/>
                  <a:pt x="-23814" y="-2793"/>
                  <a:pt x="2115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958C36A5-53A9-3F24-DCE8-95B6C93C2D31}"/>
              </a:ext>
            </a:extLst>
          </p:cNvPr>
          <p:cNvSpPr/>
          <p:nvPr/>
        </p:nvSpPr>
        <p:spPr>
          <a:xfrm>
            <a:off x="7230039" y="4575129"/>
            <a:ext cx="726577" cy="210879"/>
          </a:xfrm>
          <a:custGeom>
            <a:avLst/>
            <a:gdLst>
              <a:gd name="connsiteX0" fmla="*/ 440761 w 726577"/>
              <a:gd name="connsiteY0" fmla="*/ 46 h 210879"/>
              <a:gd name="connsiteX1" fmla="*/ 720161 w 726577"/>
              <a:gd name="connsiteY1" fmla="*/ 79421 h 210879"/>
              <a:gd name="connsiteX2" fmla="*/ 624911 w 726577"/>
              <a:gd name="connsiteY2" fmla="*/ 63546 h 210879"/>
              <a:gd name="connsiteX3" fmla="*/ 488386 w 726577"/>
              <a:gd name="connsiteY3" fmla="*/ 149271 h 210879"/>
              <a:gd name="connsiteX4" fmla="*/ 475686 w 726577"/>
              <a:gd name="connsiteY4" fmla="*/ 98471 h 210879"/>
              <a:gd name="connsiteX5" fmla="*/ 399486 w 726577"/>
              <a:gd name="connsiteY5" fmla="*/ 117521 h 210879"/>
              <a:gd name="connsiteX6" fmla="*/ 389961 w 726577"/>
              <a:gd name="connsiteY6" fmla="*/ 168321 h 210879"/>
              <a:gd name="connsiteX7" fmla="*/ 374086 w 726577"/>
              <a:gd name="connsiteY7" fmla="*/ 107996 h 210879"/>
              <a:gd name="connsiteX8" fmla="*/ 316936 w 726577"/>
              <a:gd name="connsiteY8" fmla="*/ 133396 h 210879"/>
              <a:gd name="connsiteX9" fmla="*/ 332811 w 726577"/>
              <a:gd name="connsiteY9" fmla="*/ 161971 h 210879"/>
              <a:gd name="connsiteX10" fmla="*/ 316936 w 726577"/>
              <a:gd name="connsiteY10" fmla="*/ 184196 h 210879"/>
              <a:gd name="connsiteX11" fmla="*/ 278836 w 726577"/>
              <a:gd name="connsiteY11" fmla="*/ 117521 h 210879"/>
              <a:gd name="connsiteX12" fmla="*/ 231211 w 726577"/>
              <a:gd name="connsiteY12" fmla="*/ 177846 h 210879"/>
              <a:gd name="connsiteX13" fmla="*/ 123261 w 726577"/>
              <a:gd name="connsiteY13" fmla="*/ 111171 h 210879"/>
              <a:gd name="connsiteX14" fmla="*/ 126436 w 726577"/>
              <a:gd name="connsiteY14" fmla="*/ 174671 h 210879"/>
              <a:gd name="connsiteX15" fmla="*/ 85161 w 726577"/>
              <a:gd name="connsiteY15" fmla="*/ 98471 h 210879"/>
              <a:gd name="connsiteX16" fmla="*/ 69286 w 726577"/>
              <a:gd name="connsiteY16" fmla="*/ 209596 h 210879"/>
              <a:gd name="connsiteX17" fmla="*/ 72461 w 726577"/>
              <a:gd name="connsiteY17" fmla="*/ 155621 h 210879"/>
              <a:gd name="connsiteX18" fmla="*/ 18486 w 726577"/>
              <a:gd name="connsiteY18" fmla="*/ 104821 h 210879"/>
              <a:gd name="connsiteX19" fmla="*/ 8961 w 726577"/>
              <a:gd name="connsiteY19" fmla="*/ 158796 h 210879"/>
              <a:gd name="connsiteX20" fmla="*/ 5786 w 726577"/>
              <a:gd name="connsiteY20" fmla="*/ 155621 h 210879"/>
              <a:gd name="connsiteX21" fmla="*/ 91511 w 726577"/>
              <a:gd name="connsiteY21" fmla="*/ 127046 h 210879"/>
              <a:gd name="connsiteX22" fmla="*/ 402661 w 726577"/>
              <a:gd name="connsiteY22" fmla="*/ 165146 h 210879"/>
              <a:gd name="connsiteX23" fmla="*/ 488386 w 726577"/>
              <a:gd name="connsiteY23" fmla="*/ 114346 h 210879"/>
              <a:gd name="connsiteX24" fmla="*/ 488386 w 726577"/>
              <a:gd name="connsiteY24" fmla="*/ 79421 h 210879"/>
              <a:gd name="connsiteX25" fmla="*/ 513786 w 726577"/>
              <a:gd name="connsiteY25" fmla="*/ 92121 h 210879"/>
              <a:gd name="connsiteX26" fmla="*/ 440761 w 726577"/>
              <a:gd name="connsiteY26" fmla="*/ 46 h 210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6577" h="210879">
                <a:moveTo>
                  <a:pt x="440761" y="46"/>
                </a:moveTo>
                <a:cubicBezTo>
                  <a:pt x="475157" y="-2071"/>
                  <a:pt x="689469" y="68838"/>
                  <a:pt x="720161" y="79421"/>
                </a:cubicBezTo>
                <a:cubicBezTo>
                  <a:pt x="750853" y="90004"/>
                  <a:pt x="663540" y="51904"/>
                  <a:pt x="624911" y="63546"/>
                </a:cubicBezTo>
                <a:cubicBezTo>
                  <a:pt x="586282" y="75188"/>
                  <a:pt x="513257" y="143450"/>
                  <a:pt x="488386" y="149271"/>
                </a:cubicBezTo>
                <a:cubicBezTo>
                  <a:pt x="463515" y="155092"/>
                  <a:pt x="490503" y="103763"/>
                  <a:pt x="475686" y="98471"/>
                </a:cubicBezTo>
                <a:cubicBezTo>
                  <a:pt x="460869" y="93179"/>
                  <a:pt x="413773" y="105879"/>
                  <a:pt x="399486" y="117521"/>
                </a:cubicBezTo>
                <a:cubicBezTo>
                  <a:pt x="385199" y="129163"/>
                  <a:pt x="394194" y="169908"/>
                  <a:pt x="389961" y="168321"/>
                </a:cubicBezTo>
                <a:cubicBezTo>
                  <a:pt x="385728" y="166734"/>
                  <a:pt x="386257" y="113817"/>
                  <a:pt x="374086" y="107996"/>
                </a:cubicBezTo>
                <a:cubicBezTo>
                  <a:pt x="361915" y="102175"/>
                  <a:pt x="323815" y="124400"/>
                  <a:pt x="316936" y="133396"/>
                </a:cubicBezTo>
                <a:cubicBezTo>
                  <a:pt x="310057" y="142392"/>
                  <a:pt x="332811" y="153504"/>
                  <a:pt x="332811" y="161971"/>
                </a:cubicBezTo>
                <a:cubicBezTo>
                  <a:pt x="332811" y="170438"/>
                  <a:pt x="325932" y="191604"/>
                  <a:pt x="316936" y="184196"/>
                </a:cubicBezTo>
                <a:cubicBezTo>
                  <a:pt x="307940" y="176788"/>
                  <a:pt x="293123" y="118579"/>
                  <a:pt x="278836" y="117521"/>
                </a:cubicBezTo>
                <a:cubicBezTo>
                  <a:pt x="264549" y="116463"/>
                  <a:pt x="257140" y="178904"/>
                  <a:pt x="231211" y="177846"/>
                </a:cubicBezTo>
                <a:cubicBezTo>
                  <a:pt x="205282" y="176788"/>
                  <a:pt x="140723" y="111700"/>
                  <a:pt x="123261" y="111171"/>
                </a:cubicBezTo>
                <a:cubicBezTo>
                  <a:pt x="105799" y="110642"/>
                  <a:pt x="132786" y="176788"/>
                  <a:pt x="126436" y="174671"/>
                </a:cubicBezTo>
                <a:cubicBezTo>
                  <a:pt x="120086" y="172554"/>
                  <a:pt x="94686" y="92650"/>
                  <a:pt x="85161" y="98471"/>
                </a:cubicBezTo>
                <a:cubicBezTo>
                  <a:pt x="75636" y="104292"/>
                  <a:pt x="71403" y="200071"/>
                  <a:pt x="69286" y="209596"/>
                </a:cubicBezTo>
                <a:cubicBezTo>
                  <a:pt x="67169" y="219121"/>
                  <a:pt x="80928" y="173083"/>
                  <a:pt x="72461" y="155621"/>
                </a:cubicBezTo>
                <a:cubicBezTo>
                  <a:pt x="63994" y="138159"/>
                  <a:pt x="29069" y="104292"/>
                  <a:pt x="18486" y="104821"/>
                </a:cubicBezTo>
                <a:cubicBezTo>
                  <a:pt x="7903" y="105350"/>
                  <a:pt x="8961" y="158796"/>
                  <a:pt x="8961" y="158796"/>
                </a:cubicBezTo>
                <a:cubicBezTo>
                  <a:pt x="6844" y="167263"/>
                  <a:pt x="-7972" y="160913"/>
                  <a:pt x="5786" y="155621"/>
                </a:cubicBezTo>
                <a:cubicBezTo>
                  <a:pt x="19544" y="150329"/>
                  <a:pt x="25365" y="125459"/>
                  <a:pt x="91511" y="127046"/>
                </a:cubicBezTo>
                <a:cubicBezTo>
                  <a:pt x="157657" y="128633"/>
                  <a:pt x="336515" y="167263"/>
                  <a:pt x="402661" y="165146"/>
                </a:cubicBezTo>
                <a:cubicBezTo>
                  <a:pt x="468807" y="163029"/>
                  <a:pt x="474099" y="128633"/>
                  <a:pt x="488386" y="114346"/>
                </a:cubicBezTo>
                <a:cubicBezTo>
                  <a:pt x="502673" y="100059"/>
                  <a:pt x="484153" y="83125"/>
                  <a:pt x="488386" y="79421"/>
                </a:cubicBezTo>
                <a:cubicBezTo>
                  <a:pt x="492619" y="75717"/>
                  <a:pt x="524899" y="105879"/>
                  <a:pt x="513786" y="92121"/>
                </a:cubicBezTo>
                <a:cubicBezTo>
                  <a:pt x="502673" y="78363"/>
                  <a:pt x="406365" y="2163"/>
                  <a:pt x="440761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D5991829-8D63-468F-C6D2-346BDD8F00EE}"/>
              </a:ext>
            </a:extLst>
          </p:cNvPr>
          <p:cNvSpPr/>
          <p:nvPr/>
        </p:nvSpPr>
        <p:spPr>
          <a:xfrm>
            <a:off x="7196256" y="4390590"/>
            <a:ext cx="400683" cy="254569"/>
          </a:xfrm>
          <a:custGeom>
            <a:avLst/>
            <a:gdLst>
              <a:gd name="connsiteX0" fmla="*/ 36394 w 400683"/>
              <a:gd name="connsiteY0" fmla="*/ 41710 h 254569"/>
              <a:gd name="connsiteX1" fmla="*/ 1469 w 400683"/>
              <a:gd name="connsiteY1" fmla="*/ 117910 h 254569"/>
              <a:gd name="connsiteX2" fmla="*/ 52269 w 400683"/>
              <a:gd name="connsiteY2" fmla="*/ 203635 h 254569"/>
              <a:gd name="connsiteX3" fmla="*/ 93544 w 400683"/>
              <a:gd name="connsiteY3" fmla="*/ 241735 h 254569"/>
              <a:gd name="connsiteX4" fmla="*/ 166569 w 400683"/>
              <a:gd name="connsiteY4" fmla="*/ 254435 h 254569"/>
              <a:gd name="connsiteX5" fmla="*/ 249119 w 400683"/>
              <a:gd name="connsiteY5" fmla="*/ 235385 h 254569"/>
              <a:gd name="connsiteX6" fmla="*/ 309444 w 400683"/>
              <a:gd name="connsiteY6" fmla="*/ 178235 h 254569"/>
              <a:gd name="connsiteX7" fmla="*/ 328494 w 400683"/>
              <a:gd name="connsiteY7" fmla="*/ 130610 h 254569"/>
              <a:gd name="connsiteX8" fmla="*/ 328494 w 400683"/>
              <a:gd name="connsiteY8" fmla="*/ 73460 h 254569"/>
              <a:gd name="connsiteX9" fmla="*/ 398344 w 400683"/>
              <a:gd name="connsiteY9" fmla="*/ 127435 h 254569"/>
              <a:gd name="connsiteX10" fmla="*/ 379294 w 400683"/>
              <a:gd name="connsiteY10" fmla="*/ 54410 h 254569"/>
              <a:gd name="connsiteX11" fmla="*/ 331669 w 400683"/>
              <a:gd name="connsiteY11" fmla="*/ 13135 h 254569"/>
              <a:gd name="connsiteX12" fmla="*/ 249119 w 400683"/>
              <a:gd name="connsiteY12" fmla="*/ 435 h 254569"/>
              <a:gd name="connsiteX13" fmla="*/ 36394 w 400683"/>
              <a:gd name="connsiteY13" fmla="*/ 41710 h 25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683" h="254569">
                <a:moveTo>
                  <a:pt x="36394" y="41710"/>
                </a:moveTo>
                <a:cubicBezTo>
                  <a:pt x="-4881" y="61289"/>
                  <a:pt x="-1177" y="90923"/>
                  <a:pt x="1469" y="117910"/>
                </a:cubicBezTo>
                <a:cubicBezTo>
                  <a:pt x="4115" y="144898"/>
                  <a:pt x="36923" y="182998"/>
                  <a:pt x="52269" y="203635"/>
                </a:cubicBezTo>
                <a:cubicBezTo>
                  <a:pt x="67615" y="224272"/>
                  <a:pt x="74494" y="233268"/>
                  <a:pt x="93544" y="241735"/>
                </a:cubicBezTo>
                <a:cubicBezTo>
                  <a:pt x="112594" y="250202"/>
                  <a:pt x="140640" y="255493"/>
                  <a:pt x="166569" y="254435"/>
                </a:cubicBezTo>
                <a:cubicBezTo>
                  <a:pt x="192498" y="253377"/>
                  <a:pt x="225307" y="248085"/>
                  <a:pt x="249119" y="235385"/>
                </a:cubicBezTo>
                <a:cubicBezTo>
                  <a:pt x="272932" y="222685"/>
                  <a:pt x="296215" y="195698"/>
                  <a:pt x="309444" y="178235"/>
                </a:cubicBezTo>
                <a:cubicBezTo>
                  <a:pt x="322673" y="160773"/>
                  <a:pt x="325319" y="148073"/>
                  <a:pt x="328494" y="130610"/>
                </a:cubicBezTo>
                <a:cubicBezTo>
                  <a:pt x="331669" y="113148"/>
                  <a:pt x="316852" y="73989"/>
                  <a:pt x="328494" y="73460"/>
                </a:cubicBezTo>
                <a:cubicBezTo>
                  <a:pt x="340136" y="72931"/>
                  <a:pt x="389877" y="130610"/>
                  <a:pt x="398344" y="127435"/>
                </a:cubicBezTo>
                <a:cubicBezTo>
                  <a:pt x="406811" y="124260"/>
                  <a:pt x="390406" y="73460"/>
                  <a:pt x="379294" y="54410"/>
                </a:cubicBezTo>
                <a:cubicBezTo>
                  <a:pt x="368182" y="35360"/>
                  <a:pt x="353365" y="22131"/>
                  <a:pt x="331669" y="13135"/>
                </a:cubicBezTo>
                <a:cubicBezTo>
                  <a:pt x="309973" y="4139"/>
                  <a:pt x="296215" y="-1682"/>
                  <a:pt x="249119" y="435"/>
                </a:cubicBezTo>
                <a:cubicBezTo>
                  <a:pt x="202023" y="2552"/>
                  <a:pt x="77669" y="22131"/>
                  <a:pt x="36394" y="417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ABB8B72C-8E17-24C1-5E32-906B34D889F5}"/>
              </a:ext>
            </a:extLst>
          </p:cNvPr>
          <p:cNvSpPr/>
          <p:nvPr/>
        </p:nvSpPr>
        <p:spPr>
          <a:xfrm rot="6120052">
            <a:off x="7329500" y="4391949"/>
            <a:ext cx="69169" cy="138337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月 34">
            <a:extLst>
              <a:ext uri="{FF2B5EF4-FFF2-40B4-BE49-F238E27FC236}">
                <a16:creationId xmlns:a16="http://schemas.microsoft.com/office/drawing/2014/main" id="{41EC0C34-3505-4B4D-F467-36B40872CAD4}"/>
              </a:ext>
            </a:extLst>
          </p:cNvPr>
          <p:cNvSpPr/>
          <p:nvPr/>
        </p:nvSpPr>
        <p:spPr>
          <a:xfrm rot="16588550">
            <a:off x="7325279" y="4491208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91E503E8-7FE7-C2DE-4F10-440512913813}"/>
              </a:ext>
            </a:extLst>
          </p:cNvPr>
          <p:cNvSpPr/>
          <p:nvPr/>
        </p:nvSpPr>
        <p:spPr>
          <a:xfrm>
            <a:off x="6924270" y="4317192"/>
            <a:ext cx="769430" cy="277070"/>
          </a:xfrm>
          <a:custGeom>
            <a:avLst/>
            <a:gdLst>
              <a:gd name="connsiteX0" fmla="*/ 405 w 769430"/>
              <a:gd name="connsiteY0" fmla="*/ 277033 h 277070"/>
              <a:gd name="connsiteX1" fmla="*/ 105180 w 769430"/>
              <a:gd name="connsiteY1" fmla="*/ 111933 h 277070"/>
              <a:gd name="connsiteX2" fmla="*/ 175030 w 769430"/>
              <a:gd name="connsiteY2" fmla="*/ 162733 h 277070"/>
              <a:gd name="connsiteX3" fmla="*/ 146455 w 769430"/>
              <a:gd name="connsiteY3" fmla="*/ 83358 h 277070"/>
              <a:gd name="connsiteX4" fmla="*/ 165505 w 769430"/>
              <a:gd name="connsiteY4" fmla="*/ 96058 h 277070"/>
              <a:gd name="connsiteX5" fmla="*/ 298855 w 769430"/>
              <a:gd name="connsiteY5" fmla="*/ 23033 h 277070"/>
              <a:gd name="connsiteX6" fmla="*/ 406805 w 769430"/>
              <a:gd name="connsiteY6" fmla="*/ 808 h 277070"/>
              <a:gd name="connsiteX7" fmla="*/ 346480 w 769430"/>
              <a:gd name="connsiteY7" fmla="*/ 32558 h 277070"/>
              <a:gd name="connsiteX8" fmla="*/ 362355 w 769430"/>
              <a:gd name="connsiteY8" fmla="*/ 99233 h 277070"/>
              <a:gd name="connsiteX9" fmla="*/ 349655 w 769430"/>
              <a:gd name="connsiteY9" fmla="*/ 35733 h 277070"/>
              <a:gd name="connsiteX10" fmla="*/ 489355 w 769430"/>
              <a:gd name="connsiteY10" fmla="*/ 808 h 277070"/>
              <a:gd name="connsiteX11" fmla="*/ 562380 w 769430"/>
              <a:gd name="connsiteY11" fmla="*/ 10333 h 277070"/>
              <a:gd name="connsiteX12" fmla="*/ 578255 w 769430"/>
              <a:gd name="connsiteY12" fmla="*/ 13508 h 277070"/>
              <a:gd name="connsiteX13" fmla="*/ 521105 w 769430"/>
              <a:gd name="connsiteY13" fmla="*/ 51608 h 277070"/>
              <a:gd name="connsiteX14" fmla="*/ 590955 w 769430"/>
              <a:gd name="connsiteY14" fmla="*/ 19858 h 277070"/>
              <a:gd name="connsiteX15" fmla="*/ 762405 w 769430"/>
              <a:gd name="connsiteY15" fmla="*/ 127808 h 277070"/>
              <a:gd name="connsiteX16" fmla="*/ 714780 w 769430"/>
              <a:gd name="connsiteY16" fmla="*/ 67483 h 277070"/>
              <a:gd name="connsiteX17" fmla="*/ 517930 w 769430"/>
              <a:gd name="connsiteY17" fmla="*/ 10333 h 277070"/>
              <a:gd name="connsiteX18" fmla="*/ 336955 w 769430"/>
              <a:gd name="connsiteY18" fmla="*/ 67483 h 277070"/>
              <a:gd name="connsiteX19" fmla="*/ 340130 w 769430"/>
              <a:gd name="connsiteY19" fmla="*/ 7158 h 277070"/>
              <a:gd name="connsiteX20" fmla="*/ 292505 w 769430"/>
              <a:gd name="connsiteY20" fmla="*/ 70658 h 277070"/>
              <a:gd name="connsiteX21" fmla="*/ 178205 w 769430"/>
              <a:gd name="connsiteY21" fmla="*/ 92883 h 277070"/>
              <a:gd name="connsiteX22" fmla="*/ 114705 w 769430"/>
              <a:gd name="connsiteY22" fmla="*/ 162733 h 277070"/>
              <a:gd name="connsiteX23" fmla="*/ 146455 w 769430"/>
              <a:gd name="connsiteY23" fmla="*/ 127808 h 277070"/>
              <a:gd name="connsiteX24" fmla="*/ 405 w 769430"/>
              <a:gd name="connsiteY24" fmla="*/ 277033 h 277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69430" h="277070">
                <a:moveTo>
                  <a:pt x="405" y="277033"/>
                </a:moveTo>
                <a:cubicBezTo>
                  <a:pt x="-6474" y="274387"/>
                  <a:pt x="76076" y="130983"/>
                  <a:pt x="105180" y="111933"/>
                </a:cubicBezTo>
                <a:cubicBezTo>
                  <a:pt x="134284" y="92883"/>
                  <a:pt x="168151" y="167495"/>
                  <a:pt x="175030" y="162733"/>
                </a:cubicBezTo>
                <a:cubicBezTo>
                  <a:pt x="181909" y="157971"/>
                  <a:pt x="146455" y="83358"/>
                  <a:pt x="146455" y="83358"/>
                </a:cubicBezTo>
                <a:cubicBezTo>
                  <a:pt x="144868" y="72246"/>
                  <a:pt x="140105" y="106112"/>
                  <a:pt x="165505" y="96058"/>
                </a:cubicBezTo>
                <a:cubicBezTo>
                  <a:pt x="190905" y="86004"/>
                  <a:pt x="258638" y="38908"/>
                  <a:pt x="298855" y="23033"/>
                </a:cubicBezTo>
                <a:cubicBezTo>
                  <a:pt x="339072" y="7158"/>
                  <a:pt x="398867" y="-780"/>
                  <a:pt x="406805" y="808"/>
                </a:cubicBezTo>
                <a:cubicBezTo>
                  <a:pt x="414743" y="2396"/>
                  <a:pt x="353888" y="16154"/>
                  <a:pt x="346480" y="32558"/>
                </a:cubicBezTo>
                <a:cubicBezTo>
                  <a:pt x="339072" y="48962"/>
                  <a:pt x="361826" y="98704"/>
                  <a:pt x="362355" y="99233"/>
                </a:cubicBezTo>
                <a:cubicBezTo>
                  <a:pt x="362884" y="99762"/>
                  <a:pt x="328488" y="52137"/>
                  <a:pt x="349655" y="35733"/>
                </a:cubicBezTo>
                <a:cubicBezTo>
                  <a:pt x="370822" y="19329"/>
                  <a:pt x="453901" y="5041"/>
                  <a:pt x="489355" y="808"/>
                </a:cubicBezTo>
                <a:cubicBezTo>
                  <a:pt x="524809" y="-3425"/>
                  <a:pt x="562380" y="10333"/>
                  <a:pt x="562380" y="10333"/>
                </a:cubicBezTo>
                <a:cubicBezTo>
                  <a:pt x="577197" y="12450"/>
                  <a:pt x="585134" y="6629"/>
                  <a:pt x="578255" y="13508"/>
                </a:cubicBezTo>
                <a:cubicBezTo>
                  <a:pt x="571376" y="20387"/>
                  <a:pt x="518988" y="50550"/>
                  <a:pt x="521105" y="51608"/>
                </a:cubicBezTo>
                <a:cubicBezTo>
                  <a:pt x="523222" y="52666"/>
                  <a:pt x="550738" y="7158"/>
                  <a:pt x="590955" y="19858"/>
                </a:cubicBezTo>
                <a:cubicBezTo>
                  <a:pt x="631172" y="32558"/>
                  <a:pt x="741768" y="119870"/>
                  <a:pt x="762405" y="127808"/>
                </a:cubicBezTo>
                <a:cubicBezTo>
                  <a:pt x="783043" y="135745"/>
                  <a:pt x="755526" y="87062"/>
                  <a:pt x="714780" y="67483"/>
                </a:cubicBezTo>
                <a:cubicBezTo>
                  <a:pt x="674034" y="47904"/>
                  <a:pt x="580901" y="10333"/>
                  <a:pt x="517930" y="10333"/>
                </a:cubicBezTo>
                <a:cubicBezTo>
                  <a:pt x="454959" y="10333"/>
                  <a:pt x="366588" y="68012"/>
                  <a:pt x="336955" y="67483"/>
                </a:cubicBezTo>
                <a:cubicBezTo>
                  <a:pt x="307322" y="66954"/>
                  <a:pt x="347538" y="6629"/>
                  <a:pt x="340130" y="7158"/>
                </a:cubicBezTo>
                <a:cubicBezTo>
                  <a:pt x="332722" y="7687"/>
                  <a:pt x="319493" y="56370"/>
                  <a:pt x="292505" y="70658"/>
                </a:cubicBezTo>
                <a:cubicBezTo>
                  <a:pt x="265518" y="84945"/>
                  <a:pt x="207838" y="77537"/>
                  <a:pt x="178205" y="92883"/>
                </a:cubicBezTo>
                <a:cubicBezTo>
                  <a:pt x="148572" y="108229"/>
                  <a:pt x="114705" y="162733"/>
                  <a:pt x="114705" y="162733"/>
                </a:cubicBezTo>
                <a:cubicBezTo>
                  <a:pt x="109413" y="168554"/>
                  <a:pt x="169738" y="114579"/>
                  <a:pt x="146455" y="127808"/>
                </a:cubicBezTo>
                <a:cubicBezTo>
                  <a:pt x="123172" y="141037"/>
                  <a:pt x="7284" y="279679"/>
                  <a:pt x="405" y="277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1A1039F3-3B8D-DA79-A5AD-22804C1B3677}"/>
              </a:ext>
            </a:extLst>
          </p:cNvPr>
          <p:cNvSpPr/>
          <p:nvPr/>
        </p:nvSpPr>
        <p:spPr>
          <a:xfrm>
            <a:off x="6889084" y="4143355"/>
            <a:ext cx="839202" cy="489260"/>
          </a:xfrm>
          <a:custGeom>
            <a:avLst/>
            <a:gdLst>
              <a:gd name="connsiteX0" fmla="*/ 3841 w 839202"/>
              <a:gd name="connsiteY0" fmla="*/ 488970 h 489260"/>
              <a:gd name="connsiteX1" fmla="*/ 153066 w 839202"/>
              <a:gd name="connsiteY1" fmla="*/ 190520 h 489260"/>
              <a:gd name="connsiteX2" fmla="*/ 140366 w 839202"/>
              <a:gd name="connsiteY2" fmla="*/ 273070 h 489260"/>
              <a:gd name="connsiteX3" fmla="*/ 210216 w 839202"/>
              <a:gd name="connsiteY3" fmla="*/ 168295 h 489260"/>
              <a:gd name="connsiteX4" fmla="*/ 451516 w 839202"/>
              <a:gd name="connsiteY4" fmla="*/ 34945 h 489260"/>
              <a:gd name="connsiteX5" fmla="*/ 372141 w 839202"/>
              <a:gd name="connsiteY5" fmla="*/ 63520 h 489260"/>
              <a:gd name="connsiteX6" fmla="*/ 572166 w 839202"/>
              <a:gd name="connsiteY6" fmla="*/ 34945 h 489260"/>
              <a:gd name="connsiteX7" fmla="*/ 832516 w 839202"/>
              <a:gd name="connsiteY7" fmla="*/ 85745 h 489260"/>
              <a:gd name="connsiteX8" fmla="*/ 645191 w 839202"/>
              <a:gd name="connsiteY8" fmla="*/ 53995 h 489260"/>
              <a:gd name="connsiteX9" fmla="*/ 524541 w 839202"/>
              <a:gd name="connsiteY9" fmla="*/ 20 h 489260"/>
              <a:gd name="connsiteX10" fmla="*/ 838866 w 839202"/>
              <a:gd name="connsiteY10" fmla="*/ 60345 h 489260"/>
              <a:gd name="connsiteX11" fmla="*/ 454691 w 839202"/>
              <a:gd name="connsiteY11" fmla="*/ 22245 h 489260"/>
              <a:gd name="connsiteX12" fmla="*/ 229266 w 839202"/>
              <a:gd name="connsiteY12" fmla="*/ 117495 h 489260"/>
              <a:gd name="connsiteX13" fmla="*/ 299116 w 839202"/>
              <a:gd name="connsiteY13" fmla="*/ 76220 h 489260"/>
              <a:gd name="connsiteX14" fmla="*/ 105441 w 839202"/>
              <a:gd name="connsiteY14" fmla="*/ 260370 h 489260"/>
              <a:gd name="connsiteX15" fmla="*/ 124491 w 839202"/>
              <a:gd name="connsiteY15" fmla="*/ 184170 h 489260"/>
              <a:gd name="connsiteX16" fmla="*/ 13366 w 839202"/>
              <a:gd name="connsiteY16" fmla="*/ 368320 h 489260"/>
              <a:gd name="connsiteX17" fmla="*/ 38766 w 839202"/>
              <a:gd name="connsiteY17" fmla="*/ 247670 h 489260"/>
              <a:gd name="connsiteX18" fmla="*/ 3841 w 839202"/>
              <a:gd name="connsiteY18" fmla="*/ 488970 h 489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9202" h="489260">
                <a:moveTo>
                  <a:pt x="3841" y="488970"/>
                </a:moveTo>
                <a:cubicBezTo>
                  <a:pt x="22891" y="479445"/>
                  <a:pt x="130312" y="226503"/>
                  <a:pt x="153066" y="190520"/>
                </a:cubicBezTo>
                <a:cubicBezTo>
                  <a:pt x="175820" y="154537"/>
                  <a:pt x="130841" y="276774"/>
                  <a:pt x="140366" y="273070"/>
                </a:cubicBezTo>
                <a:cubicBezTo>
                  <a:pt x="149891" y="269366"/>
                  <a:pt x="158358" y="207982"/>
                  <a:pt x="210216" y="168295"/>
                </a:cubicBezTo>
                <a:cubicBezTo>
                  <a:pt x="262074" y="128608"/>
                  <a:pt x="424528" y="52408"/>
                  <a:pt x="451516" y="34945"/>
                </a:cubicBezTo>
                <a:cubicBezTo>
                  <a:pt x="478504" y="17482"/>
                  <a:pt x="352033" y="63520"/>
                  <a:pt x="372141" y="63520"/>
                </a:cubicBezTo>
                <a:cubicBezTo>
                  <a:pt x="392249" y="63520"/>
                  <a:pt x="495437" y="31241"/>
                  <a:pt x="572166" y="34945"/>
                </a:cubicBezTo>
                <a:cubicBezTo>
                  <a:pt x="648895" y="38649"/>
                  <a:pt x="820345" y="82570"/>
                  <a:pt x="832516" y="85745"/>
                </a:cubicBezTo>
                <a:cubicBezTo>
                  <a:pt x="844687" y="88920"/>
                  <a:pt x="696520" y="68283"/>
                  <a:pt x="645191" y="53995"/>
                </a:cubicBezTo>
                <a:cubicBezTo>
                  <a:pt x="593862" y="39707"/>
                  <a:pt x="492262" y="-1038"/>
                  <a:pt x="524541" y="20"/>
                </a:cubicBezTo>
                <a:cubicBezTo>
                  <a:pt x="556820" y="1078"/>
                  <a:pt x="850508" y="56641"/>
                  <a:pt x="838866" y="60345"/>
                </a:cubicBezTo>
                <a:cubicBezTo>
                  <a:pt x="827224" y="64049"/>
                  <a:pt x="556291" y="12720"/>
                  <a:pt x="454691" y="22245"/>
                </a:cubicBezTo>
                <a:cubicBezTo>
                  <a:pt x="353091" y="31770"/>
                  <a:pt x="255195" y="108499"/>
                  <a:pt x="229266" y="117495"/>
                </a:cubicBezTo>
                <a:cubicBezTo>
                  <a:pt x="203337" y="126491"/>
                  <a:pt x="319753" y="52408"/>
                  <a:pt x="299116" y="76220"/>
                </a:cubicBezTo>
                <a:cubicBezTo>
                  <a:pt x="278479" y="100032"/>
                  <a:pt x="134545" y="242378"/>
                  <a:pt x="105441" y="260370"/>
                </a:cubicBezTo>
                <a:cubicBezTo>
                  <a:pt x="76337" y="278362"/>
                  <a:pt x="139837" y="166178"/>
                  <a:pt x="124491" y="184170"/>
                </a:cubicBezTo>
                <a:cubicBezTo>
                  <a:pt x="109145" y="202162"/>
                  <a:pt x="27654" y="357737"/>
                  <a:pt x="13366" y="368320"/>
                </a:cubicBezTo>
                <a:cubicBezTo>
                  <a:pt x="-922" y="378903"/>
                  <a:pt x="34533" y="224387"/>
                  <a:pt x="38766" y="247670"/>
                </a:cubicBezTo>
                <a:cubicBezTo>
                  <a:pt x="42999" y="270953"/>
                  <a:pt x="-15209" y="498495"/>
                  <a:pt x="3841" y="488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F20DE7A6-3098-AF13-46D6-9438196DBA37}"/>
              </a:ext>
            </a:extLst>
          </p:cNvPr>
          <p:cNvSpPr/>
          <p:nvPr/>
        </p:nvSpPr>
        <p:spPr>
          <a:xfrm>
            <a:off x="5956265" y="4387658"/>
            <a:ext cx="205840" cy="181583"/>
          </a:xfrm>
          <a:custGeom>
            <a:avLst/>
            <a:gdLst>
              <a:gd name="connsiteX0" fmla="*/ 35 w 205840"/>
              <a:gd name="connsiteY0" fmla="*/ 192 h 181583"/>
              <a:gd name="connsiteX1" fmla="*/ 161960 w 205840"/>
              <a:gd name="connsiteY1" fmla="*/ 108142 h 181583"/>
              <a:gd name="connsiteX2" fmla="*/ 117510 w 205840"/>
              <a:gd name="connsiteY2" fmla="*/ 47817 h 181583"/>
              <a:gd name="connsiteX3" fmla="*/ 196885 w 205840"/>
              <a:gd name="connsiteY3" fmla="*/ 152592 h 181583"/>
              <a:gd name="connsiteX4" fmla="*/ 203235 w 205840"/>
              <a:gd name="connsiteY4" fmla="*/ 177992 h 181583"/>
              <a:gd name="connsiteX5" fmla="*/ 203235 w 205840"/>
              <a:gd name="connsiteY5" fmla="*/ 162117 h 181583"/>
              <a:gd name="connsiteX6" fmla="*/ 171485 w 205840"/>
              <a:gd name="connsiteY6" fmla="*/ 181167 h 181583"/>
              <a:gd name="connsiteX7" fmla="*/ 177835 w 205840"/>
              <a:gd name="connsiteY7" fmla="*/ 139892 h 181583"/>
              <a:gd name="connsiteX8" fmla="*/ 35 w 205840"/>
              <a:gd name="connsiteY8" fmla="*/ 192 h 181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840" h="181583">
                <a:moveTo>
                  <a:pt x="35" y="192"/>
                </a:moveTo>
                <a:cubicBezTo>
                  <a:pt x="-2611" y="-5100"/>
                  <a:pt x="142381" y="100204"/>
                  <a:pt x="161960" y="108142"/>
                </a:cubicBezTo>
                <a:cubicBezTo>
                  <a:pt x="181539" y="116080"/>
                  <a:pt x="111689" y="40409"/>
                  <a:pt x="117510" y="47817"/>
                </a:cubicBezTo>
                <a:cubicBezTo>
                  <a:pt x="123331" y="55225"/>
                  <a:pt x="182598" y="130896"/>
                  <a:pt x="196885" y="152592"/>
                </a:cubicBezTo>
                <a:cubicBezTo>
                  <a:pt x="211173" y="174288"/>
                  <a:pt x="203235" y="177992"/>
                  <a:pt x="203235" y="177992"/>
                </a:cubicBezTo>
                <a:cubicBezTo>
                  <a:pt x="204293" y="179580"/>
                  <a:pt x="208527" y="161588"/>
                  <a:pt x="203235" y="162117"/>
                </a:cubicBezTo>
                <a:cubicBezTo>
                  <a:pt x="197943" y="162646"/>
                  <a:pt x="175718" y="184871"/>
                  <a:pt x="171485" y="181167"/>
                </a:cubicBezTo>
                <a:cubicBezTo>
                  <a:pt x="167252" y="177463"/>
                  <a:pt x="203764" y="168467"/>
                  <a:pt x="177835" y="139892"/>
                </a:cubicBezTo>
                <a:cubicBezTo>
                  <a:pt x="151906" y="111317"/>
                  <a:pt x="2681" y="5484"/>
                  <a:pt x="35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2A0970E9-BB50-5A14-7C9D-2341F30C9032}"/>
              </a:ext>
            </a:extLst>
          </p:cNvPr>
          <p:cNvSpPr/>
          <p:nvPr/>
        </p:nvSpPr>
        <p:spPr>
          <a:xfrm>
            <a:off x="5447044" y="4571870"/>
            <a:ext cx="691152" cy="66857"/>
          </a:xfrm>
          <a:custGeom>
            <a:avLst/>
            <a:gdLst>
              <a:gd name="connsiteX0" fmla="*/ 1256 w 691152"/>
              <a:gd name="connsiteY0" fmla="*/ 50930 h 66857"/>
              <a:gd name="connsiteX1" fmla="*/ 467981 w 691152"/>
              <a:gd name="connsiteY1" fmla="*/ 38230 h 66857"/>
              <a:gd name="connsiteX2" fmla="*/ 404481 w 691152"/>
              <a:gd name="connsiteY2" fmla="*/ 22355 h 66857"/>
              <a:gd name="connsiteX3" fmla="*/ 553706 w 691152"/>
              <a:gd name="connsiteY3" fmla="*/ 31880 h 66857"/>
              <a:gd name="connsiteX4" fmla="*/ 521956 w 691152"/>
              <a:gd name="connsiteY4" fmla="*/ 16005 h 66857"/>
              <a:gd name="connsiteX5" fmla="*/ 658481 w 691152"/>
              <a:gd name="connsiteY5" fmla="*/ 25530 h 66857"/>
              <a:gd name="connsiteX6" fmla="*/ 544181 w 691152"/>
              <a:gd name="connsiteY6" fmla="*/ 19180 h 66857"/>
              <a:gd name="connsiteX7" fmla="*/ 664831 w 691152"/>
              <a:gd name="connsiteY7" fmla="*/ 28705 h 66857"/>
              <a:gd name="connsiteX8" fmla="*/ 690231 w 691152"/>
              <a:gd name="connsiteY8" fmla="*/ 130 h 66857"/>
              <a:gd name="connsiteX9" fmla="*/ 645781 w 691152"/>
              <a:gd name="connsiteY9" fmla="*/ 19180 h 66857"/>
              <a:gd name="connsiteX10" fmla="*/ 515606 w 691152"/>
              <a:gd name="connsiteY10" fmla="*/ 44580 h 66857"/>
              <a:gd name="connsiteX11" fmla="*/ 353681 w 691152"/>
              <a:gd name="connsiteY11" fmla="*/ 66805 h 66857"/>
              <a:gd name="connsiteX12" fmla="*/ 483856 w 691152"/>
              <a:gd name="connsiteY12" fmla="*/ 38230 h 66857"/>
              <a:gd name="connsiteX13" fmla="*/ 334631 w 691152"/>
              <a:gd name="connsiteY13" fmla="*/ 57280 h 66857"/>
              <a:gd name="connsiteX14" fmla="*/ 1256 w 691152"/>
              <a:gd name="connsiteY14" fmla="*/ 50930 h 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91152" h="66857">
                <a:moveTo>
                  <a:pt x="1256" y="50930"/>
                </a:moveTo>
                <a:cubicBezTo>
                  <a:pt x="23481" y="47755"/>
                  <a:pt x="400777" y="42992"/>
                  <a:pt x="467981" y="38230"/>
                </a:cubicBezTo>
                <a:cubicBezTo>
                  <a:pt x="535185" y="33467"/>
                  <a:pt x="390194" y="23413"/>
                  <a:pt x="404481" y="22355"/>
                </a:cubicBezTo>
                <a:cubicBezTo>
                  <a:pt x="418768" y="21297"/>
                  <a:pt x="534127" y="32938"/>
                  <a:pt x="553706" y="31880"/>
                </a:cubicBezTo>
                <a:cubicBezTo>
                  <a:pt x="573285" y="30822"/>
                  <a:pt x="504494" y="17063"/>
                  <a:pt x="521956" y="16005"/>
                </a:cubicBezTo>
                <a:lnTo>
                  <a:pt x="658481" y="25530"/>
                </a:lnTo>
                <a:cubicBezTo>
                  <a:pt x="662185" y="26059"/>
                  <a:pt x="543123" y="18651"/>
                  <a:pt x="544181" y="19180"/>
                </a:cubicBezTo>
                <a:cubicBezTo>
                  <a:pt x="545239" y="19709"/>
                  <a:pt x="640489" y="31880"/>
                  <a:pt x="664831" y="28705"/>
                </a:cubicBezTo>
                <a:cubicBezTo>
                  <a:pt x="689173" y="25530"/>
                  <a:pt x="693406" y="1717"/>
                  <a:pt x="690231" y="130"/>
                </a:cubicBezTo>
                <a:cubicBezTo>
                  <a:pt x="687056" y="-1457"/>
                  <a:pt x="674885" y="11772"/>
                  <a:pt x="645781" y="19180"/>
                </a:cubicBezTo>
                <a:cubicBezTo>
                  <a:pt x="616677" y="26588"/>
                  <a:pt x="564289" y="36643"/>
                  <a:pt x="515606" y="44580"/>
                </a:cubicBezTo>
                <a:cubicBezTo>
                  <a:pt x="466923" y="52517"/>
                  <a:pt x="358972" y="67863"/>
                  <a:pt x="353681" y="66805"/>
                </a:cubicBezTo>
                <a:cubicBezTo>
                  <a:pt x="348390" y="65747"/>
                  <a:pt x="487031" y="39817"/>
                  <a:pt x="483856" y="38230"/>
                </a:cubicBezTo>
                <a:cubicBezTo>
                  <a:pt x="480681" y="36643"/>
                  <a:pt x="411360" y="54105"/>
                  <a:pt x="334631" y="57280"/>
                </a:cubicBezTo>
                <a:cubicBezTo>
                  <a:pt x="257902" y="60455"/>
                  <a:pt x="-20969" y="54105"/>
                  <a:pt x="1256" y="5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B4791A18-5AE2-E0F2-28FC-98332CE640C0}"/>
              </a:ext>
            </a:extLst>
          </p:cNvPr>
          <p:cNvSpPr/>
          <p:nvPr/>
        </p:nvSpPr>
        <p:spPr>
          <a:xfrm>
            <a:off x="5686141" y="4187825"/>
            <a:ext cx="467337" cy="342967"/>
          </a:xfrm>
          <a:custGeom>
            <a:avLst/>
            <a:gdLst>
              <a:gd name="connsiteX0" fmla="*/ 284 w 467337"/>
              <a:gd name="connsiteY0" fmla="*/ 0 h 342967"/>
              <a:gd name="connsiteX1" fmla="*/ 336834 w 467337"/>
              <a:gd name="connsiteY1" fmla="*/ 158750 h 342967"/>
              <a:gd name="connsiteX2" fmla="*/ 286034 w 467337"/>
              <a:gd name="connsiteY2" fmla="*/ 130175 h 342967"/>
              <a:gd name="connsiteX3" fmla="*/ 425734 w 467337"/>
              <a:gd name="connsiteY3" fmla="*/ 282575 h 342967"/>
              <a:gd name="connsiteX4" fmla="*/ 467009 w 467337"/>
              <a:gd name="connsiteY4" fmla="*/ 342900 h 342967"/>
              <a:gd name="connsiteX5" fmla="*/ 438434 w 467337"/>
              <a:gd name="connsiteY5" fmla="*/ 273050 h 342967"/>
              <a:gd name="connsiteX6" fmla="*/ 330484 w 467337"/>
              <a:gd name="connsiteY6" fmla="*/ 117475 h 342967"/>
              <a:gd name="connsiteX7" fmla="*/ 422559 w 467337"/>
              <a:gd name="connsiteY7" fmla="*/ 279400 h 342967"/>
              <a:gd name="connsiteX8" fmla="*/ 330484 w 467337"/>
              <a:gd name="connsiteY8" fmla="*/ 177800 h 342967"/>
              <a:gd name="connsiteX9" fmla="*/ 178084 w 467337"/>
              <a:gd name="connsiteY9" fmla="*/ 127000 h 342967"/>
              <a:gd name="connsiteX10" fmla="*/ 276509 w 467337"/>
              <a:gd name="connsiteY10" fmla="*/ 158750 h 342967"/>
              <a:gd name="connsiteX11" fmla="*/ 284 w 467337"/>
              <a:gd name="connsiteY11" fmla="*/ 0 h 342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7337" h="342967">
                <a:moveTo>
                  <a:pt x="284" y="0"/>
                </a:moveTo>
                <a:cubicBezTo>
                  <a:pt x="10338" y="0"/>
                  <a:pt x="289209" y="137054"/>
                  <a:pt x="336834" y="158750"/>
                </a:cubicBezTo>
                <a:cubicBezTo>
                  <a:pt x="384459" y="180446"/>
                  <a:pt x="271217" y="109538"/>
                  <a:pt x="286034" y="130175"/>
                </a:cubicBezTo>
                <a:cubicBezTo>
                  <a:pt x="300851" y="150812"/>
                  <a:pt x="395572" y="247121"/>
                  <a:pt x="425734" y="282575"/>
                </a:cubicBezTo>
                <a:cubicBezTo>
                  <a:pt x="455896" y="318029"/>
                  <a:pt x="464892" y="344488"/>
                  <a:pt x="467009" y="342900"/>
                </a:cubicBezTo>
                <a:cubicBezTo>
                  <a:pt x="469126" y="341312"/>
                  <a:pt x="461188" y="310621"/>
                  <a:pt x="438434" y="273050"/>
                </a:cubicBezTo>
                <a:cubicBezTo>
                  <a:pt x="415680" y="235479"/>
                  <a:pt x="333130" y="116417"/>
                  <a:pt x="330484" y="117475"/>
                </a:cubicBezTo>
                <a:cubicBezTo>
                  <a:pt x="327838" y="118533"/>
                  <a:pt x="422559" y="269346"/>
                  <a:pt x="422559" y="279400"/>
                </a:cubicBezTo>
                <a:cubicBezTo>
                  <a:pt x="422559" y="289454"/>
                  <a:pt x="371230" y="203200"/>
                  <a:pt x="330484" y="177800"/>
                </a:cubicBezTo>
                <a:cubicBezTo>
                  <a:pt x="289738" y="152400"/>
                  <a:pt x="187080" y="130175"/>
                  <a:pt x="178084" y="127000"/>
                </a:cubicBezTo>
                <a:cubicBezTo>
                  <a:pt x="169088" y="123825"/>
                  <a:pt x="303497" y="178858"/>
                  <a:pt x="276509" y="158750"/>
                </a:cubicBezTo>
                <a:cubicBezTo>
                  <a:pt x="249522" y="138642"/>
                  <a:pt x="-9770" y="0"/>
                  <a:pt x="2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438F4892-D882-FDEA-59DA-CE074173058F}"/>
              </a:ext>
            </a:extLst>
          </p:cNvPr>
          <p:cNvSpPr/>
          <p:nvPr/>
        </p:nvSpPr>
        <p:spPr>
          <a:xfrm>
            <a:off x="5448253" y="4552950"/>
            <a:ext cx="737070" cy="130745"/>
          </a:xfrm>
          <a:custGeom>
            <a:avLst/>
            <a:gdLst>
              <a:gd name="connsiteX0" fmla="*/ 720772 w 737070"/>
              <a:gd name="connsiteY0" fmla="*/ 0 h 130745"/>
              <a:gd name="connsiteX1" fmla="*/ 727122 w 737070"/>
              <a:gd name="connsiteY1" fmla="*/ 60325 h 130745"/>
              <a:gd name="connsiteX2" fmla="*/ 663622 w 737070"/>
              <a:gd name="connsiteY2" fmla="*/ 63500 h 130745"/>
              <a:gd name="connsiteX3" fmla="*/ 581072 w 737070"/>
              <a:gd name="connsiteY3" fmla="*/ 60325 h 130745"/>
              <a:gd name="connsiteX4" fmla="*/ 282622 w 737070"/>
              <a:gd name="connsiteY4" fmla="*/ 114300 h 130745"/>
              <a:gd name="connsiteX5" fmla="*/ 577897 w 737070"/>
              <a:gd name="connsiteY5" fmla="*/ 111125 h 130745"/>
              <a:gd name="connsiteX6" fmla="*/ 47 w 737070"/>
              <a:gd name="connsiteY6" fmla="*/ 130175 h 130745"/>
              <a:gd name="connsiteX7" fmla="*/ 612822 w 737070"/>
              <a:gd name="connsiteY7" fmla="*/ 85725 h 130745"/>
              <a:gd name="connsiteX8" fmla="*/ 387397 w 737070"/>
              <a:gd name="connsiteY8" fmla="*/ 101600 h 130745"/>
              <a:gd name="connsiteX9" fmla="*/ 574722 w 737070"/>
              <a:gd name="connsiteY9" fmla="*/ 60325 h 130745"/>
              <a:gd name="connsiteX10" fmla="*/ 720772 w 737070"/>
              <a:gd name="connsiteY10" fmla="*/ 0 h 13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7070" h="130745">
                <a:moveTo>
                  <a:pt x="720772" y="0"/>
                </a:moveTo>
                <a:cubicBezTo>
                  <a:pt x="746172" y="0"/>
                  <a:pt x="736647" y="49742"/>
                  <a:pt x="727122" y="60325"/>
                </a:cubicBezTo>
                <a:cubicBezTo>
                  <a:pt x="717597" y="70908"/>
                  <a:pt x="687964" y="63500"/>
                  <a:pt x="663622" y="63500"/>
                </a:cubicBezTo>
                <a:cubicBezTo>
                  <a:pt x="639280" y="63500"/>
                  <a:pt x="644572" y="51858"/>
                  <a:pt x="581072" y="60325"/>
                </a:cubicBezTo>
                <a:cubicBezTo>
                  <a:pt x="517572" y="68792"/>
                  <a:pt x="283151" y="105833"/>
                  <a:pt x="282622" y="114300"/>
                </a:cubicBezTo>
                <a:cubicBezTo>
                  <a:pt x="282093" y="122767"/>
                  <a:pt x="624993" y="108479"/>
                  <a:pt x="577897" y="111125"/>
                </a:cubicBezTo>
                <a:cubicBezTo>
                  <a:pt x="530801" y="113771"/>
                  <a:pt x="-5774" y="134408"/>
                  <a:pt x="47" y="130175"/>
                </a:cubicBezTo>
                <a:cubicBezTo>
                  <a:pt x="5868" y="125942"/>
                  <a:pt x="612822" y="85725"/>
                  <a:pt x="612822" y="85725"/>
                </a:cubicBezTo>
                <a:cubicBezTo>
                  <a:pt x="677380" y="80963"/>
                  <a:pt x="393747" y="105833"/>
                  <a:pt x="387397" y="101600"/>
                </a:cubicBezTo>
                <a:cubicBezTo>
                  <a:pt x="381047" y="97367"/>
                  <a:pt x="520747" y="70379"/>
                  <a:pt x="574722" y="60325"/>
                </a:cubicBezTo>
                <a:cubicBezTo>
                  <a:pt x="628697" y="50271"/>
                  <a:pt x="695372" y="0"/>
                  <a:pt x="72077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F6ABC2E1-5B2B-2E2E-BC4D-944186CD5D0E}"/>
              </a:ext>
            </a:extLst>
          </p:cNvPr>
          <p:cNvSpPr/>
          <p:nvPr/>
        </p:nvSpPr>
        <p:spPr>
          <a:xfrm>
            <a:off x="5244795" y="4032515"/>
            <a:ext cx="766290" cy="196635"/>
          </a:xfrm>
          <a:custGeom>
            <a:avLst/>
            <a:gdLst>
              <a:gd name="connsiteX0" fmla="*/ 305 w 766290"/>
              <a:gd name="connsiteY0" fmla="*/ 196585 h 196635"/>
              <a:gd name="connsiteX1" fmla="*/ 403530 w 766290"/>
              <a:gd name="connsiteY1" fmla="*/ 9260 h 196635"/>
              <a:gd name="connsiteX2" fmla="*/ 365430 w 766290"/>
              <a:gd name="connsiteY2" fmla="*/ 31485 h 196635"/>
              <a:gd name="connsiteX3" fmla="*/ 498780 w 766290"/>
              <a:gd name="connsiteY3" fmla="*/ 56885 h 196635"/>
              <a:gd name="connsiteX4" fmla="*/ 762305 w 766290"/>
              <a:gd name="connsiteY4" fmla="*/ 136260 h 196635"/>
              <a:gd name="connsiteX5" fmla="*/ 644830 w 766290"/>
              <a:gd name="connsiteY5" fmla="*/ 104510 h 196635"/>
              <a:gd name="connsiteX6" fmla="*/ 470205 w 766290"/>
              <a:gd name="connsiteY6" fmla="*/ 79110 h 196635"/>
              <a:gd name="connsiteX7" fmla="*/ 368605 w 766290"/>
              <a:gd name="connsiteY7" fmla="*/ 82285 h 196635"/>
              <a:gd name="connsiteX8" fmla="*/ 559105 w 766290"/>
              <a:gd name="connsiteY8" fmla="*/ 41010 h 196635"/>
              <a:gd name="connsiteX9" fmla="*/ 314630 w 766290"/>
              <a:gd name="connsiteY9" fmla="*/ 44185 h 196635"/>
              <a:gd name="connsiteX10" fmla="*/ 295580 w 766290"/>
              <a:gd name="connsiteY10" fmla="*/ 31485 h 196635"/>
              <a:gd name="connsiteX11" fmla="*/ 336855 w 766290"/>
              <a:gd name="connsiteY11" fmla="*/ 28310 h 196635"/>
              <a:gd name="connsiteX12" fmla="*/ 305 w 766290"/>
              <a:gd name="connsiteY12" fmla="*/ 196585 h 19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6290" h="196635">
                <a:moveTo>
                  <a:pt x="305" y="196585"/>
                </a:moveTo>
                <a:cubicBezTo>
                  <a:pt x="11418" y="193410"/>
                  <a:pt x="342676" y="36777"/>
                  <a:pt x="403530" y="9260"/>
                </a:cubicBezTo>
                <a:cubicBezTo>
                  <a:pt x="464384" y="-18257"/>
                  <a:pt x="349555" y="23548"/>
                  <a:pt x="365430" y="31485"/>
                </a:cubicBezTo>
                <a:cubicBezTo>
                  <a:pt x="381305" y="39422"/>
                  <a:pt x="432634" y="39422"/>
                  <a:pt x="498780" y="56885"/>
                </a:cubicBezTo>
                <a:cubicBezTo>
                  <a:pt x="564926" y="74347"/>
                  <a:pt x="737963" y="128323"/>
                  <a:pt x="762305" y="136260"/>
                </a:cubicBezTo>
                <a:cubicBezTo>
                  <a:pt x="786647" y="144197"/>
                  <a:pt x="693513" y="114035"/>
                  <a:pt x="644830" y="104510"/>
                </a:cubicBezTo>
                <a:cubicBezTo>
                  <a:pt x="596147" y="94985"/>
                  <a:pt x="516242" y="82814"/>
                  <a:pt x="470205" y="79110"/>
                </a:cubicBezTo>
                <a:cubicBezTo>
                  <a:pt x="424168" y="75406"/>
                  <a:pt x="353788" y="88635"/>
                  <a:pt x="368605" y="82285"/>
                </a:cubicBezTo>
                <a:cubicBezTo>
                  <a:pt x="383422" y="75935"/>
                  <a:pt x="568101" y="47360"/>
                  <a:pt x="559105" y="41010"/>
                </a:cubicBezTo>
                <a:cubicBezTo>
                  <a:pt x="550109" y="34660"/>
                  <a:pt x="358551" y="45772"/>
                  <a:pt x="314630" y="44185"/>
                </a:cubicBezTo>
                <a:cubicBezTo>
                  <a:pt x="270709" y="42598"/>
                  <a:pt x="291876" y="34131"/>
                  <a:pt x="295580" y="31485"/>
                </a:cubicBezTo>
                <a:cubicBezTo>
                  <a:pt x="299284" y="28839"/>
                  <a:pt x="388713" y="3439"/>
                  <a:pt x="336855" y="28310"/>
                </a:cubicBezTo>
                <a:cubicBezTo>
                  <a:pt x="284997" y="53181"/>
                  <a:pt x="-10808" y="199760"/>
                  <a:pt x="305" y="1965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DEAE1F75-9CC6-EDC1-E345-96EEE3832597}"/>
              </a:ext>
            </a:extLst>
          </p:cNvPr>
          <p:cNvSpPr/>
          <p:nvPr/>
        </p:nvSpPr>
        <p:spPr>
          <a:xfrm>
            <a:off x="7107655" y="4212417"/>
            <a:ext cx="493799" cy="153686"/>
          </a:xfrm>
          <a:custGeom>
            <a:avLst/>
            <a:gdLst>
              <a:gd name="connsiteX0" fmla="*/ 1170 w 493799"/>
              <a:gd name="connsiteY0" fmla="*/ 153208 h 153686"/>
              <a:gd name="connsiteX1" fmla="*/ 331370 w 493799"/>
              <a:gd name="connsiteY1" fmla="*/ 3983 h 153686"/>
              <a:gd name="connsiteX2" fmla="*/ 271045 w 493799"/>
              <a:gd name="connsiteY2" fmla="*/ 45258 h 153686"/>
              <a:gd name="connsiteX3" fmla="*/ 407570 w 493799"/>
              <a:gd name="connsiteY3" fmla="*/ 70658 h 153686"/>
              <a:gd name="connsiteX4" fmla="*/ 493295 w 493799"/>
              <a:gd name="connsiteY4" fmla="*/ 77008 h 153686"/>
              <a:gd name="connsiteX5" fmla="*/ 369470 w 493799"/>
              <a:gd name="connsiteY5" fmla="*/ 57958 h 153686"/>
              <a:gd name="connsiteX6" fmla="*/ 194845 w 493799"/>
              <a:gd name="connsiteY6" fmla="*/ 61133 h 153686"/>
              <a:gd name="connsiteX7" fmla="*/ 220245 w 493799"/>
              <a:gd name="connsiteY7" fmla="*/ 51608 h 153686"/>
              <a:gd name="connsiteX8" fmla="*/ 1170 w 493799"/>
              <a:gd name="connsiteY8" fmla="*/ 153208 h 15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3799" h="153686">
                <a:moveTo>
                  <a:pt x="1170" y="153208"/>
                </a:moveTo>
                <a:cubicBezTo>
                  <a:pt x="19691" y="145271"/>
                  <a:pt x="286391" y="21975"/>
                  <a:pt x="331370" y="3983"/>
                </a:cubicBezTo>
                <a:cubicBezTo>
                  <a:pt x="376349" y="-14009"/>
                  <a:pt x="258345" y="34146"/>
                  <a:pt x="271045" y="45258"/>
                </a:cubicBezTo>
                <a:cubicBezTo>
                  <a:pt x="283745" y="56370"/>
                  <a:pt x="370528" y="65366"/>
                  <a:pt x="407570" y="70658"/>
                </a:cubicBezTo>
                <a:cubicBezTo>
                  <a:pt x="444612" y="75950"/>
                  <a:pt x="499645" y="79125"/>
                  <a:pt x="493295" y="77008"/>
                </a:cubicBezTo>
                <a:cubicBezTo>
                  <a:pt x="486945" y="74891"/>
                  <a:pt x="419212" y="60604"/>
                  <a:pt x="369470" y="57958"/>
                </a:cubicBezTo>
                <a:cubicBezTo>
                  <a:pt x="319728" y="55312"/>
                  <a:pt x="219716" y="62191"/>
                  <a:pt x="194845" y="61133"/>
                </a:cubicBezTo>
                <a:cubicBezTo>
                  <a:pt x="169974" y="60075"/>
                  <a:pt x="250937" y="35204"/>
                  <a:pt x="220245" y="51608"/>
                </a:cubicBezTo>
                <a:cubicBezTo>
                  <a:pt x="189553" y="68012"/>
                  <a:pt x="-17351" y="161145"/>
                  <a:pt x="1170" y="15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62C248EB-8E7E-768E-F08D-27E3156E7042}"/>
              </a:ext>
            </a:extLst>
          </p:cNvPr>
          <p:cNvSpPr/>
          <p:nvPr/>
        </p:nvSpPr>
        <p:spPr>
          <a:xfrm>
            <a:off x="6866554" y="3911549"/>
            <a:ext cx="359931" cy="545791"/>
          </a:xfrm>
          <a:custGeom>
            <a:avLst/>
            <a:gdLst>
              <a:gd name="connsiteX0" fmla="*/ 971 w 359931"/>
              <a:gd name="connsiteY0" fmla="*/ 123876 h 545791"/>
              <a:gd name="connsiteX1" fmla="*/ 7321 w 359931"/>
              <a:gd name="connsiteY1" fmla="*/ 241351 h 545791"/>
              <a:gd name="connsiteX2" fmla="*/ 13671 w 359931"/>
              <a:gd name="connsiteY2" fmla="*/ 419151 h 545791"/>
              <a:gd name="connsiteX3" fmla="*/ 51771 w 359931"/>
              <a:gd name="connsiteY3" fmla="*/ 311201 h 545791"/>
              <a:gd name="connsiteX4" fmla="*/ 42246 w 359931"/>
              <a:gd name="connsiteY4" fmla="*/ 536626 h 545791"/>
              <a:gd name="connsiteX5" fmla="*/ 58121 w 359931"/>
              <a:gd name="connsiteY5" fmla="*/ 476301 h 545791"/>
              <a:gd name="connsiteX6" fmla="*/ 188296 w 359931"/>
              <a:gd name="connsiteY6" fmla="*/ 241351 h 545791"/>
              <a:gd name="connsiteX7" fmla="*/ 61296 w 359931"/>
              <a:gd name="connsiteY7" fmla="*/ 441376 h 545791"/>
              <a:gd name="connsiteX8" fmla="*/ 73996 w 359931"/>
              <a:gd name="connsiteY8" fmla="*/ 317551 h 545791"/>
              <a:gd name="connsiteX9" fmla="*/ 147021 w 359931"/>
              <a:gd name="connsiteY9" fmla="*/ 165151 h 545791"/>
              <a:gd name="connsiteX10" fmla="*/ 359746 w 359931"/>
              <a:gd name="connsiteY10" fmla="*/ 51 h 545791"/>
              <a:gd name="connsiteX11" fmla="*/ 181946 w 359931"/>
              <a:gd name="connsiteY11" fmla="*/ 149276 h 545791"/>
              <a:gd name="connsiteX12" fmla="*/ 54946 w 359931"/>
              <a:gd name="connsiteY12" fmla="*/ 311201 h 545791"/>
              <a:gd name="connsiteX13" fmla="*/ 32721 w 359931"/>
              <a:gd name="connsiteY13" fmla="*/ 352476 h 545791"/>
              <a:gd name="connsiteX14" fmla="*/ 29546 w 359931"/>
              <a:gd name="connsiteY14" fmla="*/ 257226 h 545791"/>
              <a:gd name="connsiteX15" fmla="*/ 140671 w 359931"/>
              <a:gd name="connsiteY15" fmla="*/ 111176 h 545791"/>
              <a:gd name="connsiteX16" fmla="*/ 29546 w 359931"/>
              <a:gd name="connsiteY16" fmla="*/ 257226 h 545791"/>
              <a:gd name="connsiteX17" fmla="*/ 971 w 359931"/>
              <a:gd name="connsiteY17" fmla="*/ 123876 h 545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59931" h="545791">
                <a:moveTo>
                  <a:pt x="971" y="123876"/>
                </a:moveTo>
                <a:cubicBezTo>
                  <a:pt x="-2733" y="121230"/>
                  <a:pt x="5204" y="192139"/>
                  <a:pt x="7321" y="241351"/>
                </a:cubicBezTo>
                <a:cubicBezTo>
                  <a:pt x="9438" y="290563"/>
                  <a:pt x="6263" y="407509"/>
                  <a:pt x="13671" y="419151"/>
                </a:cubicBezTo>
                <a:cubicBezTo>
                  <a:pt x="21079" y="430793"/>
                  <a:pt x="47009" y="291622"/>
                  <a:pt x="51771" y="311201"/>
                </a:cubicBezTo>
                <a:cubicBezTo>
                  <a:pt x="56533" y="330780"/>
                  <a:pt x="41188" y="509109"/>
                  <a:pt x="42246" y="536626"/>
                </a:cubicBezTo>
                <a:cubicBezTo>
                  <a:pt x="43304" y="564143"/>
                  <a:pt x="33779" y="525513"/>
                  <a:pt x="58121" y="476301"/>
                </a:cubicBezTo>
                <a:cubicBezTo>
                  <a:pt x="82463" y="427089"/>
                  <a:pt x="187767" y="247172"/>
                  <a:pt x="188296" y="241351"/>
                </a:cubicBezTo>
                <a:cubicBezTo>
                  <a:pt x="188825" y="235530"/>
                  <a:pt x="80346" y="428676"/>
                  <a:pt x="61296" y="441376"/>
                </a:cubicBezTo>
                <a:cubicBezTo>
                  <a:pt x="42246" y="454076"/>
                  <a:pt x="59709" y="363588"/>
                  <a:pt x="73996" y="317551"/>
                </a:cubicBezTo>
                <a:cubicBezTo>
                  <a:pt x="88283" y="271514"/>
                  <a:pt x="99396" y="218068"/>
                  <a:pt x="147021" y="165151"/>
                </a:cubicBezTo>
                <a:cubicBezTo>
                  <a:pt x="194646" y="112234"/>
                  <a:pt x="353925" y="2697"/>
                  <a:pt x="359746" y="51"/>
                </a:cubicBezTo>
                <a:cubicBezTo>
                  <a:pt x="365567" y="-2595"/>
                  <a:pt x="232746" y="97418"/>
                  <a:pt x="181946" y="149276"/>
                </a:cubicBezTo>
                <a:cubicBezTo>
                  <a:pt x="131146" y="201134"/>
                  <a:pt x="79817" y="277334"/>
                  <a:pt x="54946" y="311201"/>
                </a:cubicBezTo>
                <a:cubicBezTo>
                  <a:pt x="30075" y="345068"/>
                  <a:pt x="36954" y="361472"/>
                  <a:pt x="32721" y="352476"/>
                </a:cubicBezTo>
                <a:cubicBezTo>
                  <a:pt x="28488" y="343480"/>
                  <a:pt x="11554" y="297443"/>
                  <a:pt x="29546" y="257226"/>
                </a:cubicBezTo>
                <a:cubicBezTo>
                  <a:pt x="47538" y="217009"/>
                  <a:pt x="140671" y="111176"/>
                  <a:pt x="140671" y="111176"/>
                </a:cubicBezTo>
                <a:cubicBezTo>
                  <a:pt x="140671" y="111176"/>
                  <a:pt x="53888" y="251405"/>
                  <a:pt x="29546" y="257226"/>
                </a:cubicBezTo>
                <a:cubicBezTo>
                  <a:pt x="5204" y="263047"/>
                  <a:pt x="4675" y="126522"/>
                  <a:pt x="971" y="12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EBE62161-2A13-A487-6AB9-41E9A8CBACA5}"/>
              </a:ext>
            </a:extLst>
          </p:cNvPr>
          <p:cNvSpPr/>
          <p:nvPr/>
        </p:nvSpPr>
        <p:spPr>
          <a:xfrm>
            <a:off x="7015616" y="3915291"/>
            <a:ext cx="496753" cy="317077"/>
          </a:xfrm>
          <a:custGeom>
            <a:avLst/>
            <a:gdLst>
              <a:gd name="connsiteX0" fmla="*/ 1134 w 496753"/>
              <a:gd name="connsiteY0" fmla="*/ 316984 h 317077"/>
              <a:gd name="connsiteX1" fmla="*/ 382134 w 496753"/>
              <a:gd name="connsiteY1" fmla="*/ 177284 h 317077"/>
              <a:gd name="connsiteX2" fmla="*/ 261484 w 496753"/>
              <a:gd name="connsiteY2" fmla="*/ 193159 h 317077"/>
              <a:gd name="connsiteX3" fmla="*/ 496434 w 496753"/>
              <a:gd name="connsiteY3" fmla="*/ 24884 h 317077"/>
              <a:gd name="connsiteX4" fmla="*/ 309109 w 496753"/>
              <a:gd name="connsiteY4" fmla="*/ 142359 h 317077"/>
              <a:gd name="connsiteX5" fmla="*/ 178934 w 496753"/>
              <a:gd name="connsiteY5" fmla="*/ 205859 h 317077"/>
              <a:gd name="connsiteX6" fmla="*/ 296409 w 496753"/>
              <a:gd name="connsiteY6" fmla="*/ 101084 h 317077"/>
              <a:gd name="connsiteX7" fmla="*/ 458334 w 496753"/>
              <a:gd name="connsiteY7" fmla="*/ 2659 h 317077"/>
              <a:gd name="connsiteX8" fmla="*/ 169409 w 496753"/>
              <a:gd name="connsiteY8" fmla="*/ 212209 h 317077"/>
              <a:gd name="connsiteX9" fmla="*/ 271009 w 496753"/>
              <a:gd name="connsiteY9" fmla="*/ 177284 h 317077"/>
              <a:gd name="connsiteX10" fmla="*/ 185284 w 496753"/>
              <a:gd name="connsiteY10" fmla="*/ 224909 h 317077"/>
              <a:gd name="connsiteX11" fmla="*/ 261484 w 496753"/>
              <a:gd name="connsiteY11" fmla="*/ 199509 h 317077"/>
              <a:gd name="connsiteX12" fmla="*/ 1134 w 496753"/>
              <a:gd name="connsiteY12" fmla="*/ 316984 h 31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6753" h="317077">
                <a:moveTo>
                  <a:pt x="1134" y="316984"/>
                </a:moveTo>
                <a:cubicBezTo>
                  <a:pt x="21242" y="313280"/>
                  <a:pt x="338742" y="197921"/>
                  <a:pt x="382134" y="177284"/>
                </a:cubicBezTo>
                <a:cubicBezTo>
                  <a:pt x="425526" y="156646"/>
                  <a:pt x="242434" y="218559"/>
                  <a:pt x="261484" y="193159"/>
                </a:cubicBezTo>
                <a:cubicBezTo>
                  <a:pt x="280534" y="167759"/>
                  <a:pt x="488497" y="33351"/>
                  <a:pt x="496434" y="24884"/>
                </a:cubicBezTo>
                <a:cubicBezTo>
                  <a:pt x="504372" y="16417"/>
                  <a:pt x="362026" y="112196"/>
                  <a:pt x="309109" y="142359"/>
                </a:cubicBezTo>
                <a:cubicBezTo>
                  <a:pt x="256192" y="172521"/>
                  <a:pt x="181051" y="212738"/>
                  <a:pt x="178934" y="205859"/>
                </a:cubicBezTo>
                <a:cubicBezTo>
                  <a:pt x="176817" y="198980"/>
                  <a:pt x="249843" y="134951"/>
                  <a:pt x="296409" y="101084"/>
                </a:cubicBezTo>
                <a:cubicBezTo>
                  <a:pt x="342975" y="67217"/>
                  <a:pt x="479501" y="-15862"/>
                  <a:pt x="458334" y="2659"/>
                </a:cubicBezTo>
                <a:cubicBezTo>
                  <a:pt x="437167" y="21180"/>
                  <a:pt x="200630" y="183105"/>
                  <a:pt x="169409" y="212209"/>
                </a:cubicBezTo>
                <a:cubicBezTo>
                  <a:pt x="138188" y="241313"/>
                  <a:pt x="268363" y="175167"/>
                  <a:pt x="271009" y="177284"/>
                </a:cubicBezTo>
                <a:cubicBezTo>
                  <a:pt x="273655" y="179401"/>
                  <a:pt x="186871" y="221205"/>
                  <a:pt x="185284" y="224909"/>
                </a:cubicBezTo>
                <a:cubicBezTo>
                  <a:pt x="183697" y="228613"/>
                  <a:pt x="288472" y="185751"/>
                  <a:pt x="261484" y="199509"/>
                </a:cubicBezTo>
                <a:cubicBezTo>
                  <a:pt x="234497" y="213267"/>
                  <a:pt x="-18974" y="320688"/>
                  <a:pt x="1134" y="316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0E25BEB7-0F69-B86F-E4C1-F5C31A4F1671}"/>
              </a:ext>
            </a:extLst>
          </p:cNvPr>
          <p:cNvSpPr/>
          <p:nvPr/>
        </p:nvSpPr>
        <p:spPr>
          <a:xfrm>
            <a:off x="6870691" y="3904047"/>
            <a:ext cx="252698" cy="207582"/>
          </a:xfrm>
          <a:custGeom>
            <a:avLst/>
            <a:gdLst>
              <a:gd name="connsiteX0" fmla="*/ 250834 w 252698"/>
              <a:gd name="connsiteY0" fmla="*/ 1203 h 207582"/>
              <a:gd name="connsiteX1" fmla="*/ 136534 w 252698"/>
              <a:gd name="connsiteY1" fmla="*/ 121853 h 207582"/>
              <a:gd name="connsiteX2" fmla="*/ 44459 w 252698"/>
              <a:gd name="connsiteY2" fmla="*/ 207578 h 207582"/>
              <a:gd name="connsiteX3" fmla="*/ 101609 w 252698"/>
              <a:gd name="connsiteY3" fmla="*/ 118678 h 207582"/>
              <a:gd name="connsiteX4" fmla="*/ 25409 w 252698"/>
              <a:gd name="connsiteY4" fmla="*/ 137728 h 207582"/>
              <a:gd name="connsiteX5" fmla="*/ 95259 w 252698"/>
              <a:gd name="connsiteY5" fmla="*/ 45653 h 207582"/>
              <a:gd name="connsiteX6" fmla="*/ 9 w 252698"/>
              <a:gd name="connsiteY6" fmla="*/ 163128 h 207582"/>
              <a:gd name="connsiteX7" fmla="*/ 88909 w 252698"/>
              <a:gd name="connsiteY7" fmla="*/ 137728 h 207582"/>
              <a:gd name="connsiteX8" fmla="*/ 38109 w 252698"/>
              <a:gd name="connsiteY8" fmla="*/ 201228 h 207582"/>
              <a:gd name="connsiteX9" fmla="*/ 250834 w 252698"/>
              <a:gd name="connsiteY9" fmla="*/ 1203 h 20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698" h="207582">
                <a:moveTo>
                  <a:pt x="250834" y="1203"/>
                </a:moveTo>
                <a:cubicBezTo>
                  <a:pt x="267238" y="-12026"/>
                  <a:pt x="170930" y="87457"/>
                  <a:pt x="136534" y="121853"/>
                </a:cubicBezTo>
                <a:cubicBezTo>
                  <a:pt x="102138" y="156249"/>
                  <a:pt x="50280" y="208107"/>
                  <a:pt x="44459" y="207578"/>
                </a:cubicBezTo>
                <a:cubicBezTo>
                  <a:pt x="38638" y="207049"/>
                  <a:pt x="104784" y="130320"/>
                  <a:pt x="101609" y="118678"/>
                </a:cubicBezTo>
                <a:cubicBezTo>
                  <a:pt x="98434" y="107036"/>
                  <a:pt x="26467" y="149899"/>
                  <a:pt x="25409" y="137728"/>
                </a:cubicBezTo>
                <a:cubicBezTo>
                  <a:pt x="24351" y="125557"/>
                  <a:pt x="99492" y="41420"/>
                  <a:pt x="95259" y="45653"/>
                </a:cubicBezTo>
                <a:cubicBezTo>
                  <a:pt x="91026" y="49886"/>
                  <a:pt x="1067" y="147782"/>
                  <a:pt x="9" y="163128"/>
                </a:cubicBezTo>
                <a:cubicBezTo>
                  <a:pt x="-1049" y="178474"/>
                  <a:pt x="82559" y="131378"/>
                  <a:pt x="88909" y="137728"/>
                </a:cubicBezTo>
                <a:cubicBezTo>
                  <a:pt x="95259" y="144078"/>
                  <a:pt x="11122" y="222924"/>
                  <a:pt x="38109" y="201228"/>
                </a:cubicBezTo>
                <a:cubicBezTo>
                  <a:pt x="65096" y="179532"/>
                  <a:pt x="234430" y="14432"/>
                  <a:pt x="250834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120BC034-0328-8B2F-4445-4C8F87213F05}"/>
              </a:ext>
            </a:extLst>
          </p:cNvPr>
          <p:cNvSpPr/>
          <p:nvPr/>
        </p:nvSpPr>
        <p:spPr>
          <a:xfrm>
            <a:off x="6977711" y="3863695"/>
            <a:ext cx="455746" cy="312035"/>
          </a:xfrm>
          <a:custGeom>
            <a:avLst/>
            <a:gdLst>
              <a:gd name="connsiteX0" fmla="*/ 7289 w 455746"/>
              <a:gd name="connsiteY0" fmla="*/ 301905 h 312035"/>
              <a:gd name="connsiteX1" fmla="*/ 369239 w 455746"/>
              <a:gd name="connsiteY1" fmla="*/ 9805 h 312035"/>
              <a:gd name="connsiteX2" fmla="*/ 197789 w 455746"/>
              <a:gd name="connsiteY2" fmla="*/ 130455 h 312035"/>
              <a:gd name="connsiteX3" fmla="*/ 448614 w 455746"/>
              <a:gd name="connsiteY3" fmla="*/ 3455 h 312035"/>
              <a:gd name="connsiteX4" fmla="*/ 366064 w 455746"/>
              <a:gd name="connsiteY4" fmla="*/ 60605 h 312035"/>
              <a:gd name="connsiteX5" fmla="*/ 146989 w 455746"/>
              <a:gd name="connsiteY5" fmla="*/ 311430 h 312035"/>
              <a:gd name="connsiteX6" fmla="*/ 273989 w 455746"/>
              <a:gd name="connsiteY6" fmla="*/ 133630 h 312035"/>
              <a:gd name="connsiteX7" fmla="*/ 134289 w 455746"/>
              <a:gd name="connsiteY7" fmla="*/ 222530 h 312035"/>
              <a:gd name="connsiteX8" fmla="*/ 7289 w 455746"/>
              <a:gd name="connsiteY8" fmla="*/ 301905 h 3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5746" h="312035">
                <a:moveTo>
                  <a:pt x="7289" y="301905"/>
                </a:moveTo>
                <a:cubicBezTo>
                  <a:pt x="46447" y="266451"/>
                  <a:pt x="337489" y="38380"/>
                  <a:pt x="369239" y="9805"/>
                </a:cubicBezTo>
                <a:cubicBezTo>
                  <a:pt x="400989" y="-18770"/>
                  <a:pt x="184560" y="131513"/>
                  <a:pt x="197789" y="130455"/>
                </a:cubicBezTo>
                <a:cubicBezTo>
                  <a:pt x="211018" y="129397"/>
                  <a:pt x="420568" y="15097"/>
                  <a:pt x="448614" y="3455"/>
                </a:cubicBezTo>
                <a:cubicBezTo>
                  <a:pt x="476660" y="-8187"/>
                  <a:pt x="416335" y="9276"/>
                  <a:pt x="366064" y="60605"/>
                </a:cubicBezTo>
                <a:cubicBezTo>
                  <a:pt x="315793" y="111934"/>
                  <a:pt x="162335" y="299259"/>
                  <a:pt x="146989" y="311430"/>
                </a:cubicBezTo>
                <a:cubicBezTo>
                  <a:pt x="131643" y="323601"/>
                  <a:pt x="276106" y="148447"/>
                  <a:pt x="273989" y="133630"/>
                </a:cubicBezTo>
                <a:cubicBezTo>
                  <a:pt x="271872" y="118813"/>
                  <a:pt x="170802" y="195542"/>
                  <a:pt x="134289" y="222530"/>
                </a:cubicBezTo>
                <a:cubicBezTo>
                  <a:pt x="97776" y="249518"/>
                  <a:pt x="-31869" y="337359"/>
                  <a:pt x="7289" y="301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34153FED-734C-A520-F49E-AD958271E597}"/>
              </a:ext>
            </a:extLst>
          </p:cNvPr>
          <p:cNvSpPr/>
          <p:nvPr/>
        </p:nvSpPr>
        <p:spPr>
          <a:xfrm>
            <a:off x="6948900" y="4013038"/>
            <a:ext cx="169492" cy="298830"/>
          </a:xfrm>
          <a:custGeom>
            <a:avLst/>
            <a:gdLst>
              <a:gd name="connsiteX0" fmla="*/ 169450 w 169492"/>
              <a:gd name="connsiteY0" fmla="*/ 162 h 298830"/>
              <a:gd name="connsiteX1" fmla="*/ 39275 w 169492"/>
              <a:gd name="connsiteY1" fmla="*/ 162087 h 298830"/>
              <a:gd name="connsiteX2" fmla="*/ 105950 w 169492"/>
              <a:gd name="connsiteY2" fmla="*/ 257337 h 298830"/>
              <a:gd name="connsiteX3" fmla="*/ 10700 w 169492"/>
              <a:gd name="connsiteY3" fmla="*/ 187487 h 298830"/>
              <a:gd name="connsiteX4" fmla="*/ 64675 w 169492"/>
              <a:gd name="connsiteY4" fmla="*/ 298612 h 298830"/>
              <a:gd name="connsiteX5" fmla="*/ 29750 w 169492"/>
              <a:gd name="connsiteY5" fmla="*/ 212887 h 298830"/>
              <a:gd name="connsiteX6" fmla="*/ 7525 w 169492"/>
              <a:gd name="connsiteY6" fmla="*/ 108112 h 298830"/>
              <a:gd name="connsiteX7" fmla="*/ 4350 w 169492"/>
              <a:gd name="connsiteY7" fmla="*/ 177962 h 298830"/>
              <a:gd name="connsiteX8" fmla="*/ 64675 w 169492"/>
              <a:gd name="connsiteY8" fmla="*/ 76362 h 298830"/>
              <a:gd name="connsiteX9" fmla="*/ 23400 w 169492"/>
              <a:gd name="connsiteY9" fmla="*/ 130337 h 298830"/>
              <a:gd name="connsiteX10" fmla="*/ 169450 w 169492"/>
              <a:gd name="connsiteY10" fmla="*/ 162 h 2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9492" h="298830">
                <a:moveTo>
                  <a:pt x="169450" y="162"/>
                </a:moveTo>
                <a:cubicBezTo>
                  <a:pt x="172096" y="5454"/>
                  <a:pt x="49858" y="119225"/>
                  <a:pt x="39275" y="162087"/>
                </a:cubicBezTo>
                <a:cubicBezTo>
                  <a:pt x="28692" y="204949"/>
                  <a:pt x="110712" y="253104"/>
                  <a:pt x="105950" y="257337"/>
                </a:cubicBezTo>
                <a:cubicBezTo>
                  <a:pt x="101188" y="261570"/>
                  <a:pt x="17579" y="180608"/>
                  <a:pt x="10700" y="187487"/>
                </a:cubicBezTo>
                <a:cubicBezTo>
                  <a:pt x="3821" y="194366"/>
                  <a:pt x="61500" y="294379"/>
                  <a:pt x="64675" y="298612"/>
                </a:cubicBezTo>
                <a:cubicBezTo>
                  <a:pt x="67850" y="302845"/>
                  <a:pt x="39275" y="244637"/>
                  <a:pt x="29750" y="212887"/>
                </a:cubicBezTo>
                <a:cubicBezTo>
                  <a:pt x="20225" y="181137"/>
                  <a:pt x="11758" y="113933"/>
                  <a:pt x="7525" y="108112"/>
                </a:cubicBezTo>
                <a:cubicBezTo>
                  <a:pt x="3292" y="102291"/>
                  <a:pt x="-5175" y="183254"/>
                  <a:pt x="4350" y="177962"/>
                </a:cubicBezTo>
                <a:cubicBezTo>
                  <a:pt x="13875" y="172670"/>
                  <a:pt x="61500" y="84300"/>
                  <a:pt x="64675" y="76362"/>
                </a:cubicBezTo>
                <a:cubicBezTo>
                  <a:pt x="67850" y="68424"/>
                  <a:pt x="7525" y="140391"/>
                  <a:pt x="23400" y="130337"/>
                </a:cubicBezTo>
                <a:cubicBezTo>
                  <a:pt x="39275" y="120283"/>
                  <a:pt x="166804" y="-5130"/>
                  <a:pt x="169450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AF0EA82E-E83B-E2C4-89D6-BC16D2A01505}"/>
              </a:ext>
            </a:extLst>
          </p:cNvPr>
          <p:cNvSpPr/>
          <p:nvPr/>
        </p:nvSpPr>
        <p:spPr>
          <a:xfrm>
            <a:off x="6451246" y="4094467"/>
            <a:ext cx="146454" cy="1204595"/>
          </a:xfrm>
          <a:custGeom>
            <a:avLst/>
            <a:gdLst>
              <a:gd name="connsiteX0" fmla="*/ 146404 w 146454"/>
              <a:gd name="connsiteY0" fmla="*/ 1283 h 1204595"/>
              <a:gd name="connsiteX1" fmla="*/ 70204 w 146454"/>
              <a:gd name="connsiteY1" fmla="*/ 607708 h 1204595"/>
              <a:gd name="connsiteX2" fmla="*/ 63854 w 146454"/>
              <a:gd name="connsiteY2" fmla="*/ 887108 h 1204595"/>
              <a:gd name="connsiteX3" fmla="*/ 57504 w 146454"/>
              <a:gd name="connsiteY3" fmla="*/ 852183 h 1204595"/>
              <a:gd name="connsiteX4" fmla="*/ 38454 w 146454"/>
              <a:gd name="connsiteY4" fmla="*/ 1201433 h 1204595"/>
              <a:gd name="connsiteX5" fmla="*/ 22579 w 146454"/>
              <a:gd name="connsiteY5" fmla="*/ 1007758 h 1204595"/>
              <a:gd name="connsiteX6" fmla="*/ 354 w 146454"/>
              <a:gd name="connsiteY6" fmla="*/ 722008 h 1204595"/>
              <a:gd name="connsiteX7" fmla="*/ 41629 w 146454"/>
              <a:gd name="connsiteY7" fmla="*/ 877583 h 1204595"/>
              <a:gd name="connsiteX8" fmla="*/ 35279 w 146454"/>
              <a:gd name="connsiteY8" fmla="*/ 604533 h 1204595"/>
              <a:gd name="connsiteX9" fmla="*/ 25754 w 146454"/>
              <a:gd name="connsiteY9" fmla="*/ 690258 h 1204595"/>
              <a:gd name="connsiteX10" fmla="*/ 41629 w 146454"/>
              <a:gd name="connsiteY10" fmla="*/ 455308 h 1204595"/>
              <a:gd name="connsiteX11" fmla="*/ 38454 w 146454"/>
              <a:gd name="connsiteY11" fmla="*/ 274333 h 1204595"/>
              <a:gd name="connsiteX12" fmla="*/ 89254 w 146454"/>
              <a:gd name="connsiteY12" fmla="*/ 541033 h 1204595"/>
              <a:gd name="connsiteX13" fmla="*/ 57504 w 146454"/>
              <a:gd name="connsiteY13" fmla="*/ 448958 h 1204595"/>
              <a:gd name="connsiteX14" fmla="*/ 146404 w 146454"/>
              <a:gd name="connsiteY14" fmla="*/ 1283 h 12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454" h="1204595">
                <a:moveTo>
                  <a:pt x="146404" y="1283"/>
                </a:moveTo>
                <a:cubicBezTo>
                  <a:pt x="148521" y="27741"/>
                  <a:pt x="83962" y="460070"/>
                  <a:pt x="70204" y="607708"/>
                </a:cubicBezTo>
                <a:cubicBezTo>
                  <a:pt x="56446" y="755346"/>
                  <a:pt x="65971" y="846362"/>
                  <a:pt x="63854" y="887108"/>
                </a:cubicBezTo>
                <a:cubicBezTo>
                  <a:pt x="61737" y="927854"/>
                  <a:pt x="61737" y="799796"/>
                  <a:pt x="57504" y="852183"/>
                </a:cubicBezTo>
                <a:cubicBezTo>
                  <a:pt x="53271" y="904570"/>
                  <a:pt x="44275" y="1175504"/>
                  <a:pt x="38454" y="1201433"/>
                </a:cubicBezTo>
                <a:cubicBezTo>
                  <a:pt x="32633" y="1227362"/>
                  <a:pt x="28929" y="1087662"/>
                  <a:pt x="22579" y="1007758"/>
                </a:cubicBezTo>
                <a:cubicBezTo>
                  <a:pt x="16229" y="927854"/>
                  <a:pt x="-2821" y="743704"/>
                  <a:pt x="354" y="722008"/>
                </a:cubicBezTo>
                <a:cubicBezTo>
                  <a:pt x="3529" y="700312"/>
                  <a:pt x="35808" y="897162"/>
                  <a:pt x="41629" y="877583"/>
                </a:cubicBezTo>
                <a:cubicBezTo>
                  <a:pt x="47450" y="858004"/>
                  <a:pt x="37925" y="635754"/>
                  <a:pt x="35279" y="604533"/>
                </a:cubicBezTo>
                <a:cubicBezTo>
                  <a:pt x="32633" y="573312"/>
                  <a:pt x="24696" y="715129"/>
                  <a:pt x="25754" y="690258"/>
                </a:cubicBezTo>
                <a:cubicBezTo>
                  <a:pt x="26812" y="665387"/>
                  <a:pt x="39512" y="524629"/>
                  <a:pt x="41629" y="455308"/>
                </a:cubicBezTo>
                <a:cubicBezTo>
                  <a:pt x="43746" y="385987"/>
                  <a:pt x="30517" y="260046"/>
                  <a:pt x="38454" y="274333"/>
                </a:cubicBezTo>
                <a:cubicBezTo>
                  <a:pt x="46391" y="288620"/>
                  <a:pt x="86079" y="511929"/>
                  <a:pt x="89254" y="541033"/>
                </a:cubicBezTo>
                <a:cubicBezTo>
                  <a:pt x="92429" y="570137"/>
                  <a:pt x="47979" y="532566"/>
                  <a:pt x="57504" y="448958"/>
                </a:cubicBezTo>
                <a:cubicBezTo>
                  <a:pt x="67029" y="365350"/>
                  <a:pt x="144287" y="-25175"/>
                  <a:pt x="146404" y="1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F26F6FC7-FE8A-6B80-B087-FB9B6FADDD18}"/>
              </a:ext>
            </a:extLst>
          </p:cNvPr>
          <p:cNvSpPr/>
          <p:nvPr/>
        </p:nvSpPr>
        <p:spPr>
          <a:xfrm>
            <a:off x="6622822" y="4132294"/>
            <a:ext cx="13412" cy="908509"/>
          </a:xfrm>
          <a:custGeom>
            <a:avLst/>
            <a:gdLst>
              <a:gd name="connsiteX0" fmla="*/ 9753 w 13412"/>
              <a:gd name="connsiteY0" fmla="*/ 4731 h 908509"/>
              <a:gd name="connsiteX1" fmla="*/ 12928 w 13412"/>
              <a:gd name="connsiteY1" fmla="*/ 890556 h 908509"/>
              <a:gd name="connsiteX2" fmla="*/ 228 w 13412"/>
              <a:gd name="connsiteY2" fmla="*/ 554006 h 908509"/>
              <a:gd name="connsiteX3" fmla="*/ 9753 w 13412"/>
              <a:gd name="connsiteY3" fmla="*/ 4731 h 90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2" h="908509">
                <a:moveTo>
                  <a:pt x="9753" y="4731"/>
                </a:moveTo>
                <a:cubicBezTo>
                  <a:pt x="11870" y="60823"/>
                  <a:pt x="14515" y="799010"/>
                  <a:pt x="12928" y="890556"/>
                </a:cubicBezTo>
                <a:cubicBezTo>
                  <a:pt x="11341" y="982102"/>
                  <a:pt x="-1889" y="701114"/>
                  <a:pt x="228" y="554006"/>
                </a:cubicBezTo>
                <a:cubicBezTo>
                  <a:pt x="2345" y="406898"/>
                  <a:pt x="7636" y="-51361"/>
                  <a:pt x="9753" y="47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99890A06-288D-F48E-D757-09376ACDFF48}"/>
              </a:ext>
            </a:extLst>
          </p:cNvPr>
          <p:cNvSpPr/>
          <p:nvPr/>
        </p:nvSpPr>
        <p:spPr>
          <a:xfrm>
            <a:off x="6704711" y="4053587"/>
            <a:ext cx="176477" cy="1356794"/>
          </a:xfrm>
          <a:custGeom>
            <a:avLst/>
            <a:gdLst>
              <a:gd name="connsiteX0" fmla="*/ 889 w 176477"/>
              <a:gd name="connsiteY0" fmla="*/ 42163 h 1356794"/>
              <a:gd name="connsiteX1" fmla="*/ 29464 w 176477"/>
              <a:gd name="connsiteY1" fmla="*/ 759713 h 1356794"/>
              <a:gd name="connsiteX2" fmla="*/ 35814 w 176477"/>
              <a:gd name="connsiteY2" fmla="*/ 721613 h 1356794"/>
              <a:gd name="connsiteX3" fmla="*/ 89789 w 176477"/>
              <a:gd name="connsiteY3" fmla="*/ 1077213 h 1356794"/>
              <a:gd name="connsiteX4" fmla="*/ 99314 w 176477"/>
              <a:gd name="connsiteY4" fmla="*/ 1051813 h 1356794"/>
              <a:gd name="connsiteX5" fmla="*/ 115189 w 176477"/>
              <a:gd name="connsiteY5" fmla="*/ 1099438 h 1356794"/>
              <a:gd name="connsiteX6" fmla="*/ 134239 w 176477"/>
              <a:gd name="connsiteY6" fmla="*/ 1070863 h 1356794"/>
              <a:gd name="connsiteX7" fmla="*/ 175514 w 176477"/>
              <a:gd name="connsiteY7" fmla="*/ 1188338 h 1356794"/>
              <a:gd name="connsiteX8" fmla="*/ 162814 w 176477"/>
              <a:gd name="connsiteY8" fmla="*/ 1156588 h 1356794"/>
              <a:gd name="connsiteX9" fmla="*/ 156464 w 176477"/>
              <a:gd name="connsiteY9" fmla="*/ 1308988 h 1356794"/>
              <a:gd name="connsiteX10" fmla="*/ 80264 w 176477"/>
              <a:gd name="connsiteY10" fmla="*/ 1356613 h 1356794"/>
              <a:gd name="connsiteX11" fmla="*/ 137414 w 176477"/>
              <a:gd name="connsiteY11" fmla="*/ 1296288 h 1356794"/>
              <a:gd name="connsiteX12" fmla="*/ 112014 w 176477"/>
              <a:gd name="connsiteY12" fmla="*/ 1191513 h 1356794"/>
              <a:gd name="connsiteX13" fmla="*/ 131064 w 176477"/>
              <a:gd name="connsiteY13" fmla="*/ 1274063 h 1356794"/>
              <a:gd name="connsiteX14" fmla="*/ 127889 w 176477"/>
              <a:gd name="connsiteY14" fmla="*/ 1150238 h 1356794"/>
              <a:gd name="connsiteX15" fmla="*/ 86614 w 176477"/>
              <a:gd name="connsiteY15" fmla="*/ 1048638 h 1356794"/>
              <a:gd name="connsiteX16" fmla="*/ 112014 w 176477"/>
              <a:gd name="connsiteY16" fmla="*/ 854963 h 1356794"/>
              <a:gd name="connsiteX17" fmla="*/ 96139 w 176477"/>
              <a:gd name="connsiteY17" fmla="*/ 931163 h 1356794"/>
              <a:gd name="connsiteX18" fmla="*/ 61214 w 176477"/>
              <a:gd name="connsiteY18" fmla="*/ 826388 h 1356794"/>
              <a:gd name="connsiteX19" fmla="*/ 54864 w 176477"/>
              <a:gd name="connsiteY19" fmla="*/ 658113 h 1356794"/>
              <a:gd name="connsiteX20" fmla="*/ 19939 w 176477"/>
              <a:gd name="connsiteY20" fmla="*/ 727963 h 1356794"/>
              <a:gd name="connsiteX21" fmla="*/ 29464 w 176477"/>
              <a:gd name="connsiteY21" fmla="*/ 591438 h 1356794"/>
              <a:gd name="connsiteX22" fmla="*/ 64389 w 176477"/>
              <a:gd name="connsiteY22" fmla="*/ 324738 h 1356794"/>
              <a:gd name="connsiteX23" fmla="*/ 29464 w 176477"/>
              <a:gd name="connsiteY23" fmla="*/ 464438 h 1356794"/>
              <a:gd name="connsiteX24" fmla="*/ 29464 w 176477"/>
              <a:gd name="connsiteY24" fmla="*/ 207263 h 1356794"/>
              <a:gd name="connsiteX25" fmla="*/ 889 w 176477"/>
              <a:gd name="connsiteY25" fmla="*/ 270763 h 1356794"/>
              <a:gd name="connsiteX26" fmla="*/ 7239 w 176477"/>
              <a:gd name="connsiteY26" fmla="*/ 102488 h 1356794"/>
              <a:gd name="connsiteX27" fmla="*/ 889 w 176477"/>
              <a:gd name="connsiteY27" fmla="*/ 42163 h 135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6477" h="1356794">
                <a:moveTo>
                  <a:pt x="889" y="42163"/>
                </a:moveTo>
                <a:cubicBezTo>
                  <a:pt x="4593" y="151701"/>
                  <a:pt x="23643" y="646471"/>
                  <a:pt x="29464" y="759713"/>
                </a:cubicBezTo>
                <a:cubicBezTo>
                  <a:pt x="35285" y="872955"/>
                  <a:pt x="25760" y="668696"/>
                  <a:pt x="35814" y="721613"/>
                </a:cubicBezTo>
                <a:cubicBezTo>
                  <a:pt x="45868" y="774530"/>
                  <a:pt x="79206" y="1022180"/>
                  <a:pt x="89789" y="1077213"/>
                </a:cubicBezTo>
                <a:cubicBezTo>
                  <a:pt x="100372" y="1132246"/>
                  <a:pt x="95081" y="1048109"/>
                  <a:pt x="99314" y="1051813"/>
                </a:cubicBezTo>
                <a:cubicBezTo>
                  <a:pt x="103547" y="1055517"/>
                  <a:pt x="109368" y="1096263"/>
                  <a:pt x="115189" y="1099438"/>
                </a:cubicBezTo>
                <a:cubicBezTo>
                  <a:pt x="121010" y="1102613"/>
                  <a:pt x="124185" y="1056046"/>
                  <a:pt x="134239" y="1070863"/>
                </a:cubicBezTo>
                <a:cubicBezTo>
                  <a:pt x="144293" y="1085680"/>
                  <a:pt x="170751" y="1174050"/>
                  <a:pt x="175514" y="1188338"/>
                </a:cubicBezTo>
                <a:cubicBezTo>
                  <a:pt x="180277" y="1202626"/>
                  <a:pt x="165989" y="1136480"/>
                  <a:pt x="162814" y="1156588"/>
                </a:cubicBezTo>
                <a:cubicBezTo>
                  <a:pt x="159639" y="1176696"/>
                  <a:pt x="170222" y="1275651"/>
                  <a:pt x="156464" y="1308988"/>
                </a:cubicBezTo>
                <a:cubicBezTo>
                  <a:pt x="142706" y="1342325"/>
                  <a:pt x="83439" y="1358730"/>
                  <a:pt x="80264" y="1356613"/>
                </a:cubicBezTo>
                <a:cubicBezTo>
                  <a:pt x="77089" y="1354496"/>
                  <a:pt x="132122" y="1323805"/>
                  <a:pt x="137414" y="1296288"/>
                </a:cubicBezTo>
                <a:cubicBezTo>
                  <a:pt x="142706" y="1268771"/>
                  <a:pt x="113072" y="1195217"/>
                  <a:pt x="112014" y="1191513"/>
                </a:cubicBezTo>
                <a:cubicBezTo>
                  <a:pt x="110956" y="1187809"/>
                  <a:pt x="128418" y="1280942"/>
                  <a:pt x="131064" y="1274063"/>
                </a:cubicBezTo>
                <a:cubicBezTo>
                  <a:pt x="133710" y="1267184"/>
                  <a:pt x="135297" y="1187809"/>
                  <a:pt x="127889" y="1150238"/>
                </a:cubicBezTo>
                <a:cubicBezTo>
                  <a:pt x="120481" y="1112667"/>
                  <a:pt x="89260" y="1097851"/>
                  <a:pt x="86614" y="1048638"/>
                </a:cubicBezTo>
                <a:cubicBezTo>
                  <a:pt x="83968" y="999426"/>
                  <a:pt x="110427" y="874542"/>
                  <a:pt x="112014" y="854963"/>
                </a:cubicBezTo>
                <a:cubicBezTo>
                  <a:pt x="113601" y="835384"/>
                  <a:pt x="104606" y="935926"/>
                  <a:pt x="96139" y="931163"/>
                </a:cubicBezTo>
                <a:cubicBezTo>
                  <a:pt x="87672" y="926400"/>
                  <a:pt x="68093" y="871896"/>
                  <a:pt x="61214" y="826388"/>
                </a:cubicBezTo>
                <a:cubicBezTo>
                  <a:pt x="54335" y="780880"/>
                  <a:pt x="61743" y="674517"/>
                  <a:pt x="54864" y="658113"/>
                </a:cubicBezTo>
                <a:cubicBezTo>
                  <a:pt x="47985" y="641709"/>
                  <a:pt x="24172" y="739076"/>
                  <a:pt x="19939" y="727963"/>
                </a:cubicBezTo>
                <a:cubicBezTo>
                  <a:pt x="15706" y="716851"/>
                  <a:pt x="22056" y="658642"/>
                  <a:pt x="29464" y="591438"/>
                </a:cubicBezTo>
                <a:cubicBezTo>
                  <a:pt x="36872" y="524234"/>
                  <a:pt x="64389" y="345905"/>
                  <a:pt x="64389" y="324738"/>
                </a:cubicBezTo>
                <a:cubicBezTo>
                  <a:pt x="64389" y="303571"/>
                  <a:pt x="35285" y="484017"/>
                  <a:pt x="29464" y="464438"/>
                </a:cubicBezTo>
                <a:cubicBezTo>
                  <a:pt x="23643" y="444859"/>
                  <a:pt x="34227" y="239542"/>
                  <a:pt x="29464" y="207263"/>
                </a:cubicBezTo>
                <a:cubicBezTo>
                  <a:pt x="24702" y="174984"/>
                  <a:pt x="4593" y="288225"/>
                  <a:pt x="889" y="270763"/>
                </a:cubicBezTo>
                <a:cubicBezTo>
                  <a:pt x="-2815" y="253301"/>
                  <a:pt x="6181" y="137942"/>
                  <a:pt x="7239" y="102488"/>
                </a:cubicBezTo>
                <a:cubicBezTo>
                  <a:pt x="8297" y="67034"/>
                  <a:pt x="-2815" y="-67375"/>
                  <a:pt x="889" y="42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878C704E-9E2D-E3B2-40FD-BB494B095528}"/>
              </a:ext>
            </a:extLst>
          </p:cNvPr>
          <p:cNvSpPr/>
          <p:nvPr/>
        </p:nvSpPr>
        <p:spPr>
          <a:xfrm>
            <a:off x="6118573" y="5123984"/>
            <a:ext cx="440990" cy="414922"/>
          </a:xfrm>
          <a:custGeom>
            <a:avLst/>
            <a:gdLst>
              <a:gd name="connsiteX0" fmla="*/ 139352 w 440990"/>
              <a:gd name="connsiteY0" fmla="*/ 466 h 414922"/>
              <a:gd name="connsiteX1" fmla="*/ 18702 w 440990"/>
              <a:gd name="connsiteY1" fmla="*/ 292566 h 414922"/>
              <a:gd name="connsiteX2" fmla="*/ 50452 w 440990"/>
              <a:gd name="connsiteY2" fmla="*/ 257641 h 414922"/>
              <a:gd name="connsiteX3" fmla="*/ 6002 w 440990"/>
              <a:gd name="connsiteY3" fmla="*/ 413216 h 414922"/>
              <a:gd name="connsiteX4" fmla="*/ 101252 w 440990"/>
              <a:gd name="connsiteY4" fmla="*/ 279866 h 414922"/>
              <a:gd name="connsiteX5" fmla="*/ 171102 w 440990"/>
              <a:gd name="connsiteY5" fmla="*/ 289391 h 414922"/>
              <a:gd name="connsiteX6" fmla="*/ 317152 w 440990"/>
              <a:gd name="connsiteY6" fmla="*/ 327491 h 414922"/>
              <a:gd name="connsiteX7" fmla="*/ 374302 w 440990"/>
              <a:gd name="connsiteY7" fmla="*/ 371941 h 414922"/>
              <a:gd name="connsiteX8" fmla="*/ 393352 w 440990"/>
              <a:gd name="connsiteY8" fmla="*/ 413216 h 414922"/>
              <a:gd name="connsiteX9" fmla="*/ 440977 w 440990"/>
              <a:gd name="connsiteY9" fmla="*/ 311616 h 414922"/>
              <a:gd name="connsiteX10" fmla="*/ 396527 w 440990"/>
              <a:gd name="connsiteY10" fmla="*/ 356066 h 414922"/>
              <a:gd name="connsiteX11" fmla="*/ 263177 w 440990"/>
              <a:gd name="connsiteY11" fmla="*/ 197316 h 414922"/>
              <a:gd name="connsiteX12" fmla="*/ 199677 w 440990"/>
              <a:gd name="connsiteY12" fmla="*/ 263991 h 414922"/>
              <a:gd name="connsiteX13" fmla="*/ 237777 w 440990"/>
              <a:gd name="connsiteY13" fmla="*/ 219541 h 414922"/>
              <a:gd name="connsiteX14" fmla="*/ 202852 w 440990"/>
              <a:gd name="connsiteY14" fmla="*/ 121116 h 414922"/>
              <a:gd name="connsiteX15" fmla="*/ 152052 w 440990"/>
              <a:gd name="connsiteY15" fmla="*/ 267166 h 414922"/>
              <a:gd name="connsiteX16" fmla="*/ 133002 w 440990"/>
              <a:gd name="connsiteY16" fmla="*/ 241766 h 414922"/>
              <a:gd name="connsiteX17" fmla="*/ 69502 w 440990"/>
              <a:gd name="connsiteY17" fmla="*/ 314791 h 414922"/>
              <a:gd name="connsiteX18" fmla="*/ 2827 w 440990"/>
              <a:gd name="connsiteY18" fmla="*/ 273516 h 414922"/>
              <a:gd name="connsiteX19" fmla="*/ 12352 w 440990"/>
              <a:gd name="connsiteY19" fmla="*/ 165566 h 414922"/>
              <a:gd name="connsiteX20" fmla="*/ 12352 w 440990"/>
              <a:gd name="connsiteY20" fmla="*/ 222716 h 414922"/>
              <a:gd name="connsiteX21" fmla="*/ 139352 w 440990"/>
              <a:gd name="connsiteY21" fmla="*/ 466 h 41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40990" h="414922">
                <a:moveTo>
                  <a:pt x="139352" y="466"/>
                </a:moveTo>
                <a:cubicBezTo>
                  <a:pt x="140410" y="12108"/>
                  <a:pt x="33519" y="249704"/>
                  <a:pt x="18702" y="292566"/>
                </a:cubicBezTo>
                <a:cubicBezTo>
                  <a:pt x="3885" y="335428"/>
                  <a:pt x="52569" y="237533"/>
                  <a:pt x="50452" y="257641"/>
                </a:cubicBezTo>
                <a:cubicBezTo>
                  <a:pt x="48335" y="277749"/>
                  <a:pt x="-2465" y="409512"/>
                  <a:pt x="6002" y="413216"/>
                </a:cubicBezTo>
                <a:cubicBezTo>
                  <a:pt x="14469" y="416920"/>
                  <a:pt x="73735" y="300503"/>
                  <a:pt x="101252" y="279866"/>
                </a:cubicBezTo>
                <a:cubicBezTo>
                  <a:pt x="128769" y="259229"/>
                  <a:pt x="135119" y="281454"/>
                  <a:pt x="171102" y="289391"/>
                </a:cubicBezTo>
                <a:cubicBezTo>
                  <a:pt x="207085" y="297329"/>
                  <a:pt x="283285" y="313733"/>
                  <a:pt x="317152" y="327491"/>
                </a:cubicBezTo>
                <a:cubicBezTo>
                  <a:pt x="351019" y="341249"/>
                  <a:pt x="361602" y="357654"/>
                  <a:pt x="374302" y="371941"/>
                </a:cubicBezTo>
                <a:cubicBezTo>
                  <a:pt x="387002" y="386229"/>
                  <a:pt x="382240" y="423270"/>
                  <a:pt x="393352" y="413216"/>
                </a:cubicBezTo>
                <a:cubicBezTo>
                  <a:pt x="404464" y="403162"/>
                  <a:pt x="440448" y="321141"/>
                  <a:pt x="440977" y="311616"/>
                </a:cubicBezTo>
                <a:cubicBezTo>
                  <a:pt x="441506" y="302091"/>
                  <a:pt x="426160" y="375116"/>
                  <a:pt x="396527" y="356066"/>
                </a:cubicBezTo>
                <a:cubicBezTo>
                  <a:pt x="366894" y="337016"/>
                  <a:pt x="295985" y="212662"/>
                  <a:pt x="263177" y="197316"/>
                </a:cubicBezTo>
                <a:cubicBezTo>
                  <a:pt x="230369" y="181970"/>
                  <a:pt x="203910" y="260287"/>
                  <a:pt x="199677" y="263991"/>
                </a:cubicBezTo>
                <a:cubicBezTo>
                  <a:pt x="195444" y="267695"/>
                  <a:pt x="237248" y="243353"/>
                  <a:pt x="237777" y="219541"/>
                </a:cubicBezTo>
                <a:cubicBezTo>
                  <a:pt x="238306" y="195729"/>
                  <a:pt x="217139" y="113179"/>
                  <a:pt x="202852" y="121116"/>
                </a:cubicBezTo>
                <a:cubicBezTo>
                  <a:pt x="188565" y="129053"/>
                  <a:pt x="163694" y="247058"/>
                  <a:pt x="152052" y="267166"/>
                </a:cubicBezTo>
                <a:cubicBezTo>
                  <a:pt x="140410" y="287274"/>
                  <a:pt x="146760" y="233829"/>
                  <a:pt x="133002" y="241766"/>
                </a:cubicBezTo>
                <a:cubicBezTo>
                  <a:pt x="119244" y="249704"/>
                  <a:pt x="91198" y="309499"/>
                  <a:pt x="69502" y="314791"/>
                </a:cubicBezTo>
                <a:cubicBezTo>
                  <a:pt x="47806" y="320083"/>
                  <a:pt x="12352" y="298387"/>
                  <a:pt x="2827" y="273516"/>
                </a:cubicBezTo>
                <a:cubicBezTo>
                  <a:pt x="-6698" y="248645"/>
                  <a:pt x="10765" y="174033"/>
                  <a:pt x="12352" y="165566"/>
                </a:cubicBezTo>
                <a:cubicBezTo>
                  <a:pt x="13939" y="157099"/>
                  <a:pt x="-8815" y="246529"/>
                  <a:pt x="12352" y="222716"/>
                </a:cubicBezTo>
                <a:cubicBezTo>
                  <a:pt x="33519" y="198904"/>
                  <a:pt x="138294" y="-11176"/>
                  <a:pt x="139352" y="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6FB672CB-F8C9-80FF-F703-124847BA0E17}"/>
              </a:ext>
            </a:extLst>
          </p:cNvPr>
          <p:cNvSpPr/>
          <p:nvPr/>
        </p:nvSpPr>
        <p:spPr>
          <a:xfrm>
            <a:off x="6572092" y="4792279"/>
            <a:ext cx="184740" cy="821290"/>
          </a:xfrm>
          <a:custGeom>
            <a:avLst/>
            <a:gdLst>
              <a:gd name="connsiteX0" fmla="*/ 92233 w 184740"/>
              <a:gd name="connsiteY0" fmla="*/ 5146 h 821290"/>
              <a:gd name="connsiteX1" fmla="*/ 181133 w 184740"/>
              <a:gd name="connsiteY1" fmla="*/ 586171 h 821290"/>
              <a:gd name="connsiteX2" fmla="*/ 168433 w 184740"/>
              <a:gd name="connsiteY2" fmla="*/ 563946 h 821290"/>
              <a:gd name="connsiteX3" fmla="*/ 177958 w 184740"/>
              <a:gd name="connsiteY3" fmla="*/ 675071 h 821290"/>
              <a:gd name="connsiteX4" fmla="*/ 149383 w 184740"/>
              <a:gd name="connsiteY4" fmla="*/ 821121 h 821290"/>
              <a:gd name="connsiteX5" fmla="*/ 123983 w 184740"/>
              <a:gd name="connsiteY5" fmla="*/ 703646 h 821290"/>
              <a:gd name="connsiteX6" fmla="*/ 111283 w 184740"/>
              <a:gd name="connsiteY6" fmla="*/ 668721 h 821290"/>
              <a:gd name="connsiteX7" fmla="*/ 25558 w 184740"/>
              <a:gd name="connsiteY7" fmla="*/ 671896 h 821290"/>
              <a:gd name="connsiteX8" fmla="*/ 136683 w 184740"/>
              <a:gd name="connsiteY8" fmla="*/ 640146 h 821290"/>
              <a:gd name="connsiteX9" fmla="*/ 136683 w 184740"/>
              <a:gd name="connsiteY9" fmla="*/ 735396 h 821290"/>
              <a:gd name="connsiteX10" fmla="*/ 152558 w 184740"/>
              <a:gd name="connsiteY10" fmla="*/ 770321 h 821290"/>
              <a:gd name="connsiteX11" fmla="*/ 149383 w 184740"/>
              <a:gd name="connsiteY11" fmla="*/ 513146 h 821290"/>
              <a:gd name="connsiteX12" fmla="*/ 158 w 184740"/>
              <a:gd name="connsiteY12" fmla="*/ 538546 h 821290"/>
              <a:gd name="connsiteX13" fmla="*/ 120808 w 184740"/>
              <a:gd name="connsiteY13" fmla="*/ 494096 h 821290"/>
              <a:gd name="connsiteX14" fmla="*/ 127158 w 184740"/>
              <a:gd name="connsiteY14" fmla="*/ 386146 h 821290"/>
              <a:gd name="connsiteX15" fmla="*/ 25558 w 184740"/>
              <a:gd name="connsiteY15" fmla="*/ 284546 h 821290"/>
              <a:gd name="connsiteX16" fmla="*/ 139858 w 184740"/>
              <a:gd name="connsiteY16" fmla="*/ 379796 h 821290"/>
              <a:gd name="connsiteX17" fmla="*/ 98583 w 184740"/>
              <a:gd name="connsiteY17" fmla="*/ 275021 h 821290"/>
              <a:gd name="connsiteX18" fmla="*/ 104933 w 184740"/>
              <a:gd name="connsiteY18" fmla="*/ 300421 h 821290"/>
              <a:gd name="connsiteX19" fmla="*/ 92233 w 184740"/>
              <a:gd name="connsiteY19" fmla="*/ 5146 h 821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4740" h="821290">
                <a:moveTo>
                  <a:pt x="92233" y="5146"/>
                </a:moveTo>
                <a:cubicBezTo>
                  <a:pt x="104933" y="52771"/>
                  <a:pt x="168433" y="493038"/>
                  <a:pt x="181133" y="586171"/>
                </a:cubicBezTo>
                <a:cubicBezTo>
                  <a:pt x="193833" y="679304"/>
                  <a:pt x="168962" y="549129"/>
                  <a:pt x="168433" y="563946"/>
                </a:cubicBezTo>
                <a:cubicBezTo>
                  <a:pt x="167904" y="578763"/>
                  <a:pt x="181133" y="632209"/>
                  <a:pt x="177958" y="675071"/>
                </a:cubicBezTo>
                <a:cubicBezTo>
                  <a:pt x="174783" y="717933"/>
                  <a:pt x="158379" y="816359"/>
                  <a:pt x="149383" y="821121"/>
                </a:cubicBezTo>
                <a:cubicBezTo>
                  <a:pt x="140387" y="825883"/>
                  <a:pt x="130333" y="729046"/>
                  <a:pt x="123983" y="703646"/>
                </a:cubicBezTo>
                <a:cubicBezTo>
                  <a:pt x="117633" y="678246"/>
                  <a:pt x="127687" y="674013"/>
                  <a:pt x="111283" y="668721"/>
                </a:cubicBezTo>
                <a:cubicBezTo>
                  <a:pt x="94879" y="663429"/>
                  <a:pt x="21325" y="676658"/>
                  <a:pt x="25558" y="671896"/>
                </a:cubicBezTo>
                <a:cubicBezTo>
                  <a:pt x="29791" y="667134"/>
                  <a:pt x="118162" y="629563"/>
                  <a:pt x="136683" y="640146"/>
                </a:cubicBezTo>
                <a:cubicBezTo>
                  <a:pt x="155204" y="650729"/>
                  <a:pt x="134037" y="713700"/>
                  <a:pt x="136683" y="735396"/>
                </a:cubicBezTo>
                <a:cubicBezTo>
                  <a:pt x="139329" y="757092"/>
                  <a:pt x="150441" y="807363"/>
                  <a:pt x="152558" y="770321"/>
                </a:cubicBezTo>
                <a:cubicBezTo>
                  <a:pt x="154675" y="733279"/>
                  <a:pt x="174783" y="551775"/>
                  <a:pt x="149383" y="513146"/>
                </a:cubicBezTo>
                <a:cubicBezTo>
                  <a:pt x="123983" y="474517"/>
                  <a:pt x="4920" y="541721"/>
                  <a:pt x="158" y="538546"/>
                </a:cubicBezTo>
                <a:cubicBezTo>
                  <a:pt x="-4604" y="535371"/>
                  <a:pt x="99641" y="519496"/>
                  <a:pt x="120808" y="494096"/>
                </a:cubicBezTo>
                <a:cubicBezTo>
                  <a:pt x="141975" y="468696"/>
                  <a:pt x="143033" y="421071"/>
                  <a:pt x="127158" y="386146"/>
                </a:cubicBezTo>
                <a:cubicBezTo>
                  <a:pt x="111283" y="351221"/>
                  <a:pt x="23441" y="285604"/>
                  <a:pt x="25558" y="284546"/>
                </a:cubicBezTo>
                <a:cubicBezTo>
                  <a:pt x="27675" y="283488"/>
                  <a:pt x="127687" y="381383"/>
                  <a:pt x="139858" y="379796"/>
                </a:cubicBezTo>
                <a:cubicBezTo>
                  <a:pt x="152029" y="378209"/>
                  <a:pt x="104404" y="288250"/>
                  <a:pt x="98583" y="275021"/>
                </a:cubicBezTo>
                <a:cubicBezTo>
                  <a:pt x="92762" y="261792"/>
                  <a:pt x="104933" y="345929"/>
                  <a:pt x="104933" y="300421"/>
                </a:cubicBezTo>
                <a:cubicBezTo>
                  <a:pt x="104933" y="254913"/>
                  <a:pt x="79533" y="-42479"/>
                  <a:pt x="92233" y="5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503B1C53-0F36-C911-6789-E48801DE62D2}"/>
              </a:ext>
            </a:extLst>
          </p:cNvPr>
          <p:cNvSpPr/>
          <p:nvPr/>
        </p:nvSpPr>
        <p:spPr>
          <a:xfrm>
            <a:off x="6739014" y="4080378"/>
            <a:ext cx="132227" cy="1183778"/>
          </a:xfrm>
          <a:custGeom>
            <a:avLst/>
            <a:gdLst>
              <a:gd name="connsiteX0" fmla="*/ 77711 w 132227"/>
              <a:gd name="connsiteY0" fmla="*/ 2672 h 1183778"/>
              <a:gd name="connsiteX1" fmla="*/ 42786 w 132227"/>
              <a:gd name="connsiteY1" fmla="*/ 634497 h 1183778"/>
              <a:gd name="connsiteX2" fmla="*/ 65011 w 132227"/>
              <a:gd name="connsiteY2" fmla="*/ 678947 h 1183778"/>
              <a:gd name="connsiteX3" fmla="*/ 71361 w 132227"/>
              <a:gd name="connsiteY3" fmla="*/ 618622 h 1183778"/>
              <a:gd name="connsiteX4" fmla="*/ 106286 w 132227"/>
              <a:gd name="connsiteY4" fmla="*/ 967872 h 1183778"/>
              <a:gd name="connsiteX5" fmla="*/ 118986 w 132227"/>
              <a:gd name="connsiteY5" fmla="*/ 939297 h 1183778"/>
              <a:gd name="connsiteX6" fmla="*/ 131686 w 132227"/>
              <a:gd name="connsiteY6" fmla="*/ 1183772 h 1183778"/>
              <a:gd name="connsiteX7" fmla="*/ 99936 w 132227"/>
              <a:gd name="connsiteY7" fmla="*/ 945647 h 1183778"/>
              <a:gd name="connsiteX8" fmla="*/ 7861 w 132227"/>
              <a:gd name="connsiteY8" fmla="*/ 488447 h 1183778"/>
              <a:gd name="connsiteX9" fmla="*/ 7861 w 132227"/>
              <a:gd name="connsiteY9" fmla="*/ 577347 h 1183778"/>
              <a:gd name="connsiteX10" fmla="*/ 33261 w 132227"/>
              <a:gd name="connsiteY10" fmla="*/ 291597 h 1183778"/>
              <a:gd name="connsiteX11" fmla="*/ 30086 w 132227"/>
              <a:gd name="connsiteY11" fmla="*/ 402722 h 1183778"/>
              <a:gd name="connsiteX12" fmla="*/ 77711 w 132227"/>
              <a:gd name="connsiteY12" fmla="*/ 2672 h 118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2227" h="1183778">
                <a:moveTo>
                  <a:pt x="77711" y="2672"/>
                </a:moveTo>
                <a:cubicBezTo>
                  <a:pt x="79828" y="41301"/>
                  <a:pt x="44903" y="521785"/>
                  <a:pt x="42786" y="634497"/>
                </a:cubicBezTo>
                <a:cubicBezTo>
                  <a:pt x="40669" y="747209"/>
                  <a:pt x="60249" y="681593"/>
                  <a:pt x="65011" y="678947"/>
                </a:cubicBezTo>
                <a:cubicBezTo>
                  <a:pt x="69773" y="676301"/>
                  <a:pt x="64482" y="570468"/>
                  <a:pt x="71361" y="618622"/>
                </a:cubicBezTo>
                <a:cubicBezTo>
                  <a:pt x="78240" y="666776"/>
                  <a:pt x="98349" y="914426"/>
                  <a:pt x="106286" y="967872"/>
                </a:cubicBezTo>
                <a:cubicBezTo>
                  <a:pt x="114224" y="1021318"/>
                  <a:pt x="114753" y="903314"/>
                  <a:pt x="118986" y="939297"/>
                </a:cubicBezTo>
                <a:cubicBezTo>
                  <a:pt x="123219" y="975280"/>
                  <a:pt x="134861" y="1182714"/>
                  <a:pt x="131686" y="1183772"/>
                </a:cubicBezTo>
                <a:cubicBezTo>
                  <a:pt x="128511" y="1184830"/>
                  <a:pt x="120573" y="1061534"/>
                  <a:pt x="99936" y="945647"/>
                </a:cubicBezTo>
                <a:cubicBezTo>
                  <a:pt x="79299" y="829760"/>
                  <a:pt x="23207" y="549830"/>
                  <a:pt x="7861" y="488447"/>
                </a:cubicBezTo>
                <a:cubicBezTo>
                  <a:pt x="-7485" y="427064"/>
                  <a:pt x="3628" y="610155"/>
                  <a:pt x="7861" y="577347"/>
                </a:cubicBezTo>
                <a:cubicBezTo>
                  <a:pt x="12094" y="544539"/>
                  <a:pt x="29557" y="320701"/>
                  <a:pt x="33261" y="291597"/>
                </a:cubicBezTo>
                <a:cubicBezTo>
                  <a:pt x="36965" y="262493"/>
                  <a:pt x="21619" y="449289"/>
                  <a:pt x="30086" y="402722"/>
                </a:cubicBezTo>
                <a:cubicBezTo>
                  <a:pt x="38553" y="356155"/>
                  <a:pt x="75594" y="-35957"/>
                  <a:pt x="77711" y="2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CCB51B0B-86B0-5386-D80A-EE37A2CBCA2A}"/>
              </a:ext>
            </a:extLst>
          </p:cNvPr>
          <p:cNvSpPr/>
          <p:nvPr/>
        </p:nvSpPr>
        <p:spPr>
          <a:xfrm>
            <a:off x="6761247" y="5168795"/>
            <a:ext cx="284115" cy="447982"/>
          </a:xfrm>
          <a:custGeom>
            <a:avLst/>
            <a:gdLst>
              <a:gd name="connsiteX0" fmla="*/ 112628 w 284115"/>
              <a:gd name="connsiteY0" fmla="*/ 105 h 447982"/>
              <a:gd name="connsiteX1" fmla="*/ 274553 w 284115"/>
              <a:gd name="connsiteY1" fmla="*/ 244580 h 447982"/>
              <a:gd name="connsiteX2" fmla="*/ 261853 w 284115"/>
              <a:gd name="connsiteY2" fmla="*/ 238230 h 447982"/>
              <a:gd name="connsiteX3" fmla="*/ 284078 w 284115"/>
              <a:gd name="connsiteY3" fmla="*/ 447780 h 447982"/>
              <a:gd name="connsiteX4" fmla="*/ 255503 w 284115"/>
              <a:gd name="connsiteY4" fmla="*/ 276330 h 447982"/>
              <a:gd name="connsiteX5" fmla="*/ 220578 w 284115"/>
              <a:gd name="connsiteY5" fmla="*/ 250930 h 447982"/>
              <a:gd name="connsiteX6" fmla="*/ 61828 w 284115"/>
              <a:gd name="connsiteY6" fmla="*/ 311255 h 447982"/>
              <a:gd name="connsiteX7" fmla="*/ 1503 w 284115"/>
              <a:gd name="connsiteY7" fmla="*/ 362055 h 447982"/>
              <a:gd name="connsiteX8" fmla="*/ 115803 w 284115"/>
              <a:gd name="connsiteY8" fmla="*/ 295380 h 447982"/>
              <a:gd name="connsiteX9" fmla="*/ 182478 w 284115"/>
              <a:gd name="connsiteY9" fmla="*/ 301730 h 447982"/>
              <a:gd name="connsiteX10" fmla="*/ 179303 w 284115"/>
              <a:gd name="connsiteY10" fmla="*/ 403330 h 447982"/>
              <a:gd name="connsiteX11" fmla="*/ 223753 w 284115"/>
              <a:gd name="connsiteY11" fmla="*/ 282680 h 447982"/>
              <a:gd name="connsiteX12" fmla="*/ 172953 w 284115"/>
              <a:gd name="connsiteY12" fmla="*/ 285855 h 447982"/>
              <a:gd name="connsiteX13" fmla="*/ 201528 w 284115"/>
              <a:gd name="connsiteY13" fmla="*/ 231880 h 447982"/>
              <a:gd name="connsiteX14" fmla="*/ 103103 w 284115"/>
              <a:gd name="connsiteY14" fmla="*/ 177905 h 447982"/>
              <a:gd name="connsiteX15" fmla="*/ 192003 w 284115"/>
              <a:gd name="connsiteY15" fmla="*/ 212830 h 447982"/>
              <a:gd name="connsiteX16" fmla="*/ 112628 w 284115"/>
              <a:gd name="connsiteY16" fmla="*/ 105 h 44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4115" h="447982">
                <a:moveTo>
                  <a:pt x="112628" y="105"/>
                </a:moveTo>
                <a:cubicBezTo>
                  <a:pt x="126386" y="5397"/>
                  <a:pt x="249682" y="204893"/>
                  <a:pt x="274553" y="244580"/>
                </a:cubicBezTo>
                <a:cubicBezTo>
                  <a:pt x="299424" y="284267"/>
                  <a:pt x="260266" y="204363"/>
                  <a:pt x="261853" y="238230"/>
                </a:cubicBezTo>
                <a:cubicBezTo>
                  <a:pt x="263440" y="272097"/>
                  <a:pt x="285136" y="441430"/>
                  <a:pt x="284078" y="447780"/>
                </a:cubicBezTo>
                <a:cubicBezTo>
                  <a:pt x="283020" y="454130"/>
                  <a:pt x="266086" y="309138"/>
                  <a:pt x="255503" y="276330"/>
                </a:cubicBezTo>
                <a:cubicBezTo>
                  <a:pt x="244920" y="243522"/>
                  <a:pt x="252857" y="245109"/>
                  <a:pt x="220578" y="250930"/>
                </a:cubicBezTo>
                <a:cubicBezTo>
                  <a:pt x="188299" y="256751"/>
                  <a:pt x="98340" y="292734"/>
                  <a:pt x="61828" y="311255"/>
                </a:cubicBezTo>
                <a:cubicBezTo>
                  <a:pt x="25315" y="329776"/>
                  <a:pt x="-7493" y="364701"/>
                  <a:pt x="1503" y="362055"/>
                </a:cubicBezTo>
                <a:cubicBezTo>
                  <a:pt x="10499" y="359409"/>
                  <a:pt x="85641" y="305434"/>
                  <a:pt x="115803" y="295380"/>
                </a:cubicBezTo>
                <a:cubicBezTo>
                  <a:pt x="145965" y="285326"/>
                  <a:pt x="171895" y="283738"/>
                  <a:pt x="182478" y="301730"/>
                </a:cubicBezTo>
                <a:cubicBezTo>
                  <a:pt x="193061" y="319722"/>
                  <a:pt x="172424" y="406505"/>
                  <a:pt x="179303" y="403330"/>
                </a:cubicBezTo>
                <a:cubicBezTo>
                  <a:pt x="186182" y="400155"/>
                  <a:pt x="224811" y="302259"/>
                  <a:pt x="223753" y="282680"/>
                </a:cubicBezTo>
                <a:cubicBezTo>
                  <a:pt x="222695" y="263101"/>
                  <a:pt x="176657" y="294322"/>
                  <a:pt x="172953" y="285855"/>
                </a:cubicBezTo>
                <a:cubicBezTo>
                  <a:pt x="169249" y="277388"/>
                  <a:pt x="213170" y="249872"/>
                  <a:pt x="201528" y="231880"/>
                </a:cubicBezTo>
                <a:cubicBezTo>
                  <a:pt x="189886" y="213888"/>
                  <a:pt x="104690" y="181080"/>
                  <a:pt x="103103" y="177905"/>
                </a:cubicBezTo>
                <a:cubicBezTo>
                  <a:pt x="101516" y="174730"/>
                  <a:pt x="189357" y="236113"/>
                  <a:pt x="192003" y="212830"/>
                </a:cubicBezTo>
                <a:cubicBezTo>
                  <a:pt x="194649" y="189547"/>
                  <a:pt x="98870" y="-5187"/>
                  <a:pt x="112628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95CF51AD-D6DD-A28A-DEBB-413AB4E1D826}"/>
              </a:ext>
            </a:extLst>
          </p:cNvPr>
          <p:cNvSpPr/>
          <p:nvPr/>
        </p:nvSpPr>
        <p:spPr>
          <a:xfrm>
            <a:off x="6178504" y="5429573"/>
            <a:ext cx="514494" cy="251142"/>
          </a:xfrm>
          <a:custGeom>
            <a:avLst/>
            <a:gdLst>
              <a:gd name="connsiteX0" fmla="*/ 46 w 514494"/>
              <a:gd name="connsiteY0" fmla="*/ 120327 h 251142"/>
              <a:gd name="connsiteX1" fmla="*/ 187371 w 514494"/>
              <a:gd name="connsiteY1" fmla="*/ 44127 h 251142"/>
              <a:gd name="connsiteX2" fmla="*/ 250871 w 514494"/>
              <a:gd name="connsiteY2" fmla="*/ 88577 h 251142"/>
              <a:gd name="connsiteX3" fmla="*/ 260396 w 514494"/>
              <a:gd name="connsiteY3" fmla="*/ 47302 h 251142"/>
              <a:gd name="connsiteX4" fmla="*/ 368346 w 514494"/>
              <a:gd name="connsiteY4" fmla="*/ 183827 h 251142"/>
              <a:gd name="connsiteX5" fmla="*/ 361996 w 514494"/>
              <a:gd name="connsiteY5" fmla="*/ 63177 h 251142"/>
              <a:gd name="connsiteX6" fmla="*/ 403271 w 514494"/>
              <a:gd name="connsiteY6" fmla="*/ 101277 h 251142"/>
              <a:gd name="connsiteX7" fmla="*/ 498521 w 514494"/>
              <a:gd name="connsiteY7" fmla="*/ 250502 h 251142"/>
              <a:gd name="connsiteX8" fmla="*/ 495346 w 514494"/>
              <a:gd name="connsiteY8" fmla="*/ 152077 h 251142"/>
              <a:gd name="connsiteX9" fmla="*/ 514396 w 514494"/>
              <a:gd name="connsiteY9" fmla="*/ 75877 h 251142"/>
              <a:gd name="connsiteX10" fmla="*/ 485821 w 514494"/>
              <a:gd name="connsiteY10" fmla="*/ 53652 h 251142"/>
              <a:gd name="connsiteX11" fmla="*/ 463596 w 514494"/>
              <a:gd name="connsiteY11" fmla="*/ 152077 h 251142"/>
              <a:gd name="connsiteX12" fmla="*/ 257221 w 514494"/>
              <a:gd name="connsiteY12" fmla="*/ 25077 h 251142"/>
              <a:gd name="connsiteX13" fmla="*/ 234996 w 514494"/>
              <a:gd name="connsiteY13" fmla="*/ 12377 h 251142"/>
              <a:gd name="connsiteX14" fmla="*/ 69896 w 514494"/>
              <a:gd name="connsiteY14" fmla="*/ 15552 h 251142"/>
              <a:gd name="connsiteX15" fmla="*/ 168321 w 514494"/>
              <a:gd name="connsiteY15" fmla="*/ 6027 h 251142"/>
              <a:gd name="connsiteX16" fmla="*/ 46 w 514494"/>
              <a:gd name="connsiteY16" fmla="*/ 120327 h 25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4494" h="251142">
                <a:moveTo>
                  <a:pt x="46" y="120327"/>
                </a:moveTo>
                <a:cubicBezTo>
                  <a:pt x="3221" y="126677"/>
                  <a:pt x="145567" y="49419"/>
                  <a:pt x="187371" y="44127"/>
                </a:cubicBezTo>
                <a:cubicBezTo>
                  <a:pt x="229175" y="38835"/>
                  <a:pt x="238700" y="88048"/>
                  <a:pt x="250871" y="88577"/>
                </a:cubicBezTo>
                <a:cubicBezTo>
                  <a:pt x="263042" y="89106"/>
                  <a:pt x="240817" y="31427"/>
                  <a:pt x="260396" y="47302"/>
                </a:cubicBezTo>
                <a:cubicBezTo>
                  <a:pt x="279975" y="63177"/>
                  <a:pt x="351413" y="181181"/>
                  <a:pt x="368346" y="183827"/>
                </a:cubicBezTo>
                <a:cubicBezTo>
                  <a:pt x="385279" y="186473"/>
                  <a:pt x="356175" y="76935"/>
                  <a:pt x="361996" y="63177"/>
                </a:cubicBezTo>
                <a:cubicBezTo>
                  <a:pt x="367817" y="49419"/>
                  <a:pt x="380517" y="70056"/>
                  <a:pt x="403271" y="101277"/>
                </a:cubicBezTo>
                <a:cubicBezTo>
                  <a:pt x="426025" y="132498"/>
                  <a:pt x="483175" y="242035"/>
                  <a:pt x="498521" y="250502"/>
                </a:cubicBezTo>
                <a:cubicBezTo>
                  <a:pt x="513867" y="258969"/>
                  <a:pt x="492700" y="181181"/>
                  <a:pt x="495346" y="152077"/>
                </a:cubicBezTo>
                <a:cubicBezTo>
                  <a:pt x="497992" y="122973"/>
                  <a:pt x="515983" y="92281"/>
                  <a:pt x="514396" y="75877"/>
                </a:cubicBezTo>
                <a:cubicBezTo>
                  <a:pt x="512809" y="59473"/>
                  <a:pt x="494288" y="40952"/>
                  <a:pt x="485821" y="53652"/>
                </a:cubicBezTo>
                <a:cubicBezTo>
                  <a:pt x="477354" y="66352"/>
                  <a:pt x="501696" y="156840"/>
                  <a:pt x="463596" y="152077"/>
                </a:cubicBezTo>
                <a:cubicBezTo>
                  <a:pt x="425496" y="147315"/>
                  <a:pt x="295321" y="48360"/>
                  <a:pt x="257221" y="25077"/>
                </a:cubicBezTo>
                <a:cubicBezTo>
                  <a:pt x="219121" y="1794"/>
                  <a:pt x="266217" y="13964"/>
                  <a:pt x="234996" y="12377"/>
                </a:cubicBezTo>
                <a:cubicBezTo>
                  <a:pt x="203775" y="10790"/>
                  <a:pt x="81008" y="16610"/>
                  <a:pt x="69896" y="15552"/>
                </a:cubicBezTo>
                <a:cubicBezTo>
                  <a:pt x="58784" y="14494"/>
                  <a:pt x="181021" y="-11436"/>
                  <a:pt x="168321" y="6027"/>
                </a:cubicBezTo>
                <a:cubicBezTo>
                  <a:pt x="155621" y="23489"/>
                  <a:pt x="-3129" y="113977"/>
                  <a:pt x="46" y="120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480C51F0-27F5-A74A-965A-1F9A81FA6F9F}"/>
              </a:ext>
            </a:extLst>
          </p:cNvPr>
          <p:cNvSpPr/>
          <p:nvPr/>
        </p:nvSpPr>
        <p:spPr>
          <a:xfrm>
            <a:off x="6192373" y="5210095"/>
            <a:ext cx="824377" cy="495494"/>
          </a:xfrm>
          <a:custGeom>
            <a:avLst/>
            <a:gdLst>
              <a:gd name="connsiteX0" fmla="*/ 437027 w 824377"/>
              <a:gd name="connsiteY0" fmla="*/ 495380 h 495494"/>
              <a:gd name="connsiteX1" fmla="*/ 633877 w 824377"/>
              <a:gd name="connsiteY1" fmla="*/ 295355 h 495494"/>
              <a:gd name="connsiteX2" fmla="*/ 719602 w 824377"/>
              <a:gd name="connsiteY2" fmla="*/ 346155 h 495494"/>
              <a:gd name="connsiteX3" fmla="*/ 722777 w 824377"/>
              <a:gd name="connsiteY3" fmla="*/ 266780 h 495494"/>
              <a:gd name="connsiteX4" fmla="*/ 805327 w 824377"/>
              <a:gd name="connsiteY4" fmla="*/ 387430 h 495494"/>
              <a:gd name="connsiteX5" fmla="*/ 779927 w 824377"/>
              <a:gd name="connsiteY5" fmla="*/ 269955 h 495494"/>
              <a:gd name="connsiteX6" fmla="*/ 824377 w 824377"/>
              <a:gd name="connsiteY6" fmla="*/ 269955 h 495494"/>
              <a:gd name="connsiteX7" fmla="*/ 678327 w 824377"/>
              <a:gd name="connsiteY7" fmla="*/ 266780 h 495494"/>
              <a:gd name="connsiteX8" fmla="*/ 564027 w 824377"/>
              <a:gd name="connsiteY8" fmla="*/ 314405 h 495494"/>
              <a:gd name="connsiteX9" fmla="*/ 583077 w 824377"/>
              <a:gd name="connsiteY9" fmla="*/ 257255 h 495494"/>
              <a:gd name="connsiteX10" fmla="*/ 630702 w 824377"/>
              <a:gd name="connsiteY10" fmla="*/ 209630 h 495494"/>
              <a:gd name="connsiteX11" fmla="*/ 767227 w 824377"/>
              <a:gd name="connsiteY11" fmla="*/ 203280 h 495494"/>
              <a:gd name="connsiteX12" fmla="*/ 694202 w 824377"/>
              <a:gd name="connsiteY12" fmla="*/ 193755 h 495494"/>
              <a:gd name="connsiteX13" fmla="*/ 687852 w 824377"/>
              <a:gd name="connsiteY13" fmla="*/ 80 h 495494"/>
              <a:gd name="connsiteX14" fmla="*/ 659277 w 824377"/>
              <a:gd name="connsiteY14" fmla="*/ 219155 h 495494"/>
              <a:gd name="connsiteX15" fmla="*/ 506877 w 824377"/>
              <a:gd name="connsiteY15" fmla="*/ 365205 h 495494"/>
              <a:gd name="connsiteX16" fmla="*/ 513227 w 824377"/>
              <a:gd name="connsiteY16" fmla="*/ 279480 h 495494"/>
              <a:gd name="connsiteX17" fmla="*/ 338602 w 824377"/>
              <a:gd name="connsiteY17" fmla="*/ 200105 h 495494"/>
              <a:gd name="connsiteX18" fmla="*/ 2052 w 824377"/>
              <a:gd name="connsiteY18" fmla="*/ 206455 h 495494"/>
              <a:gd name="connsiteX19" fmla="*/ 211602 w 824377"/>
              <a:gd name="connsiteY19" fmla="*/ 209630 h 495494"/>
              <a:gd name="connsiteX20" fmla="*/ 500527 w 824377"/>
              <a:gd name="connsiteY20" fmla="*/ 241380 h 495494"/>
              <a:gd name="connsiteX21" fmla="*/ 506877 w 824377"/>
              <a:gd name="connsiteY21" fmla="*/ 320755 h 495494"/>
              <a:gd name="connsiteX22" fmla="*/ 510052 w 824377"/>
              <a:gd name="connsiteY22" fmla="*/ 323930 h 495494"/>
              <a:gd name="connsiteX23" fmla="*/ 437027 w 824377"/>
              <a:gd name="connsiteY23" fmla="*/ 495380 h 49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4377" h="495494">
                <a:moveTo>
                  <a:pt x="437027" y="495380"/>
                </a:moveTo>
                <a:cubicBezTo>
                  <a:pt x="457664" y="490618"/>
                  <a:pt x="586781" y="320226"/>
                  <a:pt x="633877" y="295355"/>
                </a:cubicBezTo>
                <a:cubicBezTo>
                  <a:pt x="680973" y="270484"/>
                  <a:pt x="704785" y="350918"/>
                  <a:pt x="719602" y="346155"/>
                </a:cubicBezTo>
                <a:cubicBezTo>
                  <a:pt x="734419" y="341392"/>
                  <a:pt x="708490" y="259901"/>
                  <a:pt x="722777" y="266780"/>
                </a:cubicBezTo>
                <a:cubicBezTo>
                  <a:pt x="737065" y="273659"/>
                  <a:pt x="795802" y="386901"/>
                  <a:pt x="805327" y="387430"/>
                </a:cubicBezTo>
                <a:cubicBezTo>
                  <a:pt x="814852" y="387959"/>
                  <a:pt x="776752" y="289534"/>
                  <a:pt x="779927" y="269955"/>
                </a:cubicBezTo>
                <a:cubicBezTo>
                  <a:pt x="783102" y="250376"/>
                  <a:pt x="824377" y="269955"/>
                  <a:pt x="824377" y="269955"/>
                </a:cubicBezTo>
                <a:cubicBezTo>
                  <a:pt x="807444" y="269426"/>
                  <a:pt x="721719" y="259372"/>
                  <a:pt x="678327" y="266780"/>
                </a:cubicBezTo>
                <a:cubicBezTo>
                  <a:pt x="634935" y="274188"/>
                  <a:pt x="579902" y="315992"/>
                  <a:pt x="564027" y="314405"/>
                </a:cubicBezTo>
                <a:cubicBezTo>
                  <a:pt x="548152" y="312817"/>
                  <a:pt x="571965" y="274717"/>
                  <a:pt x="583077" y="257255"/>
                </a:cubicBezTo>
                <a:cubicBezTo>
                  <a:pt x="594189" y="239793"/>
                  <a:pt x="600010" y="218626"/>
                  <a:pt x="630702" y="209630"/>
                </a:cubicBezTo>
                <a:cubicBezTo>
                  <a:pt x="661394" y="200634"/>
                  <a:pt x="756644" y="205926"/>
                  <a:pt x="767227" y="203280"/>
                </a:cubicBezTo>
                <a:cubicBezTo>
                  <a:pt x="777810" y="200634"/>
                  <a:pt x="707431" y="227622"/>
                  <a:pt x="694202" y="193755"/>
                </a:cubicBezTo>
                <a:cubicBezTo>
                  <a:pt x="680973" y="159888"/>
                  <a:pt x="693673" y="-4153"/>
                  <a:pt x="687852" y="80"/>
                </a:cubicBezTo>
                <a:cubicBezTo>
                  <a:pt x="682031" y="4313"/>
                  <a:pt x="689440" y="158301"/>
                  <a:pt x="659277" y="219155"/>
                </a:cubicBezTo>
                <a:cubicBezTo>
                  <a:pt x="629114" y="280009"/>
                  <a:pt x="531219" y="355151"/>
                  <a:pt x="506877" y="365205"/>
                </a:cubicBezTo>
                <a:cubicBezTo>
                  <a:pt x="482535" y="375259"/>
                  <a:pt x="541273" y="306997"/>
                  <a:pt x="513227" y="279480"/>
                </a:cubicBezTo>
                <a:cubicBezTo>
                  <a:pt x="485181" y="251963"/>
                  <a:pt x="423798" y="212276"/>
                  <a:pt x="338602" y="200105"/>
                </a:cubicBezTo>
                <a:cubicBezTo>
                  <a:pt x="253406" y="187934"/>
                  <a:pt x="23219" y="204868"/>
                  <a:pt x="2052" y="206455"/>
                </a:cubicBezTo>
                <a:cubicBezTo>
                  <a:pt x="-19115" y="208042"/>
                  <a:pt x="128523" y="203809"/>
                  <a:pt x="211602" y="209630"/>
                </a:cubicBezTo>
                <a:cubicBezTo>
                  <a:pt x="294681" y="215451"/>
                  <a:pt x="451314" y="222859"/>
                  <a:pt x="500527" y="241380"/>
                </a:cubicBezTo>
                <a:cubicBezTo>
                  <a:pt x="549740" y="259901"/>
                  <a:pt x="505290" y="306997"/>
                  <a:pt x="506877" y="320755"/>
                </a:cubicBezTo>
                <a:cubicBezTo>
                  <a:pt x="508464" y="334513"/>
                  <a:pt x="519577" y="293238"/>
                  <a:pt x="510052" y="323930"/>
                </a:cubicBezTo>
                <a:cubicBezTo>
                  <a:pt x="500527" y="354622"/>
                  <a:pt x="416390" y="500142"/>
                  <a:pt x="437027" y="495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CE7028D4-ECDB-B5DE-4675-66FF7D5D0565}"/>
              </a:ext>
            </a:extLst>
          </p:cNvPr>
          <p:cNvSpPr/>
          <p:nvPr/>
        </p:nvSpPr>
        <p:spPr>
          <a:xfrm>
            <a:off x="6434864" y="5745466"/>
            <a:ext cx="107616" cy="275383"/>
          </a:xfrm>
          <a:custGeom>
            <a:avLst/>
            <a:gdLst>
              <a:gd name="connsiteX0" fmla="*/ 19911 w 107616"/>
              <a:gd name="connsiteY0" fmla="*/ 1284 h 275383"/>
              <a:gd name="connsiteX1" fmla="*/ 102461 w 107616"/>
              <a:gd name="connsiteY1" fmla="*/ 267984 h 275383"/>
              <a:gd name="connsiteX2" fmla="*/ 99286 w 107616"/>
              <a:gd name="connsiteY2" fmla="*/ 204484 h 275383"/>
              <a:gd name="connsiteX3" fmla="*/ 102461 w 107616"/>
              <a:gd name="connsiteY3" fmla="*/ 242584 h 275383"/>
              <a:gd name="connsiteX4" fmla="*/ 73886 w 107616"/>
              <a:gd name="connsiteY4" fmla="*/ 188609 h 275383"/>
              <a:gd name="connsiteX5" fmla="*/ 861 w 107616"/>
              <a:gd name="connsiteY5" fmla="*/ 140984 h 275383"/>
              <a:gd name="connsiteX6" fmla="*/ 32611 w 107616"/>
              <a:gd name="connsiteY6" fmla="*/ 166384 h 275383"/>
              <a:gd name="connsiteX7" fmla="*/ 19911 w 107616"/>
              <a:gd name="connsiteY7" fmla="*/ 1284 h 27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616" h="275383">
                <a:moveTo>
                  <a:pt x="19911" y="1284"/>
                </a:moveTo>
                <a:cubicBezTo>
                  <a:pt x="31553" y="18217"/>
                  <a:pt x="89232" y="234117"/>
                  <a:pt x="102461" y="267984"/>
                </a:cubicBezTo>
                <a:cubicBezTo>
                  <a:pt x="115690" y="301851"/>
                  <a:pt x="99286" y="208717"/>
                  <a:pt x="99286" y="204484"/>
                </a:cubicBezTo>
                <a:cubicBezTo>
                  <a:pt x="99286" y="200251"/>
                  <a:pt x="106694" y="245230"/>
                  <a:pt x="102461" y="242584"/>
                </a:cubicBezTo>
                <a:cubicBezTo>
                  <a:pt x="98228" y="239938"/>
                  <a:pt x="90819" y="205542"/>
                  <a:pt x="73886" y="188609"/>
                </a:cubicBezTo>
                <a:cubicBezTo>
                  <a:pt x="56953" y="171676"/>
                  <a:pt x="7740" y="144688"/>
                  <a:pt x="861" y="140984"/>
                </a:cubicBezTo>
                <a:cubicBezTo>
                  <a:pt x="-6018" y="137280"/>
                  <a:pt x="30494" y="192842"/>
                  <a:pt x="32611" y="166384"/>
                </a:cubicBezTo>
                <a:cubicBezTo>
                  <a:pt x="34728" y="139926"/>
                  <a:pt x="8269" y="-15649"/>
                  <a:pt x="19911" y="1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D50C1FF5-157A-3DC8-85A1-4236FF4C7AC8}"/>
              </a:ext>
            </a:extLst>
          </p:cNvPr>
          <p:cNvSpPr/>
          <p:nvPr/>
        </p:nvSpPr>
        <p:spPr>
          <a:xfrm>
            <a:off x="6534122" y="5753764"/>
            <a:ext cx="43901" cy="259387"/>
          </a:xfrm>
          <a:custGeom>
            <a:avLst/>
            <a:gdLst>
              <a:gd name="connsiteX0" fmla="*/ 28 w 43901"/>
              <a:gd name="connsiteY0" fmla="*/ 2511 h 259387"/>
              <a:gd name="connsiteX1" fmla="*/ 41303 w 43901"/>
              <a:gd name="connsiteY1" fmla="*/ 256511 h 259387"/>
              <a:gd name="connsiteX2" fmla="*/ 34953 w 43901"/>
              <a:gd name="connsiteY2" fmla="*/ 132686 h 259387"/>
              <a:gd name="connsiteX3" fmla="*/ 28 w 43901"/>
              <a:gd name="connsiteY3" fmla="*/ 2511 h 25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01" h="259387">
                <a:moveTo>
                  <a:pt x="28" y="2511"/>
                </a:moveTo>
                <a:cubicBezTo>
                  <a:pt x="1086" y="23148"/>
                  <a:pt x="35482" y="234815"/>
                  <a:pt x="41303" y="256511"/>
                </a:cubicBezTo>
                <a:cubicBezTo>
                  <a:pt x="47124" y="278207"/>
                  <a:pt x="42361" y="171315"/>
                  <a:pt x="34953" y="132686"/>
                </a:cubicBezTo>
                <a:cubicBezTo>
                  <a:pt x="27545" y="94057"/>
                  <a:pt x="-1030" y="-18126"/>
                  <a:pt x="28" y="2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FE91D47C-4F66-CB80-7F3B-0A86A66C905B}"/>
              </a:ext>
            </a:extLst>
          </p:cNvPr>
          <p:cNvSpPr/>
          <p:nvPr/>
        </p:nvSpPr>
        <p:spPr>
          <a:xfrm>
            <a:off x="6578597" y="5746607"/>
            <a:ext cx="64334" cy="238379"/>
          </a:xfrm>
          <a:custGeom>
            <a:avLst/>
            <a:gdLst>
              <a:gd name="connsiteX0" fmla="*/ 3 w 64334"/>
              <a:gd name="connsiteY0" fmla="*/ 143 h 238379"/>
              <a:gd name="connsiteX1" fmla="*/ 60328 w 64334"/>
              <a:gd name="connsiteY1" fmla="*/ 171593 h 238379"/>
              <a:gd name="connsiteX2" fmla="*/ 53978 w 64334"/>
              <a:gd name="connsiteY2" fmla="*/ 123968 h 238379"/>
              <a:gd name="connsiteX3" fmla="*/ 15878 w 64334"/>
              <a:gd name="connsiteY3" fmla="*/ 238268 h 238379"/>
              <a:gd name="connsiteX4" fmla="*/ 57153 w 64334"/>
              <a:gd name="connsiteY4" fmla="*/ 143018 h 238379"/>
              <a:gd name="connsiteX5" fmla="*/ 3 w 64334"/>
              <a:gd name="connsiteY5" fmla="*/ 143 h 23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34" h="238379">
                <a:moveTo>
                  <a:pt x="3" y="143"/>
                </a:moveTo>
                <a:cubicBezTo>
                  <a:pt x="532" y="4906"/>
                  <a:pt x="51332" y="150956"/>
                  <a:pt x="60328" y="171593"/>
                </a:cubicBezTo>
                <a:cubicBezTo>
                  <a:pt x="69324" y="192231"/>
                  <a:pt x="61386" y="112856"/>
                  <a:pt x="53978" y="123968"/>
                </a:cubicBezTo>
                <a:cubicBezTo>
                  <a:pt x="46570" y="135081"/>
                  <a:pt x="15349" y="235093"/>
                  <a:pt x="15878" y="238268"/>
                </a:cubicBezTo>
                <a:cubicBezTo>
                  <a:pt x="16407" y="241443"/>
                  <a:pt x="58741" y="175826"/>
                  <a:pt x="57153" y="143018"/>
                </a:cubicBezTo>
                <a:cubicBezTo>
                  <a:pt x="55566" y="110210"/>
                  <a:pt x="-526" y="-4620"/>
                  <a:pt x="3" y="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F35E246B-A5BB-B2E4-B630-45DB13F8CCFB}"/>
              </a:ext>
            </a:extLst>
          </p:cNvPr>
          <p:cNvSpPr/>
          <p:nvPr/>
        </p:nvSpPr>
        <p:spPr>
          <a:xfrm>
            <a:off x="6552735" y="5726908"/>
            <a:ext cx="261140" cy="284794"/>
          </a:xfrm>
          <a:custGeom>
            <a:avLst/>
            <a:gdLst>
              <a:gd name="connsiteX0" fmla="*/ 133815 w 261140"/>
              <a:gd name="connsiteY0" fmla="*/ 792 h 284794"/>
              <a:gd name="connsiteX1" fmla="*/ 168740 w 261140"/>
              <a:gd name="connsiteY1" fmla="*/ 102392 h 284794"/>
              <a:gd name="connsiteX2" fmla="*/ 146515 w 261140"/>
              <a:gd name="connsiteY2" fmla="*/ 194467 h 284794"/>
              <a:gd name="connsiteX3" fmla="*/ 162390 w 261140"/>
              <a:gd name="connsiteY3" fmla="*/ 169067 h 284794"/>
              <a:gd name="connsiteX4" fmla="*/ 105240 w 261140"/>
              <a:gd name="connsiteY4" fmla="*/ 280192 h 284794"/>
              <a:gd name="connsiteX5" fmla="*/ 114765 w 261140"/>
              <a:gd name="connsiteY5" fmla="*/ 264317 h 284794"/>
              <a:gd name="connsiteX6" fmla="*/ 260815 w 261140"/>
              <a:gd name="connsiteY6" fmla="*/ 270667 h 284794"/>
              <a:gd name="connsiteX7" fmla="*/ 149690 w 261140"/>
              <a:gd name="connsiteY7" fmla="*/ 264317 h 284794"/>
              <a:gd name="connsiteX8" fmla="*/ 465 w 261140"/>
              <a:gd name="connsiteY8" fmla="*/ 283367 h 284794"/>
              <a:gd name="connsiteX9" fmla="*/ 105240 w 261140"/>
              <a:gd name="connsiteY9" fmla="*/ 257967 h 284794"/>
              <a:gd name="connsiteX10" fmla="*/ 175090 w 261140"/>
              <a:gd name="connsiteY10" fmla="*/ 203992 h 284794"/>
              <a:gd name="connsiteX11" fmla="*/ 159215 w 261140"/>
              <a:gd name="connsiteY11" fmla="*/ 232567 h 284794"/>
              <a:gd name="connsiteX12" fmla="*/ 181440 w 261140"/>
              <a:gd name="connsiteY12" fmla="*/ 159542 h 284794"/>
              <a:gd name="connsiteX13" fmla="*/ 133815 w 261140"/>
              <a:gd name="connsiteY13" fmla="*/ 792 h 28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1140" h="284794">
                <a:moveTo>
                  <a:pt x="133815" y="792"/>
                </a:moveTo>
                <a:cubicBezTo>
                  <a:pt x="131698" y="-8733"/>
                  <a:pt x="166623" y="70113"/>
                  <a:pt x="168740" y="102392"/>
                </a:cubicBezTo>
                <a:cubicBezTo>
                  <a:pt x="170857" y="134671"/>
                  <a:pt x="147573" y="183355"/>
                  <a:pt x="146515" y="194467"/>
                </a:cubicBezTo>
                <a:cubicBezTo>
                  <a:pt x="145457" y="205579"/>
                  <a:pt x="169269" y="154780"/>
                  <a:pt x="162390" y="169067"/>
                </a:cubicBezTo>
                <a:cubicBezTo>
                  <a:pt x="155511" y="183355"/>
                  <a:pt x="113177" y="264317"/>
                  <a:pt x="105240" y="280192"/>
                </a:cubicBezTo>
                <a:cubicBezTo>
                  <a:pt x="97303" y="296067"/>
                  <a:pt x="88836" y="265905"/>
                  <a:pt x="114765" y="264317"/>
                </a:cubicBezTo>
                <a:cubicBezTo>
                  <a:pt x="140694" y="262730"/>
                  <a:pt x="254994" y="270667"/>
                  <a:pt x="260815" y="270667"/>
                </a:cubicBezTo>
                <a:cubicBezTo>
                  <a:pt x="266636" y="270667"/>
                  <a:pt x="193082" y="262200"/>
                  <a:pt x="149690" y="264317"/>
                </a:cubicBezTo>
                <a:cubicBezTo>
                  <a:pt x="106298" y="266434"/>
                  <a:pt x="7873" y="284425"/>
                  <a:pt x="465" y="283367"/>
                </a:cubicBezTo>
                <a:cubicBezTo>
                  <a:pt x="-6943" y="282309"/>
                  <a:pt x="76136" y="271196"/>
                  <a:pt x="105240" y="257967"/>
                </a:cubicBezTo>
                <a:cubicBezTo>
                  <a:pt x="134344" y="244738"/>
                  <a:pt x="175090" y="203992"/>
                  <a:pt x="175090" y="203992"/>
                </a:cubicBezTo>
                <a:cubicBezTo>
                  <a:pt x="184086" y="199759"/>
                  <a:pt x="158157" y="239975"/>
                  <a:pt x="159215" y="232567"/>
                </a:cubicBezTo>
                <a:cubicBezTo>
                  <a:pt x="160273" y="225159"/>
                  <a:pt x="184086" y="192880"/>
                  <a:pt x="181440" y="159542"/>
                </a:cubicBezTo>
                <a:cubicBezTo>
                  <a:pt x="178794" y="126205"/>
                  <a:pt x="135932" y="10317"/>
                  <a:pt x="133815" y="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25F5512B-8153-553D-255F-16492E61F7C0}"/>
              </a:ext>
            </a:extLst>
          </p:cNvPr>
          <p:cNvSpPr/>
          <p:nvPr/>
        </p:nvSpPr>
        <p:spPr>
          <a:xfrm>
            <a:off x="5803157" y="6013405"/>
            <a:ext cx="732594" cy="184002"/>
          </a:xfrm>
          <a:custGeom>
            <a:avLst/>
            <a:gdLst>
              <a:gd name="connsiteX0" fmla="*/ 7093 w 732594"/>
              <a:gd name="connsiteY0" fmla="*/ 181020 h 184002"/>
              <a:gd name="connsiteX1" fmla="*/ 461118 w 732594"/>
              <a:gd name="connsiteY1" fmla="*/ 31795 h 184002"/>
              <a:gd name="connsiteX2" fmla="*/ 546843 w 732594"/>
              <a:gd name="connsiteY2" fmla="*/ 63545 h 184002"/>
              <a:gd name="connsiteX3" fmla="*/ 543668 w 732594"/>
              <a:gd name="connsiteY3" fmla="*/ 28620 h 184002"/>
              <a:gd name="connsiteX4" fmla="*/ 730993 w 732594"/>
              <a:gd name="connsiteY4" fmla="*/ 82595 h 184002"/>
              <a:gd name="connsiteX5" fmla="*/ 629393 w 732594"/>
              <a:gd name="connsiteY5" fmla="*/ 54020 h 184002"/>
              <a:gd name="connsiteX6" fmla="*/ 546843 w 732594"/>
              <a:gd name="connsiteY6" fmla="*/ 45 h 184002"/>
              <a:gd name="connsiteX7" fmla="*/ 292843 w 732594"/>
              <a:gd name="connsiteY7" fmla="*/ 44495 h 184002"/>
              <a:gd name="connsiteX8" fmla="*/ 470643 w 732594"/>
              <a:gd name="connsiteY8" fmla="*/ 31795 h 184002"/>
              <a:gd name="connsiteX9" fmla="*/ 515093 w 732594"/>
              <a:gd name="connsiteY9" fmla="*/ 127045 h 184002"/>
              <a:gd name="connsiteX10" fmla="*/ 483343 w 732594"/>
              <a:gd name="connsiteY10" fmla="*/ 47670 h 184002"/>
              <a:gd name="connsiteX11" fmla="*/ 391268 w 732594"/>
              <a:gd name="connsiteY11" fmla="*/ 92120 h 184002"/>
              <a:gd name="connsiteX12" fmla="*/ 397618 w 732594"/>
              <a:gd name="connsiteY12" fmla="*/ 66720 h 184002"/>
              <a:gd name="connsiteX13" fmla="*/ 238868 w 732594"/>
              <a:gd name="connsiteY13" fmla="*/ 101645 h 184002"/>
              <a:gd name="connsiteX14" fmla="*/ 267443 w 732594"/>
              <a:gd name="connsiteY14" fmla="*/ 76245 h 184002"/>
              <a:gd name="connsiteX15" fmla="*/ 175368 w 732594"/>
              <a:gd name="connsiteY15" fmla="*/ 101645 h 184002"/>
              <a:gd name="connsiteX16" fmla="*/ 267443 w 732594"/>
              <a:gd name="connsiteY16" fmla="*/ 104820 h 184002"/>
              <a:gd name="connsiteX17" fmla="*/ 188068 w 732594"/>
              <a:gd name="connsiteY17" fmla="*/ 130220 h 184002"/>
              <a:gd name="connsiteX18" fmla="*/ 7093 w 732594"/>
              <a:gd name="connsiteY18" fmla="*/ 181020 h 18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32594" h="184002">
                <a:moveTo>
                  <a:pt x="7093" y="181020"/>
                </a:moveTo>
                <a:cubicBezTo>
                  <a:pt x="52601" y="164616"/>
                  <a:pt x="371160" y="51374"/>
                  <a:pt x="461118" y="31795"/>
                </a:cubicBezTo>
                <a:cubicBezTo>
                  <a:pt x="551076" y="12216"/>
                  <a:pt x="533085" y="64074"/>
                  <a:pt x="546843" y="63545"/>
                </a:cubicBezTo>
                <a:cubicBezTo>
                  <a:pt x="560601" y="63016"/>
                  <a:pt x="512976" y="25445"/>
                  <a:pt x="543668" y="28620"/>
                </a:cubicBezTo>
                <a:cubicBezTo>
                  <a:pt x="574360" y="31795"/>
                  <a:pt x="716706" y="78362"/>
                  <a:pt x="730993" y="82595"/>
                </a:cubicBezTo>
                <a:cubicBezTo>
                  <a:pt x="745280" y="86828"/>
                  <a:pt x="660085" y="67778"/>
                  <a:pt x="629393" y="54020"/>
                </a:cubicBezTo>
                <a:cubicBezTo>
                  <a:pt x="598701" y="40262"/>
                  <a:pt x="602935" y="1632"/>
                  <a:pt x="546843" y="45"/>
                </a:cubicBezTo>
                <a:cubicBezTo>
                  <a:pt x="490751" y="-1542"/>
                  <a:pt x="305543" y="39203"/>
                  <a:pt x="292843" y="44495"/>
                </a:cubicBezTo>
                <a:cubicBezTo>
                  <a:pt x="280143" y="49787"/>
                  <a:pt x="433601" y="18037"/>
                  <a:pt x="470643" y="31795"/>
                </a:cubicBezTo>
                <a:cubicBezTo>
                  <a:pt x="507685" y="45553"/>
                  <a:pt x="512976" y="124399"/>
                  <a:pt x="515093" y="127045"/>
                </a:cubicBezTo>
                <a:cubicBezTo>
                  <a:pt x="517210" y="129691"/>
                  <a:pt x="503980" y="53491"/>
                  <a:pt x="483343" y="47670"/>
                </a:cubicBezTo>
                <a:cubicBezTo>
                  <a:pt x="462706" y="41849"/>
                  <a:pt x="405555" y="88945"/>
                  <a:pt x="391268" y="92120"/>
                </a:cubicBezTo>
                <a:cubicBezTo>
                  <a:pt x="376981" y="95295"/>
                  <a:pt x="423018" y="65132"/>
                  <a:pt x="397618" y="66720"/>
                </a:cubicBezTo>
                <a:cubicBezTo>
                  <a:pt x="372218" y="68307"/>
                  <a:pt x="260564" y="100058"/>
                  <a:pt x="238868" y="101645"/>
                </a:cubicBezTo>
                <a:cubicBezTo>
                  <a:pt x="217172" y="103232"/>
                  <a:pt x="278026" y="76245"/>
                  <a:pt x="267443" y="76245"/>
                </a:cubicBezTo>
                <a:cubicBezTo>
                  <a:pt x="256860" y="76245"/>
                  <a:pt x="175368" y="96883"/>
                  <a:pt x="175368" y="101645"/>
                </a:cubicBezTo>
                <a:cubicBezTo>
                  <a:pt x="175368" y="106407"/>
                  <a:pt x="265326" y="100058"/>
                  <a:pt x="267443" y="104820"/>
                </a:cubicBezTo>
                <a:cubicBezTo>
                  <a:pt x="269560" y="109582"/>
                  <a:pt x="227756" y="119107"/>
                  <a:pt x="188068" y="130220"/>
                </a:cubicBezTo>
                <a:cubicBezTo>
                  <a:pt x="148381" y="141332"/>
                  <a:pt x="-38415" y="197424"/>
                  <a:pt x="7093" y="1810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BD8E66A8-A108-B5AC-DA34-1FAE9D3709A1}"/>
              </a:ext>
            </a:extLst>
          </p:cNvPr>
          <p:cNvSpPr/>
          <p:nvPr/>
        </p:nvSpPr>
        <p:spPr>
          <a:xfrm>
            <a:off x="6393766" y="6073658"/>
            <a:ext cx="665941" cy="173567"/>
          </a:xfrm>
          <a:custGeom>
            <a:avLst/>
            <a:gdLst>
              <a:gd name="connsiteX0" fmla="*/ 3859 w 665941"/>
              <a:gd name="connsiteY0" fmla="*/ 60442 h 173567"/>
              <a:gd name="connsiteX1" fmla="*/ 261034 w 665941"/>
              <a:gd name="connsiteY1" fmla="*/ 117 h 173567"/>
              <a:gd name="connsiteX2" fmla="*/ 429309 w 665941"/>
              <a:gd name="connsiteY2" fmla="*/ 44567 h 173567"/>
              <a:gd name="connsiteX3" fmla="*/ 413434 w 665941"/>
              <a:gd name="connsiteY3" fmla="*/ 25517 h 173567"/>
              <a:gd name="connsiteX4" fmla="*/ 616634 w 665941"/>
              <a:gd name="connsiteY4" fmla="*/ 101717 h 173567"/>
              <a:gd name="connsiteX5" fmla="*/ 540434 w 665941"/>
              <a:gd name="connsiteY5" fmla="*/ 95367 h 173567"/>
              <a:gd name="connsiteX6" fmla="*/ 645209 w 665941"/>
              <a:gd name="connsiteY6" fmla="*/ 165217 h 173567"/>
              <a:gd name="connsiteX7" fmla="*/ 648384 w 665941"/>
              <a:gd name="connsiteY7" fmla="*/ 162042 h 173567"/>
              <a:gd name="connsiteX8" fmla="*/ 457884 w 665941"/>
              <a:gd name="connsiteY8" fmla="*/ 73142 h 173567"/>
              <a:gd name="connsiteX9" fmla="*/ 422959 w 665941"/>
              <a:gd name="connsiteY9" fmla="*/ 120767 h 173567"/>
              <a:gd name="connsiteX10" fmla="*/ 426134 w 665941"/>
              <a:gd name="connsiteY10" fmla="*/ 76317 h 173567"/>
              <a:gd name="connsiteX11" fmla="*/ 254684 w 665941"/>
              <a:gd name="connsiteY11" fmla="*/ 44567 h 173567"/>
              <a:gd name="connsiteX12" fmla="*/ 327709 w 665941"/>
              <a:gd name="connsiteY12" fmla="*/ 22342 h 173567"/>
              <a:gd name="connsiteX13" fmla="*/ 248334 w 665941"/>
              <a:gd name="connsiteY13" fmla="*/ 6467 h 173567"/>
              <a:gd name="connsiteX14" fmla="*/ 229284 w 665941"/>
              <a:gd name="connsiteY14" fmla="*/ 9642 h 173567"/>
              <a:gd name="connsiteX15" fmla="*/ 302309 w 665941"/>
              <a:gd name="connsiteY15" fmla="*/ 19167 h 173567"/>
              <a:gd name="connsiteX16" fmla="*/ 248334 w 665941"/>
              <a:gd name="connsiteY16" fmla="*/ 85842 h 173567"/>
              <a:gd name="connsiteX17" fmla="*/ 267384 w 665941"/>
              <a:gd name="connsiteY17" fmla="*/ 28692 h 173567"/>
              <a:gd name="connsiteX18" fmla="*/ 181659 w 665941"/>
              <a:gd name="connsiteY18" fmla="*/ 35042 h 173567"/>
              <a:gd name="connsiteX19" fmla="*/ 210234 w 665941"/>
              <a:gd name="connsiteY19" fmla="*/ 98542 h 173567"/>
              <a:gd name="connsiteX20" fmla="*/ 181659 w 665941"/>
              <a:gd name="connsiteY20" fmla="*/ 44567 h 173567"/>
              <a:gd name="connsiteX21" fmla="*/ 57834 w 665941"/>
              <a:gd name="connsiteY21" fmla="*/ 12817 h 173567"/>
              <a:gd name="connsiteX22" fmla="*/ 102284 w 665941"/>
              <a:gd name="connsiteY22" fmla="*/ 31867 h 173567"/>
              <a:gd name="connsiteX23" fmla="*/ 3859 w 665941"/>
              <a:gd name="connsiteY23" fmla="*/ 60442 h 173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65941" h="173567">
                <a:moveTo>
                  <a:pt x="3859" y="60442"/>
                </a:moveTo>
                <a:cubicBezTo>
                  <a:pt x="30317" y="55150"/>
                  <a:pt x="190126" y="2763"/>
                  <a:pt x="261034" y="117"/>
                </a:cubicBezTo>
                <a:cubicBezTo>
                  <a:pt x="331942" y="-2529"/>
                  <a:pt x="403909" y="40334"/>
                  <a:pt x="429309" y="44567"/>
                </a:cubicBezTo>
                <a:cubicBezTo>
                  <a:pt x="454709" y="48800"/>
                  <a:pt x="382213" y="15992"/>
                  <a:pt x="413434" y="25517"/>
                </a:cubicBezTo>
                <a:cubicBezTo>
                  <a:pt x="444655" y="35042"/>
                  <a:pt x="595467" y="90075"/>
                  <a:pt x="616634" y="101717"/>
                </a:cubicBezTo>
                <a:cubicBezTo>
                  <a:pt x="637801" y="113359"/>
                  <a:pt x="535672" y="84784"/>
                  <a:pt x="540434" y="95367"/>
                </a:cubicBezTo>
                <a:cubicBezTo>
                  <a:pt x="545197" y="105950"/>
                  <a:pt x="645209" y="165217"/>
                  <a:pt x="645209" y="165217"/>
                </a:cubicBezTo>
                <a:cubicBezTo>
                  <a:pt x="663200" y="176329"/>
                  <a:pt x="679605" y="177388"/>
                  <a:pt x="648384" y="162042"/>
                </a:cubicBezTo>
                <a:cubicBezTo>
                  <a:pt x="617163" y="146696"/>
                  <a:pt x="495455" y="80021"/>
                  <a:pt x="457884" y="73142"/>
                </a:cubicBezTo>
                <a:cubicBezTo>
                  <a:pt x="420313" y="66263"/>
                  <a:pt x="428251" y="120238"/>
                  <a:pt x="422959" y="120767"/>
                </a:cubicBezTo>
                <a:cubicBezTo>
                  <a:pt x="417667" y="121296"/>
                  <a:pt x="454180" y="89017"/>
                  <a:pt x="426134" y="76317"/>
                </a:cubicBezTo>
                <a:cubicBezTo>
                  <a:pt x="398088" y="63617"/>
                  <a:pt x="271088" y="53563"/>
                  <a:pt x="254684" y="44567"/>
                </a:cubicBezTo>
                <a:cubicBezTo>
                  <a:pt x="238280" y="35571"/>
                  <a:pt x="328767" y="28692"/>
                  <a:pt x="327709" y="22342"/>
                </a:cubicBezTo>
                <a:cubicBezTo>
                  <a:pt x="326651" y="15992"/>
                  <a:pt x="264738" y="8584"/>
                  <a:pt x="248334" y="6467"/>
                </a:cubicBezTo>
                <a:cubicBezTo>
                  <a:pt x="231930" y="4350"/>
                  <a:pt x="220288" y="7525"/>
                  <a:pt x="229284" y="9642"/>
                </a:cubicBezTo>
                <a:cubicBezTo>
                  <a:pt x="238280" y="11759"/>
                  <a:pt x="299134" y="6467"/>
                  <a:pt x="302309" y="19167"/>
                </a:cubicBezTo>
                <a:cubicBezTo>
                  <a:pt x="305484" y="31867"/>
                  <a:pt x="254155" y="84255"/>
                  <a:pt x="248334" y="85842"/>
                </a:cubicBezTo>
                <a:cubicBezTo>
                  <a:pt x="242513" y="87430"/>
                  <a:pt x="278496" y="37159"/>
                  <a:pt x="267384" y="28692"/>
                </a:cubicBezTo>
                <a:cubicBezTo>
                  <a:pt x="256272" y="20225"/>
                  <a:pt x="191184" y="23400"/>
                  <a:pt x="181659" y="35042"/>
                </a:cubicBezTo>
                <a:cubicBezTo>
                  <a:pt x="172134" y="46684"/>
                  <a:pt x="210234" y="96955"/>
                  <a:pt x="210234" y="98542"/>
                </a:cubicBezTo>
                <a:cubicBezTo>
                  <a:pt x="210234" y="100129"/>
                  <a:pt x="207059" y="58854"/>
                  <a:pt x="181659" y="44567"/>
                </a:cubicBezTo>
                <a:cubicBezTo>
                  <a:pt x="156259" y="30280"/>
                  <a:pt x="71063" y="14934"/>
                  <a:pt x="57834" y="12817"/>
                </a:cubicBezTo>
                <a:cubicBezTo>
                  <a:pt x="44605" y="10700"/>
                  <a:pt x="109163" y="23929"/>
                  <a:pt x="102284" y="31867"/>
                </a:cubicBezTo>
                <a:cubicBezTo>
                  <a:pt x="95405" y="39805"/>
                  <a:pt x="-22599" y="65734"/>
                  <a:pt x="3859" y="60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49EF57C8-523F-131F-57B1-1194D0E6B44B}"/>
              </a:ext>
            </a:extLst>
          </p:cNvPr>
          <p:cNvSpPr/>
          <p:nvPr/>
        </p:nvSpPr>
        <p:spPr>
          <a:xfrm>
            <a:off x="5898257" y="6085704"/>
            <a:ext cx="1201130" cy="203271"/>
          </a:xfrm>
          <a:custGeom>
            <a:avLst/>
            <a:gdLst>
              <a:gd name="connsiteX0" fmla="*/ 4068 w 1201130"/>
              <a:gd name="connsiteY0" fmla="*/ 70621 h 203271"/>
              <a:gd name="connsiteX1" fmla="*/ 508893 w 1201130"/>
              <a:gd name="connsiteY1" fmla="*/ 3946 h 203271"/>
              <a:gd name="connsiteX2" fmla="*/ 413643 w 1201130"/>
              <a:gd name="connsiteY2" fmla="*/ 22996 h 203271"/>
              <a:gd name="connsiteX3" fmla="*/ 591443 w 1201130"/>
              <a:gd name="connsiteY3" fmla="*/ 42046 h 203271"/>
              <a:gd name="connsiteX4" fmla="*/ 483493 w 1201130"/>
              <a:gd name="connsiteY4" fmla="*/ 51571 h 203271"/>
              <a:gd name="connsiteX5" fmla="*/ 388243 w 1201130"/>
              <a:gd name="connsiteY5" fmla="*/ 61096 h 203271"/>
              <a:gd name="connsiteX6" fmla="*/ 743843 w 1201130"/>
              <a:gd name="connsiteY6" fmla="*/ 48396 h 203271"/>
              <a:gd name="connsiteX7" fmla="*/ 654943 w 1201130"/>
              <a:gd name="connsiteY7" fmla="*/ 32521 h 203271"/>
              <a:gd name="connsiteX8" fmla="*/ 731143 w 1201130"/>
              <a:gd name="connsiteY8" fmla="*/ 89671 h 203271"/>
              <a:gd name="connsiteX9" fmla="*/ 918468 w 1201130"/>
              <a:gd name="connsiteY9" fmla="*/ 57921 h 203271"/>
              <a:gd name="connsiteX10" fmla="*/ 854968 w 1201130"/>
              <a:gd name="connsiteY10" fmla="*/ 86496 h 203271"/>
              <a:gd name="connsiteX11" fmla="*/ 1099443 w 1201130"/>
              <a:gd name="connsiteY11" fmla="*/ 146821 h 203271"/>
              <a:gd name="connsiteX12" fmla="*/ 1048643 w 1201130"/>
              <a:gd name="connsiteY12" fmla="*/ 111896 h 203271"/>
              <a:gd name="connsiteX13" fmla="*/ 1185168 w 1201130"/>
              <a:gd name="connsiteY13" fmla="*/ 197621 h 203271"/>
              <a:gd name="connsiteX14" fmla="*/ 1172468 w 1201130"/>
              <a:gd name="connsiteY14" fmla="*/ 184921 h 203271"/>
              <a:gd name="connsiteX15" fmla="*/ 953393 w 1201130"/>
              <a:gd name="connsiteY15" fmla="*/ 102371 h 203271"/>
              <a:gd name="connsiteX16" fmla="*/ 737493 w 1201130"/>
              <a:gd name="connsiteY16" fmla="*/ 61096 h 203271"/>
              <a:gd name="connsiteX17" fmla="*/ 435868 w 1201130"/>
              <a:gd name="connsiteY17" fmla="*/ 89671 h 203271"/>
              <a:gd name="connsiteX18" fmla="*/ 458093 w 1201130"/>
              <a:gd name="connsiteY18" fmla="*/ 70621 h 203271"/>
              <a:gd name="connsiteX19" fmla="*/ 407293 w 1201130"/>
              <a:gd name="connsiteY19" fmla="*/ 26171 h 203271"/>
              <a:gd name="connsiteX20" fmla="*/ 204093 w 1201130"/>
              <a:gd name="connsiteY20" fmla="*/ 13471 h 203271"/>
              <a:gd name="connsiteX21" fmla="*/ 267593 w 1201130"/>
              <a:gd name="connsiteY21" fmla="*/ 3946 h 203271"/>
              <a:gd name="connsiteX22" fmla="*/ 4068 w 1201130"/>
              <a:gd name="connsiteY22" fmla="*/ 70621 h 20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01130" h="203271">
                <a:moveTo>
                  <a:pt x="4068" y="70621"/>
                </a:moveTo>
                <a:cubicBezTo>
                  <a:pt x="44285" y="70621"/>
                  <a:pt x="440631" y="11883"/>
                  <a:pt x="508893" y="3946"/>
                </a:cubicBezTo>
                <a:cubicBezTo>
                  <a:pt x="577156" y="-3992"/>
                  <a:pt x="399885" y="16646"/>
                  <a:pt x="413643" y="22996"/>
                </a:cubicBezTo>
                <a:cubicBezTo>
                  <a:pt x="427401" y="29346"/>
                  <a:pt x="579801" y="37284"/>
                  <a:pt x="591443" y="42046"/>
                </a:cubicBezTo>
                <a:cubicBezTo>
                  <a:pt x="603085" y="46808"/>
                  <a:pt x="483493" y="51571"/>
                  <a:pt x="483493" y="51571"/>
                </a:cubicBezTo>
                <a:cubicBezTo>
                  <a:pt x="449626" y="54746"/>
                  <a:pt x="344851" y="61625"/>
                  <a:pt x="388243" y="61096"/>
                </a:cubicBezTo>
                <a:cubicBezTo>
                  <a:pt x="431635" y="60567"/>
                  <a:pt x="699393" y="53158"/>
                  <a:pt x="743843" y="48396"/>
                </a:cubicBezTo>
                <a:cubicBezTo>
                  <a:pt x="788293" y="43633"/>
                  <a:pt x="657060" y="25642"/>
                  <a:pt x="654943" y="32521"/>
                </a:cubicBezTo>
                <a:cubicBezTo>
                  <a:pt x="652826" y="39400"/>
                  <a:pt x="687222" y="85438"/>
                  <a:pt x="731143" y="89671"/>
                </a:cubicBezTo>
                <a:cubicBezTo>
                  <a:pt x="775064" y="93904"/>
                  <a:pt x="897831" y="58450"/>
                  <a:pt x="918468" y="57921"/>
                </a:cubicBezTo>
                <a:cubicBezTo>
                  <a:pt x="939105" y="57392"/>
                  <a:pt x="824806" y="71679"/>
                  <a:pt x="854968" y="86496"/>
                </a:cubicBezTo>
                <a:cubicBezTo>
                  <a:pt x="885130" y="101313"/>
                  <a:pt x="1067164" y="142588"/>
                  <a:pt x="1099443" y="146821"/>
                </a:cubicBezTo>
                <a:cubicBezTo>
                  <a:pt x="1131722" y="151054"/>
                  <a:pt x="1034355" y="103429"/>
                  <a:pt x="1048643" y="111896"/>
                </a:cubicBezTo>
                <a:cubicBezTo>
                  <a:pt x="1062931" y="120363"/>
                  <a:pt x="1164531" y="185450"/>
                  <a:pt x="1185168" y="197621"/>
                </a:cubicBezTo>
                <a:cubicBezTo>
                  <a:pt x="1205805" y="209792"/>
                  <a:pt x="1211097" y="200796"/>
                  <a:pt x="1172468" y="184921"/>
                </a:cubicBezTo>
                <a:cubicBezTo>
                  <a:pt x="1133839" y="169046"/>
                  <a:pt x="1025889" y="123008"/>
                  <a:pt x="953393" y="102371"/>
                </a:cubicBezTo>
                <a:cubicBezTo>
                  <a:pt x="880897" y="81734"/>
                  <a:pt x="823747" y="63213"/>
                  <a:pt x="737493" y="61096"/>
                </a:cubicBezTo>
                <a:cubicBezTo>
                  <a:pt x="651239" y="58979"/>
                  <a:pt x="482435" y="88084"/>
                  <a:pt x="435868" y="89671"/>
                </a:cubicBezTo>
                <a:cubicBezTo>
                  <a:pt x="389301" y="91259"/>
                  <a:pt x="462856" y="81204"/>
                  <a:pt x="458093" y="70621"/>
                </a:cubicBezTo>
                <a:cubicBezTo>
                  <a:pt x="453331" y="60038"/>
                  <a:pt x="449626" y="35696"/>
                  <a:pt x="407293" y="26171"/>
                </a:cubicBezTo>
                <a:cubicBezTo>
                  <a:pt x="364960" y="16646"/>
                  <a:pt x="227376" y="17175"/>
                  <a:pt x="204093" y="13471"/>
                </a:cubicBezTo>
                <a:cubicBezTo>
                  <a:pt x="180810" y="9767"/>
                  <a:pt x="300930" y="-7696"/>
                  <a:pt x="267593" y="3946"/>
                </a:cubicBezTo>
                <a:cubicBezTo>
                  <a:pt x="234256" y="15588"/>
                  <a:pt x="-36149" y="70621"/>
                  <a:pt x="4068" y="706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6E74E63E-4120-130A-A740-43F66C38FF6D}"/>
              </a:ext>
            </a:extLst>
          </p:cNvPr>
          <p:cNvSpPr/>
          <p:nvPr/>
        </p:nvSpPr>
        <p:spPr>
          <a:xfrm>
            <a:off x="6927802" y="6181565"/>
            <a:ext cx="363157" cy="217228"/>
          </a:xfrm>
          <a:custGeom>
            <a:avLst/>
            <a:gdLst>
              <a:gd name="connsiteX0" fmla="*/ 48 w 363157"/>
              <a:gd name="connsiteY0" fmla="*/ 160 h 217228"/>
              <a:gd name="connsiteX1" fmla="*/ 288973 w 363157"/>
              <a:gd name="connsiteY1" fmla="*/ 162085 h 217228"/>
              <a:gd name="connsiteX2" fmla="*/ 212773 w 363157"/>
              <a:gd name="connsiteY2" fmla="*/ 73185 h 217228"/>
              <a:gd name="connsiteX3" fmla="*/ 361998 w 363157"/>
              <a:gd name="connsiteY3" fmla="*/ 216060 h 217228"/>
              <a:gd name="connsiteX4" fmla="*/ 266748 w 363157"/>
              <a:gd name="connsiteY4" fmla="*/ 133510 h 217228"/>
              <a:gd name="connsiteX5" fmla="*/ 48 w 363157"/>
              <a:gd name="connsiteY5" fmla="*/ 160 h 21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3157" h="217228">
                <a:moveTo>
                  <a:pt x="48" y="160"/>
                </a:moveTo>
                <a:cubicBezTo>
                  <a:pt x="3752" y="4922"/>
                  <a:pt x="253519" y="149914"/>
                  <a:pt x="288973" y="162085"/>
                </a:cubicBezTo>
                <a:cubicBezTo>
                  <a:pt x="324427" y="174256"/>
                  <a:pt x="200602" y="64189"/>
                  <a:pt x="212773" y="73185"/>
                </a:cubicBezTo>
                <a:cubicBezTo>
                  <a:pt x="224944" y="82181"/>
                  <a:pt x="353002" y="206006"/>
                  <a:pt x="361998" y="216060"/>
                </a:cubicBezTo>
                <a:cubicBezTo>
                  <a:pt x="370994" y="226114"/>
                  <a:pt x="326544" y="168964"/>
                  <a:pt x="266748" y="133510"/>
                </a:cubicBezTo>
                <a:cubicBezTo>
                  <a:pt x="206952" y="98056"/>
                  <a:pt x="-3656" y="-4602"/>
                  <a:pt x="48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4B559B01-720F-7A64-14BA-5EB0EDCB3105}"/>
              </a:ext>
            </a:extLst>
          </p:cNvPr>
          <p:cNvSpPr/>
          <p:nvPr/>
        </p:nvSpPr>
        <p:spPr>
          <a:xfrm>
            <a:off x="5699119" y="6099149"/>
            <a:ext cx="860906" cy="216083"/>
          </a:xfrm>
          <a:custGeom>
            <a:avLst/>
            <a:gdLst>
              <a:gd name="connsiteX0" fmla="*/ 714381 w 860906"/>
              <a:gd name="connsiteY0" fmla="*/ 111151 h 216083"/>
              <a:gd name="connsiteX1" fmla="*/ 323856 w 860906"/>
              <a:gd name="connsiteY1" fmla="*/ 28601 h 216083"/>
              <a:gd name="connsiteX2" fmla="*/ 457206 w 860906"/>
              <a:gd name="connsiteY2" fmla="*/ 66701 h 216083"/>
              <a:gd name="connsiteX3" fmla="*/ 479431 w 860906"/>
              <a:gd name="connsiteY3" fmla="*/ 107976 h 216083"/>
              <a:gd name="connsiteX4" fmla="*/ 269881 w 860906"/>
              <a:gd name="connsiteY4" fmla="*/ 63526 h 216083"/>
              <a:gd name="connsiteX5" fmla="*/ 438156 w 860906"/>
              <a:gd name="connsiteY5" fmla="*/ 111151 h 216083"/>
              <a:gd name="connsiteX6" fmla="*/ 412756 w 860906"/>
              <a:gd name="connsiteY6" fmla="*/ 130201 h 216083"/>
              <a:gd name="connsiteX7" fmla="*/ 127006 w 860906"/>
              <a:gd name="connsiteY7" fmla="*/ 85751 h 216083"/>
              <a:gd name="connsiteX8" fmla="*/ 428631 w 860906"/>
              <a:gd name="connsiteY8" fmla="*/ 127026 h 216083"/>
              <a:gd name="connsiteX9" fmla="*/ 200031 w 860906"/>
              <a:gd name="connsiteY9" fmla="*/ 142901 h 216083"/>
              <a:gd name="connsiteX10" fmla="*/ 6 w 860906"/>
              <a:gd name="connsiteY10" fmla="*/ 152426 h 216083"/>
              <a:gd name="connsiteX11" fmla="*/ 206381 w 860906"/>
              <a:gd name="connsiteY11" fmla="*/ 190526 h 216083"/>
              <a:gd name="connsiteX12" fmla="*/ 501656 w 860906"/>
              <a:gd name="connsiteY12" fmla="*/ 212751 h 216083"/>
              <a:gd name="connsiteX13" fmla="*/ 241306 w 860906"/>
              <a:gd name="connsiteY13" fmla="*/ 117501 h 216083"/>
              <a:gd name="connsiteX14" fmla="*/ 530231 w 860906"/>
              <a:gd name="connsiteY14" fmla="*/ 107976 h 216083"/>
              <a:gd name="connsiteX15" fmla="*/ 400056 w 860906"/>
              <a:gd name="connsiteY15" fmla="*/ 54001 h 216083"/>
              <a:gd name="connsiteX16" fmla="*/ 860431 w 860906"/>
              <a:gd name="connsiteY16" fmla="*/ 26 h 216083"/>
              <a:gd name="connsiteX17" fmla="*/ 492131 w 860906"/>
              <a:gd name="connsiteY17" fmla="*/ 47651 h 216083"/>
              <a:gd name="connsiteX18" fmla="*/ 714381 w 860906"/>
              <a:gd name="connsiteY18" fmla="*/ 111151 h 21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0906" h="216083">
                <a:moveTo>
                  <a:pt x="714381" y="111151"/>
                </a:moveTo>
                <a:cubicBezTo>
                  <a:pt x="686335" y="107976"/>
                  <a:pt x="366718" y="36009"/>
                  <a:pt x="323856" y="28601"/>
                </a:cubicBezTo>
                <a:cubicBezTo>
                  <a:pt x="280994" y="21193"/>
                  <a:pt x="431277" y="53472"/>
                  <a:pt x="457206" y="66701"/>
                </a:cubicBezTo>
                <a:cubicBezTo>
                  <a:pt x="483135" y="79930"/>
                  <a:pt x="510652" y="108505"/>
                  <a:pt x="479431" y="107976"/>
                </a:cubicBezTo>
                <a:cubicBezTo>
                  <a:pt x="448210" y="107447"/>
                  <a:pt x="276760" y="62997"/>
                  <a:pt x="269881" y="63526"/>
                </a:cubicBezTo>
                <a:cubicBezTo>
                  <a:pt x="263002" y="64055"/>
                  <a:pt x="414343" y="100038"/>
                  <a:pt x="438156" y="111151"/>
                </a:cubicBezTo>
                <a:cubicBezTo>
                  <a:pt x="461968" y="122264"/>
                  <a:pt x="464614" y="134434"/>
                  <a:pt x="412756" y="130201"/>
                </a:cubicBezTo>
                <a:cubicBezTo>
                  <a:pt x="360898" y="125968"/>
                  <a:pt x="124360" y="86280"/>
                  <a:pt x="127006" y="85751"/>
                </a:cubicBezTo>
                <a:cubicBezTo>
                  <a:pt x="129652" y="85222"/>
                  <a:pt x="416460" y="117501"/>
                  <a:pt x="428631" y="127026"/>
                </a:cubicBezTo>
                <a:cubicBezTo>
                  <a:pt x="440802" y="136551"/>
                  <a:pt x="271468" y="138668"/>
                  <a:pt x="200031" y="142901"/>
                </a:cubicBezTo>
                <a:cubicBezTo>
                  <a:pt x="128594" y="147134"/>
                  <a:pt x="-1052" y="144489"/>
                  <a:pt x="6" y="152426"/>
                </a:cubicBezTo>
                <a:cubicBezTo>
                  <a:pt x="1064" y="160363"/>
                  <a:pt x="122773" y="180472"/>
                  <a:pt x="206381" y="190526"/>
                </a:cubicBezTo>
                <a:cubicBezTo>
                  <a:pt x="289989" y="200580"/>
                  <a:pt x="495835" y="224922"/>
                  <a:pt x="501656" y="212751"/>
                </a:cubicBezTo>
                <a:cubicBezTo>
                  <a:pt x="507477" y="200580"/>
                  <a:pt x="236543" y="134964"/>
                  <a:pt x="241306" y="117501"/>
                </a:cubicBezTo>
                <a:cubicBezTo>
                  <a:pt x="246069" y="100038"/>
                  <a:pt x="503773" y="118559"/>
                  <a:pt x="530231" y="107976"/>
                </a:cubicBezTo>
                <a:cubicBezTo>
                  <a:pt x="556689" y="97393"/>
                  <a:pt x="345023" y="71993"/>
                  <a:pt x="400056" y="54001"/>
                </a:cubicBezTo>
                <a:cubicBezTo>
                  <a:pt x="455089" y="36009"/>
                  <a:pt x="845085" y="1084"/>
                  <a:pt x="860431" y="26"/>
                </a:cubicBezTo>
                <a:cubicBezTo>
                  <a:pt x="875777" y="-1032"/>
                  <a:pt x="514356" y="30189"/>
                  <a:pt x="492131" y="47651"/>
                </a:cubicBezTo>
                <a:cubicBezTo>
                  <a:pt x="469906" y="65113"/>
                  <a:pt x="742427" y="114326"/>
                  <a:pt x="714381" y="111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A9CA9C74-06A9-9EA7-2162-D4F1B678D48E}"/>
              </a:ext>
            </a:extLst>
          </p:cNvPr>
          <p:cNvSpPr/>
          <p:nvPr/>
        </p:nvSpPr>
        <p:spPr>
          <a:xfrm>
            <a:off x="5988050" y="6315075"/>
            <a:ext cx="1050964" cy="342593"/>
          </a:xfrm>
          <a:custGeom>
            <a:avLst/>
            <a:gdLst>
              <a:gd name="connsiteX0" fmla="*/ 0 w 1050964"/>
              <a:gd name="connsiteY0" fmla="*/ 0 h 342593"/>
              <a:gd name="connsiteX1" fmla="*/ 615950 w 1050964"/>
              <a:gd name="connsiteY1" fmla="*/ 133350 h 342593"/>
              <a:gd name="connsiteX2" fmla="*/ 549275 w 1050964"/>
              <a:gd name="connsiteY2" fmla="*/ 139700 h 342593"/>
              <a:gd name="connsiteX3" fmla="*/ 622300 w 1050964"/>
              <a:gd name="connsiteY3" fmla="*/ 203200 h 342593"/>
              <a:gd name="connsiteX4" fmla="*/ 714375 w 1050964"/>
              <a:gd name="connsiteY4" fmla="*/ 339725 h 342593"/>
              <a:gd name="connsiteX5" fmla="*/ 688975 w 1050964"/>
              <a:gd name="connsiteY5" fmla="*/ 295275 h 342593"/>
              <a:gd name="connsiteX6" fmla="*/ 530225 w 1050964"/>
              <a:gd name="connsiteY6" fmla="*/ 285750 h 342593"/>
              <a:gd name="connsiteX7" fmla="*/ 809625 w 1050964"/>
              <a:gd name="connsiteY7" fmla="*/ 276225 h 342593"/>
              <a:gd name="connsiteX8" fmla="*/ 765175 w 1050964"/>
              <a:gd name="connsiteY8" fmla="*/ 177800 h 342593"/>
              <a:gd name="connsiteX9" fmla="*/ 819150 w 1050964"/>
              <a:gd name="connsiteY9" fmla="*/ 263525 h 342593"/>
              <a:gd name="connsiteX10" fmla="*/ 1050925 w 1050964"/>
              <a:gd name="connsiteY10" fmla="*/ 190500 h 342593"/>
              <a:gd name="connsiteX11" fmla="*/ 800100 w 1050964"/>
              <a:gd name="connsiteY11" fmla="*/ 238125 h 342593"/>
              <a:gd name="connsiteX12" fmla="*/ 609600 w 1050964"/>
              <a:gd name="connsiteY12" fmla="*/ 209550 h 342593"/>
              <a:gd name="connsiteX13" fmla="*/ 511175 w 1050964"/>
              <a:gd name="connsiteY13" fmla="*/ 203200 h 342593"/>
              <a:gd name="connsiteX14" fmla="*/ 473075 w 1050964"/>
              <a:gd name="connsiteY14" fmla="*/ 269875 h 342593"/>
              <a:gd name="connsiteX15" fmla="*/ 571500 w 1050964"/>
              <a:gd name="connsiteY15" fmla="*/ 165100 h 342593"/>
              <a:gd name="connsiteX16" fmla="*/ 593725 w 1050964"/>
              <a:gd name="connsiteY16" fmla="*/ 155575 h 342593"/>
              <a:gd name="connsiteX17" fmla="*/ 361950 w 1050964"/>
              <a:gd name="connsiteY17" fmla="*/ 123825 h 342593"/>
              <a:gd name="connsiteX18" fmla="*/ 349250 w 1050964"/>
              <a:gd name="connsiteY18" fmla="*/ 136525 h 342593"/>
              <a:gd name="connsiteX19" fmla="*/ 441325 w 1050964"/>
              <a:gd name="connsiteY19" fmla="*/ 206375 h 342593"/>
              <a:gd name="connsiteX20" fmla="*/ 231775 w 1050964"/>
              <a:gd name="connsiteY20" fmla="*/ 76200 h 342593"/>
              <a:gd name="connsiteX21" fmla="*/ 361950 w 1050964"/>
              <a:gd name="connsiteY21" fmla="*/ 107950 h 342593"/>
              <a:gd name="connsiteX22" fmla="*/ 0 w 1050964"/>
              <a:gd name="connsiteY22" fmla="*/ 0 h 3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50964" h="342593">
                <a:moveTo>
                  <a:pt x="0" y="0"/>
                </a:moveTo>
                <a:lnTo>
                  <a:pt x="615950" y="133350"/>
                </a:lnTo>
                <a:cubicBezTo>
                  <a:pt x="707496" y="156633"/>
                  <a:pt x="548217" y="128058"/>
                  <a:pt x="549275" y="139700"/>
                </a:cubicBezTo>
                <a:cubicBezTo>
                  <a:pt x="550333" y="151342"/>
                  <a:pt x="594783" y="169862"/>
                  <a:pt x="622300" y="203200"/>
                </a:cubicBezTo>
                <a:cubicBezTo>
                  <a:pt x="649817" y="236538"/>
                  <a:pt x="703263" y="324379"/>
                  <a:pt x="714375" y="339725"/>
                </a:cubicBezTo>
                <a:cubicBezTo>
                  <a:pt x="725487" y="355071"/>
                  <a:pt x="719667" y="304271"/>
                  <a:pt x="688975" y="295275"/>
                </a:cubicBezTo>
                <a:cubicBezTo>
                  <a:pt x="658283" y="286279"/>
                  <a:pt x="510117" y="288925"/>
                  <a:pt x="530225" y="285750"/>
                </a:cubicBezTo>
                <a:cubicBezTo>
                  <a:pt x="550333" y="282575"/>
                  <a:pt x="770467" y="294217"/>
                  <a:pt x="809625" y="276225"/>
                </a:cubicBezTo>
                <a:cubicBezTo>
                  <a:pt x="848783" y="258233"/>
                  <a:pt x="763587" y="179917"/>
                  <a:pt x="765175" y="177800"/>
                </a:cubicBezTo>
                <a:cubicBezTo>
                  <a:pt x="766763" y="175683"/>
                  <a:pt x="771525" y="261408"/>
                  <a:pt x="819150" y="263525"/>
                </a:cubicBezTo>
                <a:cubicBezTo>
                  <a:pt x="866775" y="265642"/>
                  <a:pt x="1054100" y="194733"/>
                  <a:pt x="1050925" y="190500"/>
                </a:cubicBezTo>
                <a:cubicBezTo>
                  <a:pt x="1047750" y="186267"/>
                  <a:pt x="873654" y="234950"/>
                  <a:pt x="800100" y="238125"/>
                </a:cubicBezTo>
                <a:cubicBezTo>
                  <a:pt x="726546" y="241300"/>
                  <a:pt x="657754" y="215371"/>
                  <a:pt x="609600" y="209550"/>
                </a:cubicBezTo>
                <a:cubicBezTo>
                  <a:pt x="561446" y="203729"/>
                  <a:pt x="533929" y="193146"/>
                  <a:pt x="511175" y="203200"/>
                </a:cubicBezTo>
                <a:cubicBezTo>
                  <a:pt x="488421" y="213254"/>
                  <a:pt x="463021" y="276225"/>
                  <a:pt x="473075" y="269875"/>
                </a:cubicBezTo>
                <a:cubicBezTo>
                  <a:pt x="483129" y="263525"/>
                  <a:pt x="551392" y="184150"/>
                  <a:pt x="571500" y="165100"/>
                </a:cubicBezTo>
                <a:cubicBezTo>
                  <a:pt x="591608" y="146050"/>
                  <a:pt x="628650" y="162454"/>
                  <a:pt x="593725" y="155575"/>
                </a:cubicBezTo>
                <a:cubicBezTo>
                  <a:pt x="558800" y="148696"/>
                  <a:pt x="402696" y="127000"/>
                  <a:pt x="361950" y="123825"/>
                </a:cubicBezTo>
                <a:cubicBezTo>
                  <a:pt x="321204" y="120650"/>
                  <a:pt x="336021" y="122767"/>
                  <a:pt x="349250" y="136525"/>
                </a:cubicBezTo>
                <a:cubicBezTo>
                  <a:pt x="362479" y="150283"/>
                  <a:pt x="460904" y="216429"/>
                  <a:pt x="441325" y="206375"/>
                </a:cubicBezTo>
                <a:cubicBezTo>
                  <a:pt x="421746" y="196321"/>
                  <a:pt x="245004" y="92604"/>
                  <a:pt x="231775" y="76200"/>
                </a:cubicBezTo>
                <a:cubicBezTo>
                  <a:pt x="218546" y="59796"/>
                  <a:pt x="361950" y="107950"/>
                  <a:pt x="361950" y="1079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90E0AE1D-CE34-9E33-F738-CE164E64D68D}"/>
              </a:ext>
            </a:extLst>
          </p:cNvPr>
          <p:cNvSpPr/>
          <p:nvPr/>
        </p:nvSpPr>
        <p:spPr>
          <a:xfrm>
            <a:off x="5802578" y="6289389"/>
            <a:ext cx="1314929" cy="341143"/>
          </a:xfrm>
          <a:custGeom>
            <a:avLst/>
            <a:gdLst>
              <a:gd name="connsiteX0" fmla="*/ 14022 w 1314929"/>
              <a:gd name="connsiteY0" fmla="*/ 28861 h 341143"/>
              <a:gd name="connsiteX1" fmla="*/ 617272 w 1314929"/>
              <a:gd name="connsiteY1" fmla="*/ 263811 h 341143"/>
              <a:gd name="connsiteX2" fmla="*/ 547422 w 1314929"/>
              <a:gd name="connsiteY2" fmla="*/ 257461 h 341143"/>
              <a:gd name="connsiteX3" fmla="*/ 652197 w 1314929"/>
              <a:gd name="connsiteY3" fmla="*/ 266986 h 341143"/>
              <a:gd name="connsiteX4" fmla="*/ 979222 w 1314929"/>
              <a:gd name="connsiteY4" fmla="*/ 213011 h 341143"/>
              <a:gd name="connsiteX5" fmla="*/ 1023672 w 1314929"/>
              <a:gd name="connsiteY5" fmla="*/ 209836 h 341143"/>
              <a:gd name="connsiteX6" fmla="*/ 953822 w 1314929"/>
              <a:gd name="connsiteY6" fmla="*/ 146336 h 341143"/>
              <a:gd name="connsiteX7" fmla="*/ 1068122 w 1314929"/>
              <a:gd name="connsiteY7" fmla="*/ 197136 h 341143"/>
              <a:gd name="connsiteX8" fmla="*/ 1309422 w 1314929"/>
              <a:gd name="connsiteY8" fmla="*/ 197136 h 341143"/>
              <a:gd name="connsiteX9" fmla="*/ 807772 w 1314929"/>
              <a:gd name="connsiteY9" fmla="*/ 219361 h 341143"/>
              <a:gd name="connsiteX10" fmla="*/ 610922 w 1314929"/>
              <a:gd name="connsiteY10" fmla="*/ 333661 h 341143"/>
              <a:gd name="connsiteX11" fmla="*/ 607747 w 1314929"/>
              <a:gd name="connsiteY11" fmla="*/ 330486 h 341143"/>
              <a:gd name="connsiteX12" fmla="*/ 553772 w 1314929"/>
              <a:gd name="connsiteY12" fmla="*/ 266986 h 341143"/>
              <a:gd name="connsiteX13" fmla="*/ 410897 w 1314929"/>
              <a:gd name="connsiteY13" fmla="*/ 317786 h 341143"/>
              <a:gd name="connsiteX14" fmla="*/ 490272 w 1314929"/>
              <a:gd name="connsiteY14" fmla="*/ 263811 h 341143"/>
              <a:gd name="connsiteX15" fmla="*/ 363272 w 1314929"/>
              <a:gd name="connsiteY15" fmla="*/ 206661 h 341143"/>
              <a:gd name="connsiteX16" fmla="*/ 255322 w 1314929"/>
              <a:gd name="connsiteY16" fmla="*/ 247936 h 341143"/>
              <a:gd name="connsiteX17" fmla="*/ 261672 w 1314929"/>
              <a:gd name="connsiteY17" fmla="*/ 193961 h 341143"/>
              <a:gd name="connsiteX18" fmla="*/ 198172 w 1314929"/>
              <a:gd name="connsiteY18" fmla="*/ 197136 h 341143"/>
              <a:gd name="connsiteX19" fmla="*/ 401372 w 1314929"/>
              <a:gd name="connsiteY19" fmla="*/ 165386 h 341143"/>
              <a:gd name="connsiteX20" fmla="*/ 423597 w 1314929"/>
              <a:gd name="connsiteY20" fmla="*/ 105061 h 341143"/>
              <a:gd name="connsiteX21" fmla="*/ 442647 w 1314929"/>
              <a:gd name="connsiteY21" fmla="*/ 76486 h 341143"/>
              <a:gd name="connsiteX22" fmla="*/ 325172 w 1314929"/>
              <a:gd name="connsiteY22" fmla="*/ 136811 h 341143"/>
              <a:gd name="connsiteX23" fmla="*/ 347397 w 1314929"/>
              <a:gd name="connsiteY23" fmla="*/ 73311 h 341143"/>
              <a:gd name="connsiteX24" fmla="*/ 290247 w 1314929"/>
              <a:gd name="connsiteY24" fmla="*/ 92361 h 341143"/>
              <a:gd name="connsiteX25" fmla="*/ 328347 w 1314929"/>
              <a:gd name="connsiteY25" fmla="*/ 47911 h 341143"/>
              <a:gd name="connsiteX26" fmla="*/ 201347 w 1314929"/>
              <a:gd name="connsiteY26" fmla="*/ 76486 h 341143"/>
              <a:gd name="connsiteX27" fmla="*/ 280722 w 1314929"/>
              <a:gd name="connsiteY27" fmla="*/ 286 h 341143"/>
              <a:gd name="connsiteX28" fmla="*/ 214047 w 1314929"/>
              <a:gd name="connsiteY28" fmla="*/ 51086 h 341143"/>
              <a:gd name="connsiteX29" fmla="*/ 191822 w 1314929"/>
              <a:gd name="connsiteY29" fmla="*/ 66961 h 341143"/>
              <a:gd name="connsiteX30" fmla="*/ 14022 w 1314929"/>
              <a:gd name="connsiteY30" fmla="*/ 28861 h 34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14929" h="341143">
                <a:moveTo>
                  <a:pt x="14022" y="28861"/>
                </a:moveTo>
                <a:cubicBezTo>
                  <a:pt x="84930" y="61669"/>
                  <a:pt x="528372" y="225711"/>
                  <a:pt x="617272" y="263811"/>
                </a:cubicBezTo>
                <a:cubicBezTo>
                  <a:pt x="706172" y="301911"/>
                  <a:pt x="547422" y="257461"/>
                  <a:pt x="547422" y="257461"/>
                </a:cubicBezTo>
                <a:cubicBezTo>
                  <a:pt x="553243" y="257990"/>
                  <a:pt x="580230" y="274394"/>
                  <a:pt x="652197" y="266986"/>
                </a:cubicBezTo>
                <a:cubicBezTo>
                  <a:pt x="724164" y="259578"/>
                  <a:pt x="917310" y="222536"/>
                  <a:pt x="979222" y="213011"/>
                </a:cubicBezTo>
                <a:cubicBezTo>
                  <a:pt x="1041135" y="203486"/>
                  <a:pt x="1027905" y="220949"/>
                  <a:pt x="1023672" y="209836"/>
                </a:cubicBezTo>
                <a:cubicBezTo>
                  <a:pt x="1019439" y="198724"/>
                  <a:pt x="946414" y="148453"/>
                  <a:pt x="953822" y="146336"/>
                </a:cubicBezTo>
                <a:cubicBezTo>
                  <a:pt x="961230" y="144219"/>
                  <a:pt x="1008855" y="188669"/>
                  <a:pt x="1068122" y="197136"/>
                </a:cubicBezTo>
                <a:cubicBezTo>
                  <a:pt x="1127389" y="205603"/>
                  <a:pt x="1352814" y="193432"/>
                  <a:pt x="1309422" y="197136"/>
                </a:cubicBezTo>
                <a:cubicBezTo>
                  <a:pt x="1266030" y="200840"/>
                  <a:pt x="924189" y="196607"/>
                  <a:pt x="807772" y="219361"/>
                </a:cubicBezTo>
                <a:cubicBezTo>
                  <a:pt x="691355" y="242115"/>
                  <a:pt x="644260" y="315140"/>
                  <a:pt x="610922" y="333661"/>
                </a:cubicBezTo>
                <a:cubicBezTo>
                  <a:pt x="577585" y="352182"/>
                  <a:pt x="607747" y="330486"/>
                  <a:pt x="607747" y="330486"/>
                </a:cubicBezTo>
                <a:cubicBezTo>
                  <a:pt x="598222" y="319374"/>
                  <a:pt x="586580" y="269103"/>
                  <a:pt x="553772" y="266986"/>
                </a:cubicBezTo>
                <a:cubicBezTo>
                  <a:pt x="520964" y="264869"/>
                  <a:pt x="421480" y="318315"/>
                  <a:pt x="410897" y="317786"/>
                </a:cubicBezTo>
                <a:cubicBezTo>
                  <a:pt x="400314" y="317257"/>
                  <a:pt x="498209" y="282332"/>
                  <a:pt x="490272" y="263811"/>
                </a:cubicBezTo>
                <a:cubicBezTo>
                  <a:pt x="482335" y="245290"/>
                  <a:pt x="402430" y="209307"/>
                  <a:pt x="363272" y="206661"/>
                </a:cubicBezTo>
                <a:cubicBezTo>
                  <a:pt x="324114" y="204015"/>
                  <a:pt x="272255" y="250053"/>
                  <a:pt x="255322" y="247936"/>
                </a:cubicBezTo>
                <a:cubicBezTo>
                  <a:pt x="238389" y="245819"/>
                  <a:pt x="271197" y="202428"/>
                  <a:pt x="261672" y="193961"/>
                </a:cubicBezTo>
                <a:cubicBezTo>
                  <a:pt x="252147" y="185494"/>
                  <a:pt x="174889" y="201899"/>
                  <a:pt x="198172" y="197136"/>
                </a:cubicBezTo>
                <a:cubicBezTo>
                  <a:pt x="221455" y="192374"/>
                  <a:pt x="363801" y="180732"/>
                  <a:pt x="401372" y="165386"/>
                </a:cubicBezTo>
                <a:cubicBezTo>
                  <a:pt x="438943" y="150040"/>
                  <a:pt x="416718" y="119878"/>
                  <a:pt x="423597" y="105061"/>
                </a:cubicBezTo>
                <a:cubicBezTo>
                  <a:pt x="430476" y="90244"/>
                  <a:pt x="459051" y="71194"/>
                  <a:pt x="442647" y="76486"/>
                </a:cubicBezTo>
                <a:cubicBezTo>
                  <a:pt x="426243" y="81778"/>
                  <a:pt x="341047" y="137340"/>
                  <a:pt x="325172" y="136811"/>
                </a:cubicBezTo>
                <a:cubicBezTo>
                  <a:pt x="309297" y="136282"/>
                  <a:pt x="353218" y="80719"/>
                  <a:pt x="347397" y="73311"/>
                </a:cubicBezTo>
                <a:cubicBezTo>
                  <a:pt x="341576" y="65903"/>
                  <a:pt x="293422" y="96594"/>
                  <a:pt x="290247" y="92361"/>
                </a:cubicBezTo>
                <a:cubicBezTo>
                  <a:pt x="287072" y="88128"/>
                  <a:pt x="343164" y="50557"/>
                  <a:pt x="328347" y="47911"/>
                </a:cubicBezTo>
                <a:cubicBezTo>
                  <a:pt x="313530" y="45265"/>
                  <a:pt x="209284" y="84423"/>
                  <a:pt x="201347" y="76486"/>
                </a:cubicBezTo>
                <a:cubicBezTo>
                  <a:pt x="193410" y="68549"/>
                  <a:pt x="278605" y="4519"/>
                  <a:pt x="280722" y="286"/>
                </a:cubicBezTo>
                <a:cubicBezTo>
                  <a:pt x="282839" y="-3947"/>
                  <a:pt x="228863" y="39974"/>
                  <a:pt x="214047" y="51086"/>
                </a:cubicBezTo>
                <a:cubicBezTo>
                  <a:pt x="199231" y="62198"/>
                  <a:pt x="220926" y="69607"/>
                  <a:pt x="191822" y="66961"/>
                </a:cubicBezTo>
                <a:cubicBezTo>
                  <a:pt x="162718" y="64315"/>
                  <a:pt x="-56886" y="-3947"/>
                  <a:pt x="14022" y="28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E9FB2A83-0F02-1B8B-F331-F8F31CFE12E7}"/>
              </a:ext>
            </a:extLst>
          </p:cNvPr>
          <p:cNvSpPr/>
          <p:nvPr/>
        </p:nvSpPr>
        <p:spPr>
          <a:xfrm>
            <a:off x="6244935" y="6421073"/>
            <a:ext cx="959694" cy="182955"/>
          </a:xfrm>
          <a:custGeom>
            <a:avLst/>
            <a:gdLst>
              <a:gd name="connsiteX0" fmla="*/ 16165 w 959694"/>
              <a:gd name="connsiteY0" fmla="*/ 179752 h 182955"/>
              <a:gd name="connsiteX1" fmla="*/ 571790 w 959694"/>
              <a:gd name="connsiteY1" fmla="*/ 5127 h 182955"/>
              <a:gd name="connsiteX2" fmla="*/ 463840 w 959694"/>
              <a:gd name="connsiteY2" fmla="*/ 43227 h 182955"/>
              <a:gd name="connsiteX3" fmla="*/ 622590 w 959694"/>
              <a:gd name="connsiteY3" fmla="*/ 8302 h 182955"/>
              <a:gd name="connsiteX4" fmla="*/ 803565 w 959694"/>
              <a:gd name="connsiteY4" fmla="*/ 17827 h 182955"/>
              <a:gd name="connsiteX5" fmla="*/ 717840 w 959694"/>
              <a:gd name="connsiteY5" fmla="*/ 30527 h 182955"/>
              <a:gd name="connsiteX6" fmla="*/ 946440 w 959694"/>
              <a:gd name="connsiteY6" fmla="*/ 14652 h 182955"/>
              <a:gd name="connsiteX7" fmla="*/ 933740 w 959694"/>
              <a:gd name="connsiteY7" fmla="*/ 14652 h 182955"/>
              <a:gd name="connsiteX8" fmla="*/ 622590 w 959694"/>
              <a:gd name="connsiteY8" fmla="*/ 17827 h 182955"/>
              <a:gd name="connsiteX9" fmla="*/ 320965 w 959694"/>
              <a:gd name="connsiteY9" fmla="*/ 1952 h 182955"/>
              <a:gd name="connsiteX10" fmla="*/ 517815 w 959694"/>
              <a:gd name="connsiteY10" fmla="*/ 21002 h 182955"/>
              <a:gd name="connsiteX11" fmla="*/ 257465 w 959694"/>
              <a:gd name="connsiteY11" fmla="*/ 68627 h 182955"/>
              <a:gd name="connsiteX12" fmla="*/ 111415 w 959694"/>
              <a:gd name="connsiteY12" fmla="*/ 24177 h 182955"/>
              <a:gd name="connsiteX13" fmla="*/ 330490 w 959694"/>
              <a:gd name="connsiteY13" fmla="*/ 128952 h 182955"/>
              <a:gd name="connsiteX14" fmla="*/ 419390 w 959694"/>
              <a:gd name="connsiteY14" fmla="*/ 182927 h 182955"/>
              <a:gd name="connsiteX15" fmla="*/ 320965 w 959694"/>
              <a:gd name="connsiteY15" fmla="*/ 135302 h 182955"/>
              <a:gd name="connsiteX16" fmla="*/ 70140 w 959694"/>
              <a:gd name="connsiteY16" fmla="*/ 65452 h 182955"/>
              <a:gd name="connsiteX17" fmla="*/ 143165 w 959694"/>
              <a:gd name="connsiteY17" fmla="*/ 113077 h 182955"/>
              <a:gd name="connsiteX18" fmla="*/ 16165 w 959694"/>
              <a:gd name="connsiteY18" fmla="*/ 179752 h 18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59694" h="182955">
                <a:moveTo>
                  <a:pt x="16165" y="179752"/>
                </a:moveTo>
                <a:cubicBezTo>
                  <a:pt x="87603" y="161760"/>
                  <a:pt x="497178" y="27881"/>
                  <a:pt x="571790" y="5127"/>
                </a:cubicBezTo>
                <a:cubicBezTo>
                  <a:pt x="646402" y="-17627"/>
                  <a:pt x="455373" y="42698"/>
                  <a:pt x="463840" y="43227"/>
                </a:cubicBezTo>
                <a:cubicBezTo>
                  <a:pt x="472307" y="43756"/>
                  <a:pt x="565969" y="12535"/>
                  <a:pt x="622590" y="8302"/>
                </a:cubicBezTo>
                <a:cubicBezTo>
                  <a:pt x="679211" y="4069"/>
                  <a:pt x="787690" y="14123"/>
                  <a:pt x="803565" y="17827"/>
                </a:cubicBezTo>
                <a:cubicBezTo>
                  <a:pt x="819440" y="21531"/>
                  <a:pt x="694028" y="31056"/>
                  <a:pt x="717840" y="30527"/>
                </a:cubicBezTo>
                <a:cubicBezTo>
                  <a:pt x="741652" y="29998"/>
                  <a:pt x="946440" y="14652"/>
                  <a:pt x="946440" y="14652"/>
                </a:cubicBezTo>
                <a:cubicBezTo>
                  <a:pt x="982423" y="12006"/>
                  <a:pt x="933740" y="14652"/>
                  <a:pt x="933740" y="14652"/>
                </a:cubicBezTo>
                <a:cubicBezTo>
                  <a:pt x="879765" y="15181"/>
                  <a:pt x="724719" y="19944"/>
                  <a:pt x="622590" y="17827"/>
                </a:cubicBezTo>
                <a:cubicBezTo>
                  <a:pt x="520461" y="15710"/>
                  <a:pt x="338427" y="1423"/>
                  <a:pt x="320965" y="1952"/>
                </a:cubicBezTo>
                <a:cubicBezTo>
                  <a:pt x="303503" y="2481"/>
                  <a:pt x="528398" y="9890"/>
                  <a:pt x="517815" y="21002"/>
                </a:cubicBezTo>
                <a:cubicBezTo>
                  <a:pt x="507232" y="32114"/>
                  <a:pt x="325198" y="68098"/>
                  <a:pt x="257465" y="68627"/>
                </a:cubicBezTo>
                <a:cubicBezTo>
                  <a:pt x="189732" y="69156"/>
                  <a:pt x="99244" y="14123"/>
                  <a:pt x="111415" y="24177"/>
                </a:cubicBezTo>
                <a:cubicBezTo>
                  <a:pt x="123586" y="34231"/>
                  <a:pt x="279161" y="102494"/>
                  <a:pt x="330490" y="128952"/>
                </a:cubicBezTo>
                <a:cubicBezTo>
                  <a:pt x="381819" y="155410"/>
                  <a:pt x="420978" y="181869"/>
                  <a:pt x="419390" y="182927"/>
                </a:cubicBezTo>
                <a:cubicBezTo>
                  <a:pt x="417802" y="183985"/>
                  <a:pt x="379173" y="154881"/>
                  <a:pt x="320965" y="135302"/>
                </a:cubicBezTo>
                <a:cubicBezTo>
                  <a:pt x="262757" y="115723"/>
                  <a:pt x="99773" y="69156"/>
                  <a:pt x="70140" y="65452"/>
                </a:cubicBezTo>
                <a:cubicBezTo>
                  <a:pt x="40507" y="61748"/>
                  <a:pt x="153748" y="94027"/>
                  <a:pt x="143165" y="113077"/>
                </a:cubicBezTo>
                <a:cubicBezTo>
                  <a:pt x="132582" y="132127"/>
                  <a:pt x="-55273" y="197744"/>
                  <a:pt x="16165" y="17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417D1B6A-B054-8090-4EA4-22B8BF4164AC}"/>
              </a:ext>
            </a:extLst>
          </p:cNvPr>
          <p:cNvSpPr/>
          <p:nvPr/>
        </p:nvSpPr>
        <p:spPr>
          <a:xfrm>
            <a:off x="5828522" y="6300860"/>
            <a:ext cx="1272880" cy="380344"/>
          </a:xfrm>
          <a:custGeom>
            <a:avLst/>
            <a:gdLst>
              <a:gd name="connsiteX0" fmla="*/ 778 w 1272880"/>
              <a:gd name="connsiteY0" fmla="*/ 1515 h 380344"/>
              <a:gd name="connsiteX1" fmla="*/ 292878 w 1272880"/>
              <a:gd name="connsiteY1" fmla="*/ 226940 h 380344"/>
              <a:gd name="connsiteX2" fmla="*/ 223028 w 1272880"/>
              <a:gd name="connsiteY2" fmla="*/ 217415 h 380344"/>
              <a:gd name="connsiteX3" fmla="*/ 480203 w 1272880"/>
              <a:gd name="connsiteY3" fmla="*/ 331715 h 380344"/>
              <a:gd name="connsiteX4" fmla="*/ 413528 w 1272880"/>
              <a:gd name="connsiteY4" fmla="*/ 299965 h 380344"/>
              <a:gd name="connsiteX5" fmla="*/ 550053 w 1272880"/>
              <a:gd name="connsiteY5" fmla="*/ 334890 h 380344"/>
              <a:gd name="connsiteX6" fmla="*/ 699278 w 1272880"/>
              <a:gd name="connsiteY6" fmla="*/ 312665 h 380344"/>
              <a:gd name="connsiteX7" fmla="*/ 902478 w 1272880"/>
              <a:gd name="connsiteY7" fmla="*/ 379340 h 380344"/>
              <a:gd name="connsiteX8" fmla="*/ 867553 w 1272880"/>
              <a:gd name="connsiteY8" fmla="*/ 347590 h 380344"/>
              <a:gd name="connsiteX9" fmla="*/ 1159653 w 1272880"/>
              <a:gd name="connsiteY9" fmla="*/ 277740 h 380344"/>
              <a:gd name="connsiteX10" fmla="*/ 915178 w 1272880"/>
              <a:gd name="connsiteY10" fmla="*/ 144390 h 380344"/>
              <a:gd name="connsiteX11" fmla="*/ 1115203 w 1272880"/>
              <a:gd name="connsiteY11" fmla="*/ 268215 h 380344"/>
              <a:gd name="connsiteX12" fmla="*/ 1258078 w 1272880"/>
              <a:gd name="connsiteY12" fmla="*/ 207890 h 380344"/>
              <a:gd name="connsiteX13" fmla="*/ 1264428 w 1272880"/>
              <a:gd name="connsiteY13" fmla="*/ 172965 h 380344"/>
              <a:gd name="connsiteX14" fmla="*/ 1223153 w 1272880"/>
              <a:gd name="connsiteY14" fmla="*/ 230115 h 380344"/>
              <a:gd name="connsiteX15" fmla="*/ 861203 w 1272880"/>
              <a:gd name="connsiteY15" fmla="*/ 293615 h 380344"/>
              <a:gd name="connsiteX16" fmla="*/ 762778 w 1272880"/>
              <a:gd name="connsiteY16" fmla="*/ 284090 h 380344"/>
              <a:gd name="connsiteX17" fmla="*/ 753253 w 1272880"/>
              <a:gd name="connsiteY17" fmla="*/ 280915 h 380344"/>
              <a:gd name="connsiteX18" fmla="*/ 524653 w 1272880"/>
              <a:gd name="connsiteY18" fmla="*/ 331715 h 380344"/>
              <a:gd name="connsiteX19" fmla="*/ 299228 w 1272880"/>
              <a:gd name="connsiteY19" fmla="*/ 303140 h 380344"/>
              <a:gd name="connsiteX20" fmla="*/ 337328 w 1272880"/>
              <a:gd name="connsiteY20" fmla="*/ 280915 h 380344"/>
              <a:gd name="connsiteX21" fmla="*/ 270653 w 1272880"/>
              <a:gd name="connsiteY21" fmla="*/ 192015 h 380344"/>
              <a:gd name="connsiteX22" fmla="*/ 194453 w 1272880"/>
              <a:gd name="connsiteY22" fmla="*/ 176140 h 380344"/>
              <a:gd name="connsiteX23" fmla="*/ 334153 w 1272880"/>
              <a:gd name="connsiteY23" fmla="*/ 122165 h 380344"/>
              <a:gd name="connsiteX24" fmla="*/ 229378 w 1272880"/>
              <a:gd name="connsiteY24" fmla="*/ 157090 h 380344"/>
              <a:gd name="connsiteX25" fmla="*/ 207153 w 1272880"/>
              <a:gd name="connsiteY25" fmla="*/ 128515 h 380344"/>
              <a:gd name="connsiteX26" fmla="*/ 778 w 1272880"/>
              <a:gd name="connsiteY26" fmla="*/ 1515 h 38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72880" h="380344">
                <a:moveTo>
                  <a:pt x="778" y="1515"/>
                </a:moveTo>
                <a:cubicBezTo>
                  <a:pt x="15066" y="17919"/>
                  <a:pt x="255836" y="190957"/>
                  <a:pt x="292878" y="226940"/>
                </a:cubicBezTo>
                <a:cubicBezTo>
                  <a:pt x="329920" y="262923"/>
                  <a:pt x="191807" y="199953"/>
                  <a:pt x="223028" y="217415"/>
                </a:cubicBezTo>
                <a:cubicBezTo>
                  <a:pt x="254249" y="234877"/>
                  <a:pt x="448453" y="317957"/>
                  <a:pt x="480203" y="331715"/>
                </a:cubicBezTo>
                <a:cubicBezTo>
                  <a:pt x="511953" y="345473"/>
                  <a:pt x="401886" y="299436"/>
                  <a:pt x="413528" y="299965"/>
                </a:cubicBezTo>
                <a:cubicBezTo>
                  <a:pt x="425170" y="300494"/>
                  <a:pt x="502428" y="332773"/>
                  <a:pt x="550053" y="334890"/>
                </a:cubicBezTo>
                <a:cubicBezTo>
                  <a:pt x="597678" y="337007"/>
                  <a:pt x="640541" y="305257"/>
                  <a:pt x="699278" y="312665"/>
                </a:cubicBezTo>
                <a:cubicBezTo>
                  <a:pt x="758015" y="320073"/>
                  <a:pt x="874432" y="373519"/>
                  <a:pt x="902478" y="379340"/>
                </a:cubicBezTo>
                <a:cubicBezTo>
                  <a:pt x="930524" y="385161"/>
                  <a:pt x="824691" y="364523"/>
                  <a:pt x="867553" y="347590"/>
                </a:cubicBezTo>
                <a:cubicBezTo>
                  <a:pt x="910415" y="330657"/>
                  <a:pt x="1151716" y="311607"/>
                  <a:pt x="1159653" y="277740"/>
                </a:cubicBezTo>
                <a:cubicBezTo>
                  <a:pt x="1167591" y="243873"/>
                  <a:pt x="922586" y="145977"/>
                  <a:pt x="915178" y="144390"/>
                </a:cubicBezTo>
                <a:cubicBezTo>
                  <a:pt x="907770" y="142803"/>
                  <a:pt x="1058053" y="257632"/>
                  <a:pt x="1115203" y="268215"/>
                </a:cubicBezTo>
                <a:cubicBezTo>
                  <a:pt x="1172353" y="278798"/>
                  <a:pt x="1233207" y="223765"/>
                  <a:pt x="1258078" y="207890"/>
                </a:cubicBezTo>
                <a:cubicBezTo>
                  <a:pt x="1282949" y="192015"/>
                  <a:pt x="1270249" y="169261"/>
                  <a:pt x="1264428" y="172965"/>
                </a:cubicBezTo>
                <a:cubicBezTo>
                  <a:pt x="1258607" y="176669"/>
                  <a:pt x="1290357" y="210007"/>
                  <a:pt x="1223153" y="230115"/>
                </a:cubicBezTo>
                <a:cubicBezTo>
                  <a:pt x="1155949" y="250223"/>
                  <a:pt x="937932" y="284619"/>
                  <a:pt x="861203" y="293615"/>
                </a:cubicBezTo>
                <a:cubicBezTo>
                  <a:pt x="784474" y="302611"/>
                  <a:pt x="780770" y="286207"/>
                  <a:pt x="762778" y="284090"/>
                </a:cubicBezTo>
                <a:cubicBezTo>
                  <a:pt x="744786" y="281973"/>
                  <a:pt x="792940" y="272978"/>
                  <a:pt x="753253" y="280915"/>
                </a:cubicBezTo>
                <a:cubicBezTo>
                  <a:pt x="713566" y="288852"/>
                  <a:pt x="600324" y="328011"/>
                  <a:pt x="524653" y="331715"/>
                </a:cubicBezTo>
                <a:cubicBezTo>
                  <a:pt x="448982" y="335419"/>
                  <a:pt x="330449" y="311607"/>
                  <a:pt x="299228" y="303140"/>
                </a:cubicBezTo>
                <a:cubicBezTo>
                  <a:pt x="268007" y="294673"/>
                  <a:pt x="342091" y="299436"/>
                  <a:pt x="337328" y="280915"/>
                </a:cubicBezTo>
                <a:cubicBezTo>
                  <a:pt x="332565" y="262394"/>
                  <a:pt x="294465" y="209477"/>
                  <a:pt x="270653" y="192015"/>
                </a:cubicBezTo>
                <a:cubicBezTo>
                  <a:pt x="246841" y="174553"/>
                  <a:pt x="183870" y="187782"/>
                  <a:pt x="194453" y="176140"/>
                </a:cubicBezTo>
                <a:cubicBezTo>
                  <a:pt x="205036" y="164498"/>
                  <a:pt x="328332" y="125340"/>
                  <a:pt x="334153" y="122165"/>
                </a:cubicBezTo>
                <a:cubicBezTo>
                  <a:pt x="339974" y="118990"/>
                  <a:pt x="250545" y="156032"/>
                  <a:pt x="229378" y="157090"/>
                </a:cubicBezTo>
                <a:cubicBezTo>
                  <a:pt x="208211" y="158148"/>
                  <a:pt x="241020" y="150211"/>
                  <a:pt x="207153" y="128515"/>
                </a:cubicBezTo>
                <a:cubicBezTo>
                  <a:pt x="173286" y="106819"/>
                  <a:pt x="-13510" y="-14889"/>
                  <a:pt x="778" y="1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A7106FFA-A66F-F7A9-DD8E-E34BBCB7161A}"/>
              </a:ext>
            </a:extLst>
          </p:cNvPr>
          <p:cNvSpPr/>
          <p:nvPr/>
        </p:nvSpPr>
        <p:spPr>
          <a:xfrm>
            <a:off x="6162361" y="6175260"/>
            <a:ext cx="607253" cy="203080"/>
          </a:xfrm>
          <a:custGeom>
            <a:avLst/>
            <a:gdLst>
              <a:gd name="connsiteX0" fmla="*/ 314 w 607253"/>
              <a:gd name="connsiteY0" fmla="*/ 115 h 203080"/>
              <a:gd name="connsiteX1" fmla="*/ 92389 w 607253"/>
              <a:gd name="connsiteY1" fmla="*/ 63615 h 203080"/>
              <a:gd name="connsiteX2" fmla="*/ 127314 w 607253"/>
              <a:gd name="connsiteY2" fmla="*/ 136640 h 203080"/>
              <a:gd name="connsiteX3" fmla="*/ 124139 w 607253"/>
              <a:gd name="connsiteY3" fmla="*/ 95365 h 203080"/>
              <a:gd name="connsiteX4" fmla="*/ 133664 w 607253"/>
              <a:gd name="connsiteY4" fmla="*/ 155690 h 203080"/>
              <a:gd name="connsiteX5" fmla="*/ 197164 w 607253"/>
              <a:gd name="connsiteY5" fmla="*/ 158865 h 203080"/>
              <a:gd name="connsiteX6" fmla="*/ 79689 w 607253"/>
              <a:gd name="connsiteY6" fmla="*/ 155690 h 203080"/>
              <a:gd name="connsiteX7" fmla="*/ 346389 w 607253"/>
              <a:gd name="connsiteY7" fmla="*/ 184265 h 203080"/>
              <a:gd name="connsiteX8" fmla="*/ 587689 w 607253"/>
              <a:gd name="connsiteY8" fmla="*/ 184265 h 203080"/>
              <a:gd name="connsiteX9" fmla="*/ 428939 w 607253"/>
              <a:gd name="connsiteY9" fmla="*/ 196965 h 203080"/>
              <a:gd name="connsiteX10" fmla="*/ 517839 w 607253"/>
              <a:gd name="connsiteY10" fmla="*/ 190615 h 203080"/>
              <a:gd name="connsiteX11" fmla="*/ 606739 w 607253"/>
              <a:gd name="connsiteY11" fmla="*/ 193790 h 203080"/>
              <a:gd name="connsiteX12" fmla="*/ 555939 w 607253"/>
              <a:gd name="connsiteY12" fmla="*/ 193790 h 203080"/>
              <a:gd name="connsiteX13" fmla="*/ 590864 w 607253"/>
              <a:gd name="connsiteY13" fmla="*/ 69965 h 203080"/>
              <a:gd name="connsiteX14" fmla="*/ 565464 w 607253"/>
              <a:gd name="connsiteY14" fmla="*/ 165215 h 203080"/>
              <a:gd name="connsiteX15" fmla="*/ 444814 w 607253"/>
              <a:gd name="connsiteY15" fmla="*/ 181090 h 203080"/>
              <a:gd name="connsiteX16" fmla="*/ 352739 w 607253"/>
              <a:gd name="connsiteY16" fmla="*/ 171565 h 203080"/>
              <a:gd name="connsiteX17" fmla="*/ 359089 w 607253"/>
              <a:gd name="connsiteY17" fmla="*/ 146165 h 203080"/>
              <a:gd name="connsiteX18" fmla="*/ 292414 w 607253"/>
              <a:gd name="connsiteY18" fmla="*/ 174740 h 203080"/>
              <a:gd name="connsiteX19" fmla="*/ 152714 w 607253"/>
              <a:gd name="connsiteY19" fmla="*/ 152515 h 203080"/>
              <a:gd name="connsiteX20" fmla="*/ 133664 w 607253"/>
              <a:gd name="connsiteY20" fmla="*/ 127115 h 203080"/>
              <a:gd name="connsiteX21" fmla="*/ 136839 w 607253"/>
              <a:gd name="connsiteY21" fmla="*/ 69965 h 203080"/>
              <a:gd name="connsiteX22" fmla="*/ 127314 w 607253"/>
              <a:gd name="connsiteY22" fmla="*/ 79490 h 203080"/>
              <a:gd name="connsiteX23" fmla="*/ 314 w 607253"/>
              <a:gd name="connsiteY23" fmla="*/ 115 h 20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7253" h="203080">
                <a:moveTo>
                  <a:pt x="314" y="115"/>
                </a:moveTo>
                <a:cubicBezTo>
                  <a:pt x="-5507" y="-2531"/>
                  <a:pt x="71222" y="40861"/>
                  <a:pt x="92389" y="63615"/>
                </a:cubicBezTo>
                <a:cubicBezTo>
                  <a:pt x="113556" y="86369"/>
                  <a:pt x="122022" y="131348"/>
                  <a:pt x="127314" y="136640"/>
                </a:cubicBezTo>
                <a:cubicBezTo>
                  <a:pt x="132606" y="141932"/>
                  <a:pt x="123081" y="92190"/>
                  <a:pt x="124139" y="95365"/>
                </a:cubicBezTo>
                <a:cubicBezTo>
                  <a:pt x="125197" y="98540"/>
                  <a:pt x="121493" y="145107"/>
                  <a:pt x="133664" y="155690"/>
                </a:cubicBezTo>
                <a:cubicBezTo>
                  <a:pt x="145835" y="166273"/>
                  <a:pt x="206160" y="158865"/>
                  <a:pt x="197164" y="158865"/>
                </a:cubicBezTo>
                <a:cubicBezTo>
                  <a:pt x="188168" y="158865"/>
                  <a:pt x="54818" y="151457"/>
                  <a:pt x="79689" y="155690"/>
                </a:cubicBezTo>
                <a:cubicBezTo>
                  <a:pt x="104560" y="159923"/>
                  <a:pt x="261722" y="179503"/>
                  <a:pt x="346389" y="184265"/>
                </a:cubicBezTo>
                <a:cubicBezTo>
                  <a:pt x="431056" y="189027"/>
                  <a:pt x="573931" y="182148"/>
                  <a:pt x="587689" y="184265"/>
                </a:cubicBezTo>
                <a:cubicBezTo>
                  <a:pt x="601447" y="186382"/>
                  <a:pt x="440581" y="195907"/>
                  <a:pt x="428939" y="196965"/>
                </a:cubicBezTo>
                <a:cubicBezTo>
                  <a:pt x="417297" y="198023"/>
                  <a:pt x="488206" y="191144"/>
                  <a:pt x="517839" y="190615"/>
                </a:cubicBezTo>
                <a:cubicBezTo>
                  <a:pt x="547472" y="190086"/>
                  <a:pt x="600389" y="193261"/>
                  <a:pt x="606739" y="193790"/>
                </a:cubicBezTo>
                <a:cubicBezTo>
                  <a:pt x="613089" y="194319"/>
                  <a:pt x="558585" y="214427"/>
                  <a:pt x="555939" y="193790"/>
                </a:cubicBezTo>
                <a:cubicBezTo>
                  <a:pt x="553293" y="173153"/>
                  <a:pt x="589277" y="74727"/>
                  <a:pt x="590864" y="69965"/>
                </a:cubicBezTo>
                <a:cubicBezTo>
                  <a:pt x="592451" y="65203"/>
                  <a:pt x="589806" y="146694"/>
                  <a:pt x="565464" y="165215"/>
                </a:cubicBezTo>
                <a:cubicBezTo>
                  <a:pt x="541122" y="183736"/>
                  <a:pt x="480268" y="180032"/>
                  <a:pt x="444814" y="181090"/>
                </a:cubicBezTo>
                <a:cubicBezTo>
                  <a:pt x="409360" y="182148"/>
                  <a:pt x="367026" y="177386"/>
                  <a:pt x="352739" y="171565"/>
                </a:cubicBezTo>
                <a:cubicBezTo>
                  <a:pt x="338452" y="165744"/>
                  <a:pt x="369143" y="145636"/>
                  <a:pt x="359089" y="146165"/>
                </a:cubicBezTo>
                <a:cubicBezTo>
                  <a:pt x="349035" y="146694"/>
                  <a:pt x="326810" y="173682"/>
                  <a:pt x="292414" y="174740"/>
                </a:cubicBezTo>
                <a:cubicBezTo>
                  <a:pt x="258018" y="175798"/>
                  <a:pt x="179172" y="160453"/>
                  <a:pt x="152714" y="152515"/>
                </a:cubicBezTo>
                <a:cubicBezTo>
                  <a:pt x="126256" y="144577"/>
                  <a:pt x="136310" y="140873"/>
                  <a:pt x="133664" y="127115"/>
                </a:cubicBezTo>
                <a:cubicBezTo>
                  <a:pt x="131018" y="113357"/>
                  <a:pt x="136839" y="69965"/>
                  <a:pt x="136839" y="69965"/>
                </a:cubicBezTo>
                <a:cubicBezTo>
                  <a:pt x="135781" y="62028"/>
                  <a:pt x="146893" y="85840"/>
                  <a:pt x="127314" y="79490"/>
                </a:cubicBezTo>
                <a:cubicBezTo>
                  <a:pt x="107735" y="73140"/>
                  <a:pt x="6135" y="2761"/>
                  <a:pt x="314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78D69ACD-070B-1C5E-F376-6C865FC60688}"/>
              </a:ext>
            </a:extLst>
          </p:cNvPr>
          <p:cNvSpPr/>
          <p:nvPr/>
        </p:nvSpPr>
        <p:spPr>
          <a:xfrm>
            <a:off x="5794522" y="6165408"/>
            <a:ext cx="969143" cy="221728"/>
          </a:xfrm>
          <a:custGeom>
            <a:avLst/>
            <a:gdLst>
              <a:gd name="connsiteX0" fmla="*/ 263378 w 969143"/>
              <a:gd name="connsiteY0" fmla="*/ 442 h 221728"/>
              <a:gd name="connsiteX1" fmla="*/ 450703 w 969143"/>
              <a:gd name="connsiteY1" fmla="*/ 89342 h 221728"/>
              <a:gd name="connsiteX2" fmla="*/ 511028 w 969143"/>
              <a:gd name="connsiteY2" fmla="*/ 175067 h 221728"/>
              <a:gd name="connsiteX3" fmla="*/ 472928 w 969143"/>
              <a:gd name="connsiteY3" fmla="*/ 152842 h 221728"/>
              <a:gd name="connsiteX4" fmla="*/ 949178 w 969143"/>
              <a:gd name="connsiteY4" fmla="*/ 213167 h 221728"/>
              <a:gd name="connsiteX5" fmla="*/ 819003 w 969143"/>
              <a:gd name="connsiteY5" fmla="*/ 213167 h 221728"/>
              <a:gd name="connsiteX6" fmla="*/ 269728 w 969143"/>
              <a:gd name="connsiteY6" fmla="*/ 136967 h 221728"/>
              <a:gd name="connsiteX7" fmla="*/ 314178 w 969143"/>
              <a:gd name="connsiteY7" fmla="*/ 133792 h 221728"/>
              <a:gd name="connsiteX8" fmla="*/ 218928 w 969143"/>
              <a:gd name="connsiteY8" fmla="*/ 105217 h 221728"/>
              <a:gd name="connsiteX9" fmla="*/ 6203 w 969143"/>
              <a:gd name="connsiteY9" fmla="*/ 108392 h 221728"/>
              <a:gd name="connsiteX10" fmla="*/ 63353 w 969143"/>
              <a:gd name="connsiteY10" fmla="*/ 63942 h 221728"/>
              <a:gd name="connsiteX11" fmla="*/ 130028 w 969143"/>
              <a:gd name="connsiteY11" fmla="*/ 63942 h 221728"/>
              <a:gd name="connsiteX12" fmla="*/ 25253 w 969143"/>
              <a:gd name="connsiteY12" fmla="*/ 13142 h 221728"/>
              <a:gd name="connsiteX13" fmla="*/ 234803 w 969143"/>
              <a:gd name="connsiteY13" fmla="*/ 54417 h 221728"/>
              <a:gd name="connsiteX14" fmla="*/ 288778 w 969143"/>
              <a:gd name="connsiteY14" fmla="*/ 54417 h 221728"/>
              <a:gd name="connsiteX15" fmla="*/ 263378 w 969143"/>
              <a:gd name="connsiteY15" fmla="*/ 442 h 221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69143" h="221728">
                <a:moveTo>
                  <a:pt x="263378" y="442"/>
                </a:moveTo>
                <a:cubicBezTo>
                  <a:pt x="290366" y="6263"/>
                  <a:pt x="409428" y="60238"/>
                  <a:pt x="450703" y="89342"/>
                </a:cubicBezTo>
                <a:cubicBezTo>
                  <a:pt x="491978" y="118446"/>
                  <a:pt x="507324" y="164484"/>
                  <a:pt x="511028" y="175067"/>
                </a:cubicBezTo>
                <a:cubicBezTo>
                  <a:pt x="514732" y="185650"/>
                  <a:pt x="399903" y="146492"/>
                  <a:pt x="472928" y="152842"/>
                </a:cubicBezTo>
                <a:cubicBezTo>
                  <a:pt x="545953" y="159192"/>
                  <a:pt x="891499" y="203113"/>
                  <a:pt x="949178" y="213167"/>
                </a:cubicBezTo>
                <a:cubicBezTo>
                  <a:pt x="1006857" y="223221"/>
                  <a:pt x="932245" y="225867"/>
                  <a:pt x="819003" y="213167"/>
                </a:cubicBezTo>
                <a:cubicBezTo>
                  <a:pt x="705761" y="200467"/>
                  <a:pt x="353866" y="150196"/>
                  <a:pt x="269728" y="136967"/>
                </a:cubicBezTo>
                <a:cubicBezTo>
                  <a:pt x="185590" y="123738"/>
                  <a:pt x="322645" y="139084"/>
                  <a:pt x="314178" y="133792"/>
                </a:cubicBezTo>
                <a:cubicBezTo>
                  <a:pt x="305711" y="128500"/>
                  <a:pt x="270257" y="109450"/>
                  <a:pt x="218928" y="105217"/>
                </a:cubicBezTo>
                <a:cubicBezTo>
                  <a:pt x="167599" y="100984"/>
                  <a:pt x="32132" y="115271"/>
                  <a:pt x="6203" y="108392"/>
                </a:cubicBezTo>
                <a:cubicBezTo>
                  <a:pt x="-19726" y="101513"/>
                  <a:pt x="42716" y="71350"/>
                  <a:pt x="63353" y="63942"/>
                </a:cubicBezTo>
                <a:cubicBezTo>
                  <a:pt x="83990" y="56534"/>
                  <a:pt x="136378" y="72409"/>
                  <a:pt x="130028" y="63942"/>
                </a:cubicBezTo>
                <a:cubicBezTo>
                  <a:pt x="123678" y="55475"/>
                  <a:pt x="7791" y="14729"/>
                  <a:pt x="25253" y="13142"/>
                </a:cubicBezTo>
                <a:cubicBezTo>
                  <a:pt x="42715" y="11555"/>
                  <a:pt x="190882" y="47538"/>
                  <a:pt x="234803" y="54417"/>
                </a:cubicBezTo>
                <a:cubicBezTo>
                  <a:pt x="278724" y="61296"/>
                  <a:pt x="281899" y="60767"/>
                  <a:pt x="288778" y="54417"/>
                </a:cubicBezTo>
                <a:cubicBezTo>
                  <a:pt x="295657" y="48067"/>
                  <a:pt x="236390" y="-5379"/>
                  <a:pt x="263378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CED8565D-3757-C7EE-7192-4F972EF0B983}"/>
              </a:ext>
            </a:extLst>
          </p:cNvPr>
          <p:cNvSpPr/>
          <p:nvPr/>
        </p:nvSpPr>
        <p:spPr>
          <a:xfrm>
            <a:off x="6247758" y="6194400"/>
            <a:ext cx="519925" cy="92104"/>
          </a:xfrm>
          <a:custGeom>
            <a:avLst/>
            <a:gdLst>
              <a:gd name="connsiteX0" fmla="*/ 3817 w 519925"/>
              <a:gd name="connsiteY0" fmla="*/ 25 h 92104"/>
              <a:gd name="connsiteX1" fmla="*/ 511817 w 519925"/>
              <a:gd name="connsiteY1" fmla="*/ 38125 h 92104"/>
              <a:gd name="connsiteX2" fmla="*/ 311792 w 519925"/>
              <a:gd name="connsiteY2" fmla="*/ 41300 h 92104"/>
              <a:gd name="connsiteX3" fmla="*/ 248292 w 519925"/>
              <a:gd name="connsiteY3" fmla="*/ 92100 h 92104"/>
              <a:gd name="connsiteX4" fmla="*/ 229242 w 519925"/>
              <a:gd name="connsiteY4" fmla="*/ 38125 h 92104"/>
              <a:gd name="connsiteX5" fmla="*/ 276867 w 519925"/>
              <a:gd name="connsiteY5" fmla="*/ 44475 h 92104"/>
              <a:gd name="connsiteX6" fmla="*/ 3817 w 519925"/>
              <a:gd name="connsiteY6" fmla="*/ 25 h 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9925" h="92104">
                <a:moveTo>
                  <a:pt x="3817" y="25"/>
                </a:moveTo>
                <a:cubicBezTo>
                  <a:pt x="42975" y="-1033"/>
                  <a:pt x="460488" y="31246"/>
                  <a:pt x="511817" y="38125"/>
                </a:cubicBezTo>
                <a:cubicBezTo>
                  <a:pt x="563146" y="45004"/>
                  <a:pt x="355713" y="32304"/>
                  <a:pt x="311792" y="41300"/>
                </a:cubicBezTo>
                <a:cubicBezTo>
                  <a:pt x="267871" y="50296"/>
                  <a:pt x="262050" y="92629"/>
                  <a:pt x="248292" y="92100"/>
                </a:cubicBezTo>
                <a:cubicBezTo>
                  <a:pt x="234534" y="91571"/>
                  <a:pt x="224480" y="46063"/>
                  <a:pt x="229242" y="38125"/>
                </a:cubicBezTo>
                <a:cubicBezTo>
                  <a:pt x="234005" y="30188"/>
                  <a:pt x="314967" y="51883"/>
                  <a:pt x="276867" y="44475"/>
                </a:cubicBezTo>
                <a:cubicBezTo>
                  <a:pt x="238767" y="37067"/>
                  <a:pt x="-35341" y="1083"/>
                  <a:pt x="381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76502BE0-ADA9-2FF2-3801-C6B179C77152}"/>
              </a:ext>
            </a:extLst>
          </p:cNvPr>
          <p:cNvSpPr/>
          <p:nvPr/>
        </p:nvSpPr>
        <p:spPr>
          <a:xfrm>
            <a:off x="6103730" y="6162299"/>
            <a:ext cx="1108708" cy="244271"/>
          </a:xfrm>
          <a:custGeom>
            <a:avLst/>
            <a:gdLst>
              <a:gd name="connsiteX0" fmla="*/ 382795 w 1108708"/>
              <a:gd name="connsiteY0" fmla="*/ 376 h 244271"/>
              <a:gd name="connsiteX1" fmla="*/ 909845 w 1108708"/>
              <a:gd name="connsiteY1" fmla="*/ 101976 h 244271"/>
              <a:gd name="connsiteX2" fmla="*/ 706645 w 1108708"/>
              <a:gd name="connsiteY2" fmla="*/ 114676 h 244271"/>
              <a:gd name="connsiteX3" fmla="*/ 957470 w 1108708"/>
              <a:gd name="connsiteY3" fmla="*/ 149601 h 244271"/>
              <a:gd name="connsiteX4" fmla="*/ 1106695 w 1108708"/>
              <a:gd name="connsiteY4" fmla="*/ 213101 h 244271"/>
              <a:gd name="connsiteX5" fmla="*/ 852695 w 1108708"/>
              <a:gd name="connsiteY5" fmla="*/ 216276 h 244271"/>
              <a:gd name="connsiteX6" fmla="*/ 938420 w 1108708"/>
              <a:gd name="connsiteY6" fmla="*/ 222626 h 244271"/>
              <a:gd name="connsiteX7" fmla="*/ 366920 w 1108708"/>
              <a:gd name="connsiteY7" fmla="*/ 241676 h 244271"/>
              <a:gd name="connsiteX8" fmla="*/ 484395 w 1108708"/>
              <a:gd name="connsiteY8" fmla="*/ 235326 h 244271"/>
              <a:gd name="connsiteX9" fmla="*/ 1795 w 1108708"/>
              <a:gd name="connsiteY9" fmla="*/ 162301 h 244271"/>
              <a:gd name="connsiteX10" fmla="*/ 687595 w 1108708"/>
              <a:gd name="connsiteY10" fmla="*/ 197226 h 244271"/>
              <a:gd name="connsiteX11" fmla="*/ 633620 w 1108708"/>
              <a:gd name="connsiteY11" fmla="*/ 149601 h 244271"/>
              <a:gd name="connsiteX12" fmla="*/ 814595 w 1108708"/>
              <a:gd name="connsiteY12" fmla="*/ 136901 h 244271"/>
              <a:gd name="connsiteX13" fmla="*/ 627270 w 1108708"/>
              <a:gd name="connsiteY13" fmla="*/ 76576 h 244271"/>
              <a:gd name="connsiteX14" fmla="*/ 363745 w 1108708"/>
              <a:gd name="connsiteY14" fmla="*/ 73401 h 244271"/>
              <a:gd name="connsiteX15" fmla="*/ 493920 w 1108708"/>
              <a:gd name="connsiteY15" fmla="*/ 67051 h 244271"/>
              <a:gd name="connsiteX16" fmla="*/ 382795 w 1108708"/>
              <a:gd name="connsiteY16" fmla="*/ 376 h 24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08708" h="244271">
                <a:moveTo>
                  <a:pt x="382795" y="376"/>
                </a:moveTo>
                <a:cubicBezTo>
                  <a:pt x="452116" y="6197"/>
                  <a:pt x="855870" y="82926"/>
                  <a:pt x="909845" y="101976"/>
                </a:cubicBezTo>
                <a:cubicBezTo>
                  <a:pt x="963820" y="121026"/>
                  <a:pt x="698708" y="106739"/>
                  <a:pt x="706645" y="114676"/>
                </a:cubicBezTo>
                <a:cubicBezTo>
                  <a:pt x="714582" y="122613"/>
                  <a:pt x="890795" y="133197"/>
                  <a:pt x="957470" y="149601"/>
                </a:cubicBezTo>
                <a:cubicBezTo>
                  <a:pt x="1024145" y="166005"/>
                  <a:pt x="1124157" y="201989"/>
                  <a:pt x="1106695" y="213101"/>
                </a:cubicBezTo>
                <a:cubicBezTo>
                  <a:pt x="1089233" y="224213"/>
                  <a:pt x="880741" y="214689"/>
                  <a:pt x="852695" y="216276"/>
                </a:cubicBezTo>
                <a:cubicBezTo>
                  <a:pt x="824649" y="217863"/>
                  <a:pt x="1019382" y="218393"/>
                  <a:pt x="938420" y="222626"/>
                </a:cubicBezTo>
                <a:cubicBezTo>
                  <a:pt x="857458" y="226859"/>
                  <a:pt x="442591" y="239559"/>
                  <a:pt x="366920" y="241676"/>
                </a:cubicBezTo>
                <a:cubicBezTo>
                  <a:pt x="291249" y="243793"/>
                  <a:pt x="545249" y="248555"/>
                  <a:pt x="484395" y="235326"/>
                </a:cubicBezTo>
                <a:cubicBezTo>
                  <a:pt x="423541" y="222097"/>
                  <a:pt x="-32072" y="168651"/>
                  <a:pt x="1795" y="162301"/>
                </a:cubicBezTo>
                <a:cubicBezTo>
                  <a:pt x="35662" y="155951"/>
                  <a:pt x="582291" y="199343"/>
                  <a:pt x="687595" y="197226"/>
                </a:cubicBezTo>
                <a:cubicBezTo>
                  <a:pt x="792899" y="195109"/>
                  <a:pt x="612453" y="159655"/>
                  <a:pt x="633620" y="149601"/>
                </a:cubicBezTo>
                <a:cubicBezTo>
                  <a:pt x="654787" y="139547"/>
                  <a:pt x="815653" y="149072"/>
                  <a:pt x="814595" y="136901"/>
                </a:cubicBezTo>
                <a:cubicBezTo>
                  <a:pt x="813537" y="124730"/>
                  <a:pt x="702412" y="87159"/>
                  <a:pt x="627270" y="76576"/>
                </a:cubicBezTo>
                <a:cubicBezTo>
                  <a:pt x="552128" y="65993"/>
                  <a:pt x="385970" y="74988"/>
                  <a:pt x="363745" y="73401"/>
                </a:cubicBezTo>
                <a:cubicBezTo>
                  <a:pt x="341520" y="71814"/>
                  <a:pt x="484924" y="76047"/>
                  <a:pt x="493920" y="67051"/>
                </a:cubicBezTo>
                <a:cubicBezTo>
                  <a:pt x="502916" y="58055"/>
                  <a:pt x="313474" y="-5445"/>
                  <a:pt x="382795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E5D26C95-7518-ABF9-A2A2-42D24BAACFF2}"/>
              </a:ext>
            </a:extLst>
          </p:cNvPr>
          <p:cNvSpPr/>
          <p:nvPr/>
        </p:nvSpPr>
        <p:spPr>
          <a:xfrm>
            <a:off x="5911593" y="6139816"/>
            <a:ext cx="793725" cy="118139"/>
          </a:xfrm>
          <a:custGeom>
            <a:avLst/>
            <a:gdLst>
              <a:gd name="connsiteX0" fmla="*/ 3432 w 793725"/>
              <a:gd name="connsiteY0" fmla="*/ 60959 h 118139"/>
              <a:gd name="connsiteX1" fmla="*/ 457457 w 793725"/>
              <a:gd name="connsiteY1" fmla="*/ 29209 h 118139"/>
              <a:gd name="connsiteX2" fmla="*/ 403482 w 793725"/>
              <a:gd name="connsiteY2" fmla="*/ 634 h 118139"/>
              <a:gd name="connsiteX3" fmla="*/ 787657 w 793725"/>
              <a:gd name="connsiteY3" fmla="*/ 57784 h 118139"/>
              <a:gd name="connsiteX4" fmla="*/ 625732 w 793725"/>
              <a:gd name="connsiteY4" fmla="*/ 67309 h 118139"/>
              <a:gd name="connsiteX5" fmla="*/ 447932 w 793725"/>
              <a:gd name="connsiteY5" fmla="*/ 92709 h 118139"/>
              <a:gd name="connsiteX6" fmla="*/ 574932 w 793725"/>
              <a:gd name="connsiteY6" fmla="*/ 99059 h 118139"/>
              <a:gd name="connsiteX7" fmla="*/ 305057 w 793725"/>
              <a:gd name="connsiteY7" fmla="*/ 89534 h 118139"/>
              <a:gd name="connsiteX8" fmla="*/ 393957 w 793725"/>
              <a:gd name="connsiteY8" fmla="*/ 118109 h 118139"/>
              <a:gd name="connsiteX9" fmla="*/ 254257 w 793725"/>
              <a:gd name="connsiteY9" fmla="*/ 83184 h 118139"/>
              <a:gd name="connsiteX10" fmla="*/ 3432 w 793725"/>
              <a:gd name="connsiteY10" fmla="*/ 60959 h 11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3725" h="118139">
                <a:moveTo>
                  <a:pt x="3432" y="60959"/>
                </a:moveTo>
                <a:cubicBezTo>
                  <a:pt x="37299" y="51963"/>
                  <a:pt x="390782" y="39263"/>
                  <a:pt x="457457" y="29209"/>
                </a:cubicBezTo>
                <a:cubicBezTo>
                  <a:pt x="524132" y="19155"/>
                  <a:pt x="348449" y="-4129"/>
                  <a:pt x="403482" y="634"/>
                </a:cubicBezTo>
                <a:cubicBezTo>
                  <a:pt x="458515" y="5397"/>
                  <a:pt x="750615" y="46672"/>
                  <a:pt x="787657" y="57784"/>
                </a:cubicBezTo>
                <a:cubicBezTo>
                  <a:pt x="824699" y="68896"/>
                  <a:pt x="682353" y="61488"/>
                  <a:pt x="625732" y="67309"/>
                </a:cubicBezTo>
                <a:cubicBezTo>
                  <a:pt x="569111" y="73130"/>
                  <a:pt x="456399" y="87417"/>
                  <a:pt x="447932" y="92709"/>
                </a:cubicBezTo>
                <a:cubicBezTo>
                  <a:pt x="439465" y="98001"/>
                  <a:pt x="598744" y="99588"/>
                  <a:pt x="574932" y="99059"/>
                </a:cubicBezTo>
                <a:cubicBezTo>
                  <a:pt x="551120" y="98530"/>
                  <a:pt x="335220" y="86359"/>
                  <a:pt x="305057" y="89534"/>
                </a:cubicBezTo>
                <a:cubicBezTo>
                  <a:pt x="274894" y="92709"/>
                  <a:pt x="402424" y="119167"/>
                  <a:pt x="393957" y="118109"/>
                </a:cubicBezTo>
                <a:cubicBezTo>
                  <a:pt x="385490" y="117051"/>
                  <a:pt x="312465" y="90592"/>
                  <a:pt x="254257" y="83184"/>
                </a:cubicBezTo>
                <a:cubicBezTo>
                  <a:pt x="196049" y="75776"/>
                  <a:pt x="-30435" y="69955"/>
                  <a:pt x="3432" y="60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E51189AC-F2E4-C8CC-86BD-058F7D676C5F}"/>
              </a:ext>
            </a:extLst>
          </p:cNvPr>
          <p:cNvSpPr/>
          <p:nvPr/>
        </p:nvSpPr>
        <p:spPr>
          <a:xfrm>
            <a:off x="6863891" y="6219662"/>
            <a:ext cx="453087" cy="209729"/>
          </a:xfrm>
          <a:custGeom>
            <a:avLst/>
            <a:gdLst>
              <a:gd name="connsiteX0" fmla="*/ 3634 w 453087"/>
              <a:gd name="connsiteY0" fmla="*/ 163 h 209729"/>
              <a:gd name="connsiteX1" fmla="*/ 311609 w 453087"/>
              <a:gd name="connsiteY1" fmla="*/ 133513 h 209729"/>
              <a:gd name="connsiteX2" fmla="*/ 203659 w 453087"/>
              <a:gd name="connsiteY2" fmla="*/ 35088 h 209729"/>
              <a:gd name="connsiteX3" fmla="*/ 448134 w 453087"/>
              <a:gd name="connsiteY3" fmla="*/ 177963 h 209729"/>
              <a:gd name="connsiteX4" fmla="*/ 371934 w 453087"/>
              <a:gd name="connsiteY4" fmla="*/ 85888 h 209729"/>
              <a:gd name="connsiteX5" fmla="*/ 422734 w 453087"/>
              <a:gd name="connsiteY5" fmla="*/ 165263 h 209729"/>
              <a:gd name="connsiteX6" fmla="*/ 330659 w 453087"/>
              <a:gd name="connsiteY6" fmla="*/ 171613 h 209729"/>
              <a:gd name="connsiteX7" fmla="*/ 44909 w 453087"/>
              <a:gd name="connsiteY7" fmla="*/ 209713 h 209729"/>
              <a:gd name="connsiteX8" fmla="*/ 121109 w 453087"/>
              <a:gd name="connsiteY8" fmla="*/ 174788 h 209729"/>
              <a:gd name="connsiteX9" fmla="*/ 76659 w 453087"/>
              <a:gd name="connsiteY9" fmla="*/ 70013 h 209729"/>
              <a:gd name="connsiteX10" fmla="*/ 136984 w 453087"/>
              <a:gd name="connsiteY10" fmla="*/ 104938 h 209729"/>
              <a:gd name="connsiteX11" fmla="*/ 3634 w 453087"/>
              <a:gd name="connsiteY11" fmla="*/ 163 h 20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3087" h="209729">
                <a:moveTo>
                  <a:pt x="3634" y="163"/>
                </a:moveTo>
                <a:cubicBezTo>
                  <a:pt x="32738" y="4925"/>
                  <a:pt x="278272" y="127692"/>
                  <a:pt x="311609" y="133513"/>
                </a:cubicBezTo>
                <a:cubicBezTo>
                  <a:pt x="344946" y="139334"/>
                  <a:pt x="180905" y="27680"/>
                  <a:pt x="203659" y="35088"/>
                </a:cubicBezTo>
                <a:cubicBezTo>
                  <a:pt x="226413" y="42496"/>
                  <a:pt x="420088" y="169496"/>
                  <a:pt x="448134" y="177963"/>
                </a:cubicBezTo>
                <a:cubicBezTo>
                  <a:pt x="476180" y="186430"/>
                  <a:pt x="376167" y="88005"/>
                  <a:pt x="371934" y="85888"/>
                </a:cubicBezTo>
                <a:cubicBezTo>
                  <a:pt x="367701" y="83771"/>
                  <a:pt x="429613" y="150976"/>
                  <a:pt x="422734" y="165263"/>
                </a:cubicBezTo>
                <a:cubicBezTo>
                  <a:pt x="415855" y="179551"/>
                  <a:pt x="393630" y="164205"/>
                  <a:pt x="330659" y="171613"/>
                </a:cubicBezTo>
                <a:cubicBezTo>
                  <a:pt x="267688" y="179021"/>
                  <a:pt x="79834" y="209184"/>
                  <a:pt x="44909" y="209713"/>
                </a:cubicBezTo>
                <a:cubicBezTo>
                  <a:pt x="9984" y="210242"/>
                  <a:pt x="115817" y="198071"/>
                  <a:pt x="121109" y="174788"/>
                </a:cubicBezTo>
                <a:cubicBezTo>
                  <a:pt x="126401" y="151505"/>
                  <a:pt x="74013" y="81655"/>
                  <a:pt x="76659" y="70013"/>
                </a:cubicBezTo>
                <a:cubicBezTo>
                  <a:pt x="79305" y="58371"/>
                  <a:pt x="144392" y="113934"/>
                  <a:pt x="136984" y="104938"/>
                </a:cubicBezTo>
                <a:cubicBezTo>
                  <a:pt x="129576" y="95942"/>
                  <a:pt x="-25470" y="-4599"/>
                  <a:pt x="3634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5D92C909-DF9B-0F44-5CFE-8A492F956C22}"/>
              </a:ext>
            </a:extLst>
          </p:cNvPr>
          <p:cNvSpPr/>
          <p:nvPr/>
        </p:nvSpPr>
        <p:spPr>
          <a:xfrm>
            <a:off x="7695543" y="4952708"/>
            <a:ext cx="76770" cy="609290"/>
          </a:xfrm>
          <a:custGeom>
            <a:avLst/>
            <a:gdLst>
              <a:gd name="connsiteX0" fmla="*/ 22882 w 76770"/>
              <a:gd name="connsiteY0" fmla="*/ 292 h 609290"/>
              <a:gd name="connsiteX1" fmla="*/ 57807 w 76770"/>
              <a:gd name="connsiteY1" fmla="*/ 371767 h 609290"/>
              <a:gd name="connsiteX2" fmla="*/ 67332 w 76770"/>
              <a:gd name="connsiteY2" fmla="*/ 295567 h 609290"/>
              <a:gd name="connsiteX3" fmla="*/ 657 w 76770"/>
              <a:gd name="connsiteY3" fmla="*/ 606717 h 609290"/>
              <a:gd name="connsiteX4" fmla="*/ 35582 w 76770"/>
              <a:gd name="connsiteY4" fmla="*/ 432092 h 609290"/>
              <a:gd name="connsiteX5" fmla="*/ 73682 w 76770"/>
              <a:gd name="connsiteY5" fmla="*/ 225717 h 609290"/>
              <a:gd name="connsiteX6" fmla="*/ 70507 w 76770"/>
              <a:gd name="connsiteY6" fmla="*/ 308267 h 609290"/>
              <a:gd name="connsiteX7" fmla="*/ 22882 w 76770"/>
              <a:gd name="connsiteY7" fmla="*/ 292 h 60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770" h="609290">
                <a:moveTo>
                  <a:pt x="22882" y="292"/>
                </a:moveTo>
                <a:cubicBezTo>
                  <a:pt x="20765" y="10875"/>
                  <a:pt x="50399" y="322555"/>
                  <a:pt x="57807" y="371767"/>
                </a:cubicBezTo>
                <a:cubicBezTo>
                  <a:pt x="65215" y="420979"/>
                  <a:pt x="76857" y="256409"/>
                  <a:pt x="67332" y="295567"/>
                </a:cubicBezTo>
                <a:cubicBezTo>
                  <a:pt x="57807" y="334725"/>
                  <a:pt x="5949" y="583963"/>
                  <a:pt x="657" y="606717"/>
                </a:cubicBezTo>
                <a:cubicBezTo>
                  <a:pt x="-4635" y="629471"/>
                  <a:pt x="23411" y="495592"/>
                  <a:pt x="35582" y="432092"/>
                </a:cubicBezTo>
                <a:cubicBezTo>
                  <a:pt x="47753" y="368592"/>
                  <a:pt x="67861" y="246354"/>
                  <a:pt x="73682" y="225717"/>
                </a:cubicBezTo>
                <a:cubicBezTo>
                  <a:pt x="79503" y="205080"/>
                  <a:pt x="76328" y="347425"/>
                  <a:pt x="70507" y="308267"/>
                </a:cubicBezTo>
                <a:cubicBezTo>
                  <a:pt x="64686" y="269109"/>
                  <a:pt x="24999" y="-10291"/>
                  <a:pt x="22882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14431F12-89EE-D1F3-E0B9-CD66D30EAE3E}"/>
              </a:ext>
            </a:extLst>
          </p:cNvPr>
          <p:cNvSpPr/>
          <p:nvPr/>
        </p:nvSpPr>
        <p:spPr>
          <a:xfrm>
            <a:off x="7287952" y="6028444"/>
            <a:ext cx="255947" cy="450949"/>
          </a:xfrm>
          <a:custGeom>
            <a:avLst/>
            <a:gdLst>
              <a:gd name="connsiteX0" fmla="*/ 255848 w 255947"/>
              <a:gd name="connsiteY0" fmla="*/ 29456 h 450949"/>
              <a:gd name="connsiteX1" fmla="*/ 11373 w 255947"/>
              <a:gd name="connsiteY1" fmla="*/ 435856 h 450949"/>
              <a:gd name="connsiteX2" fmla="*/ 55823 w 255947"/>
              <a:gd name="connsiteY2" fmla="*/ 340606 h 450949"/>
              <a:gd name="connsiteX3" fmla="*/ 192348 w 255947"/>
              <a:gd name="connsiteY3" fmla="*/ 118356 h 450949"/>
              <a:gd name="connsiteX4" fmla="*/ 62173 w 255947"/>
              <a:gd name="connsiteY4" fmla="*/ 235831 h 450949"/>
              <a:gd name="connsiteX5" fmla="*/ 198698 w 255947"/>
              <a:gd name="connsiteY5" fmla="*/ 881 h 450949"/>
              <a:gd name="connsiteX6" fmla="*/ 43123 w 255947"/>
              <a:gd name="connsiteY6" fmla="*/ 337431 h 450949"/>
              <a:gd name="connsiteX7" fmla="*/ 255848 w 255947"/>
              <a:gd name="connsiteY7" fmla="*/ 29456 h 45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947" h="450949">
                <a:moveTo>
                  <a:pt x="255848" y="29456"/>
                </a:moveTo>
                <a:cubicBezTo>
                  <a:pt x="250556" y="45860"/>
                  <a:pt x="44710" y="383998"/>
                  <a:pt x="11373" y="435856"/>
                </a:cubicBezTo>
                <a:cubicBezTo>
                  <a:pt x="-21965" y="487714"/>
                  <a:pt x="25660" y="393523"/>
                  <a:pt x="55823" y="340606"/>
                </a:cubicBezTo>
                <a:cubicBezTo>
                  <a:pt x="85985" y="287689"/>
                  <a:pt x="191290" y="135818"/>
                  <a:pt x="192348" y="118356"/>
                </a:cubicBezTo>
                <a:cubicBezTo>
                  <a:pt x="193406" y="100894"/>
                  <a:pt x="61115" y="255410"/>
                  <a:pt x="62173" y="235831"/>
                </a:cubicBezTo>
                <a:cubicBezTo>
                  <a:pt x="63231" y="216252"/>
                  <a:pt x="201873" y="-16052"/>
                  <a:pt x="198698" y="881"/>
                </a:cubicBezTo>
                <a:cubicBezTo>
                  <a:pt x="195523" y="17814"/>
                  <a:pt x="33069" y="334256"/>
                  <a:pt x="43123" y="337431"/>
                </a:cubicBezTo>
                <a:cubicBezTo>
                  <a:pt x="53177" y="340606"/>
                  <a:pt x="261140" y="13052"/>
                  <a:pt x="255848" y="294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04646B01-1B74-3CAD-91B0-5A610DA13EA6}"/>
              </a:ext>
            </a:extLst>
          </p:cNvPr>
          <p:cNvSpPr/>
          <p:nvPr/>
        </p:nvSpPr>
        <p:spPr>
          <a:xfrm>
            <a:off x="6946813" y="6629128"/>
            <a:ext cx="276824" cy="483170"/>
          </a:xfrm>
          <a:custGeom>
            <a:avLst/>
            <a:gdLst>
              <a:gd name="connsiteX0" fmla="*/ 276312 w 276824"/>
              <a:gd name="connsiteY0" fmla="*/ 272 h 483170"/>
              <a:gd name="connsiteX1" fmla="*/ 260437 w 276824"/>
              <a:gd name="connsiteY1" fmla="*/ 232047 h 483170"/>
              <a:gd name="connsiteX2" fmla="*/ 257262 w 276824"/>
              <a:gd name="connsiteY2" fmla="*/ 193947 h 483170"/>
              <a:gd name="connsiteX3" fmla="*/ 181062 w 276824"/>
              <a:gd name="connsiteY3" fmla="*/ 343172 h 483170"/>
              <a:gd name="connsiteX4" fmla="*/ 215987 w 276824"/>
              <a:gd name="connsiteY4" fmla="*/ 247922 h 483170"/>
              <a:gd name="connsiteX5" fmla="*/ 87 w 276824"/>
              <a:gd name="connsiteY5" fmla="*/ 482872 h 483170"/>
              <a:gd name="connsiteX6" fmla="*/ 244562 w 276824"/>
              <a:gd name="connsiteY6" fmla="*/ 190772 h 483170"/>
              <a:gd name="connsiteX7" fmla="*/ 276312 w 276824"/>
              <a:gd name="connsiteY7" fmla="*/ 272 h 483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824" h="483170">
                <a:moveTo>
                  <a:pt x="276312" y="272"/>
                </a:moveTo>
                <a:cubicBezTo>
                  <a:pt x="278958" y="7151"/>
                  <a:pt x="263612" y="199768"/>
                  <a:pt x="260437" y="232047"/>
                </a:cubicBezTo>
                <a:cubicBezTo>
                  <a:pt x="257262" y="264326"/>
                  <a:pt x="270491" y="175426"/>
                  <a:pt x="257262" y="193947"/>
                </a:cubicBezTo>
                <a:cubicBezTo>
                  <a:pt x="244033" y="212468"/>
                  <a:pt x="187941" y="334176"/>
                  <a:pt x="181062" y="343172"/>
                </a:cubicBezTo>
                <a:cubicBezTo>
                  <a:pt x="174183" y="352168"/>
                  <a:pt x="246149" y="224639"/>
                  <a:pt x="215987" y="247922"/>
                </a:cubicBezTo>
                <a:cubicBezTo>
                  <a:pt x="185825" y="271205"/>
                  <a:pt x="-4676" y="492397"/>
                  <a:pt x="87" y="482872"/>
                </a:cubicBezTo>
                <a:cubicBezTo>
                  <a:pt x="4850" y="473347"/>
                  <a:pt x="200112" y="263268"/>
                  <a:pt x="244562" y="190772"/>
                </a:cubicBezTo>
                <a:cubicBezTo>
                  <a:pt x="289012" y="118276"/>
                  <a:pt x="273666" y="-6607"/>
                  <a:pt x="276312" y="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3688B9CC-AF16-C2C5-73CA-578F82571940}"/>
              </a:ext>
            </a:extLst>
          </p:cNvPr>
          <p:cNvSpPr/>
          <p:nvPr/>
        </p:nvSpPr>
        <p:spPr>
          <a:xfrm>
            <a:off x="6371891" y="7038938"/>
            <a:ext cx="504277" cy="384457"/>
          </a:xfrm>
          <a:custGeom>
            <a:avLst/>
            <a:gdLst>
              <a:gd name="connsiteX0" fmla="*/ 451184 w 504277"/>
              <a:gd name="connsiteY0" fmla="*/ 37 h 384457"/>
              <a:gd name="connsiteX1" fmla="*/ 495634 w 504277"/>
              <a:gd name="connsiteY1" fmla="*/ 155612 h 384457"/>
              <a:gd name="connsiteX2" fmla="*/ 498809 w 504277"/>
              <a:gd name="connsiteY2" fmla="*/ 127037 h 384457"/>
              <a:gd name="connsiteX3" fmla="*/ 473409 w 504277"/>
              <a:gd name="connsiteY3" fmla="*/ 247687 h 384457"/>
              <a:gd name="connsiteX4" fmla="*/ 501984 w 504277"/>
              <a:gd name="connsiteY4" fmla="*/ 184187 h 384457"/>
              <a:gd name="connsiteX5" fmla="*/ 400384 w 504277"/>
              <a:gd name="connsiteY5" fmla="*/ 320712 h 384457"/>
              <a:gd name="connsiteX6" fmla="*/ 435309 w 504277"/>
              <a:gd name="connsiteY6" fmla="*/ 269912 h 384457"/>
              <a:gd name="connsiteX7" fmla="*/ 286084 w 504277"/>
              <a:gd name="connsiteY7" fmla="*/ 346112 h 384457"/>
              <a:gd name="connsiteX8" fmla="*/ 359109 w 504277"/>
              <a:gd name="connsiteY8" fmla="*/ 330237 h 384457"/>
              <a:gd name="connsiteX9" fmla="*/ 334 w 504277"/>
              <a:gd name="connsiteY9" fmla="*/ 384212 h 384457"/>
              <a:gd name="connsiteX10" fmla="*/ 432134 w 504277"/>
              <a:gd name="connsiteY10" fmla="*/ 304837 h 384457"/>
              <a:gd name="connsiteX11" fmla="*/ 413084 w 504277"/>
              <a:gd name="connsiteY11" fmla="*/ 292137 h 384457"/>
              <a:gd name="connsiteX12" fmla="*/ 397209 w 504277"/>
              <a:gd name="connsiteY12" fmla="*/ 139737 h 384457"/>
              <a:gd name="connsiteX13" fmla="*/ 403559 w 504277"/>
              <a:gd name="connsiteY13" fmla="*/ 250862 h 384457"/>
              <a:gd name="connsiteX14" fmla="*/ 432134 w 504277"/>
              <a:gd name="connsiteY14" fmla="*/ 212762 h 384457"/>
              <a:gd name="connsiteX15" fmla="*/ 394034 w 504277"/>
              <a:gd name="connsiteY15" fmla="*/ 263562 h 384457"/>
              <a:gd name="connsiteX16" fmla="*/ 498809 w 504277"/>
              <a:gd name="connsiteY16" fmla="*/ 171487 h 384457"/>
              <a:gd name="connsiteX17" fmla="*/ 451184 w 504277"/>
              <a:gd name="connsiteY17" fmla="*/ 37 h 38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4277" h="384457">
                <a:moveTo>
                  <a:pt x="451184" y="37"/>
                </a:moveTo>
                <a:cubicBezTo>
                  <a:pt x="450655" y="-2609"/>
                  <a:pt x="487697" y="134445"/>
                  <a:pt x="495634" y="155612"/>
                </a:cubicBezTo>
                <a:cubicBezTo>
                  <a:pt x="503572" y="176779"/>
                  <a:pt x="502513" y="111691"/>
                  <a:pt x="498809" y="127037"/>
                </a:cubicBezTo>
                <a:cubicBezTo>
                  <a:pt x="495105" y="142383"/>
                  <a:pt x="472880" y="238162"/>
                  <a:pt x="473409" y="247687"/>
                </a:cubicBezTo>
                <a:cubicBezTo>
                  <a:pt x="473938" y="257212"/>
                  <a:pt x="514155" y="172016"/>
                  <a:pt x="501984" y="184187"/>
                </a:cubicBezTo>
                <a:cubicBezTo>
                  <a:pt x="489813" y="196358"/>
                  <a:pt x="411496" y="306425"/>
                  <a:pt x="400384" y="320712"/>
                </a:cubicBezTo>
                <a:cubicBezTo>
                  <a:pt x="389271" y="335000"/>
                  <a:pt x="454359" y="265679"/>
                  <a:pt x="435309" y="269912"/>
                </a:cubicBezTo>
                <a:cubicBezTo>
                  <a:pt x="416259" y="274145"/>
                  <a:pt x="298784" y="336058"/>
                  <a:pt x="286084" y="346112"/>
                </a:cubicBezTo>
                <a:cubicBezTo>
                  <a:pt x="273384" y="356166"/>
                  <a:pt x="406734" y="323887"/>
                  <a:pt x="359109" y="330237"/>
                </a:cubicBezTo>
                <a:cubicBezTo>
                  <a:pt x="311484" y="336587"/>
                  <a:pt x="-11837" y="388445"/>
                  <a:pt x="334" y="384212"/>
                </a:cubicBezTo>
                <a:cubicBezTo>
                  <a:pt x="12505" y="379979"/>
                  <a:pt x="432134" y="304837"/>
                  <a:pt x="432134" y="304837"/>
                </a:cubicBezTo>
                <a:cubicBezTo>
                  <a:pt x="500926" y="289491"/>
                  <a:pt x="418905" y="319654"/>
                  <a:pt x="413084" y="292137"/>
                </a:cubicBezTo>
                <a:cubicBezTo>
                  <a:pt x="407263" y="264620"/>
                  <a:pt x="398796" y="146616"/>
                  <a:pt x="397209" y="139737"/>
                </a:cubicBezTo>
                <a:cubicBezTo>
                  <a:pt x="395622" y="132858"/>
                  <a:pt x="397738" y="238691"/>
                  <a:pt x="403559" y="250862"/>
                </a:cubicBezTo>
                <a:cubicBezTo>
                  <a:pt x="409380" y="263033"/>
                  <a:pt x="432134" y="212762"/>
                  <a:pt x="432134" y="212762"/>
                </a:cubicBezTo>
                <a:cubicBezTo>
                  <a:pt x="430546" y="214879"/>
                  <a:pt x="382922" y="270441"/>
                  <a:pt x="394034" y="263562"/>
                </a:cubicBezTo>
                <a:cubicBezTo>
                  <a:pt x="405146" y="256683"/>
                  <a:pt x="491930" y="210116"/>
                  <a:pt x="498809" y="171487"/>
                </a:cubicBezTo>
                <a:cubicBezTo>
                  <a:pt x="505688" y="132858"/>
                  <a:pt x="451713" y="2683"/>
                  <a:pt x="4511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6B5177C9-4968-4DEF-CE56-26095D846731}"/>
              </a:ext>
            </a:extLst>
          </p:cNvPr>
          <p:cNvSpPr/>
          <p:nvPr/>
        </p:nvSpPr>
        <p:spPr>
          <a:xfrm>
            <a:off x="5987715" y="6881571"/>
            <a:ext cx="565784" cy="505742"/>
          </a:xfrm>
          <a:custGeom>
            <a:avLst/>
            <a:gdLst>
              <a:gd name="connsiteX0" fmla="*/ 38435 w 565784"/>
              <a:gd name="connsiteY0" fmla="*/ 1829 h 505742"/>
              <a:gd name="connsiteX1" fmla="*/ 241635 w 565784"/>
              <a:gd name="connsiteY1" fmla="*/ 386004 h 505742"/>
              <a:gd name="connsiteX2" fmla="*/ 228935 w 565784"/>
              <a:gd name="connsiteY2" fmla="*/ 303454 h 505742"/>
              <a:gd name="connsiteX3" fmla="*/ 346410 w 565784"/>
              <a:gd name="connsiteY3" fmla="*/ 503479 h 505742"/>
              <a:gd name="connsiteX4" fmla="*/ 340060 w 565784"/>
              <a:gd name="connsiteY4" fmla="*/ 405054 h 505742"/>
              <a:gd name="connsiteX5" fmla="*/ 374985 w 565784"/>
              <a:gd name="connsiteY5" fmla="*/ 306629 h 505742"/>
              <a:gd name="connsiteX6" fmla="*/ 359110 w 565784"/>
              <a:gd name="connsiteY6" fmla="*/ 366954 h 505742"/>
              <a:gd name="connsiteX7" fmla="*/ 565485 w 565784"/>
              <a:gd name="connsiteY7" fmla="*/ 405054 h 505742"/>
              <a:gd name="connsiteX8" fmla="*/ 403560 w 565784"/>
              <a:gd name="connsiteY8" fmla="*/ 370129 h 505742"/>
              <a:gd name="connsiteX9" fmla="*/ 343235 w 565784"/>
              <a:gd name="connsiteY9" fmla="*/ 379654 h 505742"/>
              <a:gd name="connsiteX10" fmla="*/ 301960 w 565784"/>
              <a:gd name="connsiteY10" fmla="*/ 430454 h 505742"/>
              <a:gd name="connsiteX11" fmla="*/ 184485 w 565784"/>
              <a:gd name="connsiteY11" fmla="*/ 300279 h 505742"/>
              <a:gd name="connsiteX12" fmla="*/ 335 w 565784"/>
              <a:gd name="connsiteY12" fmla="*/ 154229 h 505742"/>
              <a:gd name="connsiteX13" fmla="*/ 136860 w 565784"/>
              <a:gd name="connsiteY13" fmla="*/ 236779 h 505742"/>
              <a:gd name="connsiteX14" fmla="*/ 38435 w 565784"/>
              <a:gd name="connsiteY14" fmla="*/ 1829 h 50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5784" h="505742">
                <a:moveTo>
                  <a:pt x="38435" y="1829"/>
                </a:moveTo>
                <a:cubicBezTo>
                  <a:pt x="55897" y="26700"/>
                  <a:pt x="209885" y="335733"/>
                  <a:pt x="241635" y="386004"/>
                </a:cubicBezTo>
                <a:cubicBezTo>
                  <a:pt x="273385" y="436275"/>
                  <a:pt x="211473" y="283875"/>
                  <a:pt x="228935" y="303454"/>
                </a:cubicBezTo>
                <a:cubicBezTo>
                  <a:pt x="246397" y="323033"/>
                  <a:pt x="327889" y="486546"/>
                  <a:pt x="346410" y="503479"/>
                </a:cubicBezTo>
                <a:cubicBezTo>
                  <a:pt x="364931" y="520412"/>
                  <a:pt x="335297" y="437862"/>
                  <a:pt x="340060" y="405054"/>
                </a:cubicBezTo>
                <a:cubicBezTo>
                  <a:pt x="344823" y="372246"/>
                  <a:pt x="371810" y="312979"/>
                  <a:pt x="374985" y="306629"/>
                </a:cubicBezTo>
                <a:cubicBezTo>
                  <a:pt x="378160" y="300279"/>
                  <a:pt x="327360" y="350550"/>
                  <a:pt x="359110" y="366954"/>
                </a:cubicBezTo>
                <a:cubicBezTo>
                  <a:pt x="390860" y="383358"/>
                  <a:pt x="558077" y="404525"/>
                  <a:pt x="565485" y="405054"/>
                </a:cubicBezTo>
                <a:cubicBezTo>
                  <a:pt x="572893" y="405583"/>
                  <a:pt x="440602" y="374362"/>
                  <a:pt x="403560" y="370129"/>
                </a:cubicBezTo>
                <a:cubicBezTo>
                  <a:pt x="366518" y="365896"/>
                  <a:pt x="360168" y="369600"/>
                  <a:pt x="343235" y="379654"/>
                </a:cubicBezTo>
                <a:cubicBezTo>
                  <a:pt x="326302" y="389708"/>
                  <a:pt x="328418" y="443683"/>
                  <a:pt x="301960" y="430454"/>
                </a:cubicBezTo>
                <a:cubicBezTo>
                  <a:pt x="275502" y="417225"/>
                  <a:pt x="234756" y="346316"/>
                  <a:pt x="184485" y="300279"/>
                </a:cubicBezTo>
                <a:cubicBezTo>
                  <a:pt x="134214" y="254242"/>
                  <a:pt x="8272" y="164812"/>
                  <a:pt x="335" y="154229"/>
                </a:cubicBezTo>
                <a:cubicBezTo>
                  <a:pt x="-7602" y="143646"/>
                  <a:pt x="127864" y="260062"/>
                  <a:pt x="136860" y="236779"/>
                </a:cubicBezTo>
                <a:cubicBezTo>
                  <a:pt x="145856" y="213496"/>
                  <a:pt x="20973" y="-23042"/>
                  <a:pt x="38435" y="1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7613E828-F7E3-4A38-9AF8-176CA49F25A1}"/>
              </a:ext>
            </a:extLst>
          </p:cNvPr>
          <p:cNvSpPr/>
          <p:nvPr/>
        </p:nvSpPr>
        <p:spPr>
          <a:xfrm>
            <a:off x="5737220" y="6546388"/>
            <a:ext cx="292072" cy="449776"/>
          </a:xfrm>
          <a:custGeom>
            <a:avLst/>
            <a:gdLst>
              <a:gd name="connsiteX0" fmla="*/ 5 w 292072"/>
              <a:gd name="connsiteY0" fmla="*/ 462 h 449776"/>
              <a:gd name="connsiteX1" fmla="*/ 158755 w 292072"/>
              <a:gd name="connsiteY1" fmla="*/ 267162 h 449776"/>
              <a:gd name="connsiteX2" fmla="*/ 152405 w 292072"/>
              <a:gd name="connsiteY2" fmla="*/ 216362 h 449776"/>
              <a:gd name="connsiteX3" fmla="*/ 288930 w 292072"/>
              <a:gd name="connsiteY3" fmla="*/ 444962 h 449776"/>
              <a:gd name="connsiteX4" fmla="*/ 234955 w 292072"/>
              <a:gd name="connsiteY4" fmla="*/ 352887 h 449776"/>
              <a:gd name="connsiteX5" fmla="*/ 85730 w 292072"/>
              <a:gd name="connsiteY5" fmla="*/ 130637 h 449776"/>
              <a:gd name="connsiteX6" fmla="*/ 152405 w 292072"/>
              <a:gd name="connsiteY6" fmla="*/ 200487 h 449776"/>
              <a:gd name="connsiteX7" fmla="*/ 5 w 292072"/>
              <a:gd name="connsiteY7" fmla="*/ 462 h 44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072" h="449776">
                <a:moveTo>
                  <a:pt x="5" y="462"/>
                </a:moveTo>
                <a:cubicBezTo>
                  <a:pt x="1063" y="11574"/>
                  <a:pt x="133355" y="231179"/>
                  <a:pt x="158755" y="267162"/>
                </a:cubicBezTo>
                <a:cubicBezTo>
                  <a:pt x="184155" y="303145"/>
                  <a:pt x="130709" y="186729"/>
                  <a:pt x="152405" y="216362"/>
                </a:cubicBezTo>
                <a:cubicBezTo>
                  <a:pt x="174101" y="245995"/>
                  <a:pt x="275172" y="422208"/>
                  <a:pt x="288930" y="444962"/>
                </a:cubicBezTo>
                <a:cubicBezTo>
                  <a:pt x="302688" y="467716"/>
                  <a:pt x="268822" y="405274"/>
                  <a:pt x="234955" y="352887"/>
                </a:cubicBezTo>
                <a:cubicBezTo>
                  <a:pt x="201088" y="300500"/>
                  <a:pt x="99488" y="156037"/>
                  <a:pt x="85730" y="130637"/>
                </a:cubicBezTo>
                <a:cubicBezTo>
                  <a:pt x="71972" y="105237"/>
                  <a:pt x="163518" y="219008"/>
                  <a:pt x="152405" y="200487"/>
                </a:cubicBezTo>
                <a:cubicBezTo>
                  <a:pt x="141293" y="181966"/>
                  <a:pt x="-1053" y="-10650"/>
                  <a:pt x="5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DCD4C1D0-1310-CD43-52D0-F5F3341AAC35}"/>
              </a:ext>
            </a:extLst>
          </p:cNvPr>
          <p:cNvSpPr/>
          <p:nvPr/>
        </p:nvSpPr>
        <p:spPr>
          <a:xfrm>
            <a:off x="5407025" y="6092748"/>
            <a:ext cx="101474" cy="254188"/>
          </a:xfrm>
          <a:custGeom>
            <a:avLst/>
            <a:gdLst>
              <a:gd name="connsiteX0" fmla="*/ 0 w 101474"/>
              <a:gd name="connsiteY0" fmla="*/ 77 h 254188"/>
              <a:gd name="connsiteX1" fmla="*/ 92075 w 101474"/>
              <a:gd name="connsiteY1" fmla="*/ 149302 h 254188"/>
              <a:gd name="connsiteX2" fmla="*/ 98425 w 101474"/>
              <a:gd name="connsiteY2" fmla="*/ 254077 h 254188"/>
              <a:gd name="connsiteX3" fmla="*/ 92075 w 101474"/>
              <a:gd name="connsiteY3" fmla="*/ 130252 h 254188"/>
              <a:gd name="connsiteX4" fmla="*/ 0 w 101474"/>
              <a:gd name="connsiteY4" fmla="*/ 77 h 2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74" h="254188">
                <a:moveTo>
                  <a:pt x="0" y="77"/>
                </a:moveTo>
                <a:cubicBezTo>
                  <a:pt x="0" y="3252"/>
                  <a:pt x="75671" y="106969"/>
                  <a:pt x="92075" y="149302"/>
                </a:cubicBezTo>
                <a:cubicBezTo>
                  <a:pt x="108479" y="191635"/>
                  <a:pt x="98425" y="257252"/>
                  <a:pt x="98425" y="254077"/>
                </a:cubicBezTo>
                <a:cubicBezTo>
                  <a:pt x="98425" y="250902"/>
                  <a:pt x="106892" y="168881"/>
                  <a:pt x="92075" y="130252"/>
                </a:cubicBezTo>
                <a:cubicBezTo>
                  <a:pt x="77258" y="91623"/>
                  <a:pt x="0" y="-3098"/>
                  <a:pt x="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4DEC7B82-8BD5-0162-0123-BB9A195C6CA8}"/>
              </a:ext>
            </a:extLst>
          </p:cNvPr>
          <p:cNvSpPr/>
          <p:nvPr/>
        </p:nvSpPr>
        <p:spPr>
          <a:xfrm>
            <a:off x="5215479" y="5228505"/>
            <a:ext cx="174818" cy="700558"/>
          </a:xfrm>
          <a:custGeom>
            <a:avLst/>
            <a:gdLst>
              <a:gd name="connsiteX0" fmla="*/ 121696 w 174818"/>
              <a:gd name="connsiteY0" fmla="*/ 720 h 700558"/>
              <a:gd name="connsiteX1" fmla="*/ 70896 w 174818"/>
              <a:gd name="connsiteY1" fmla="*/ 308695 h 700558"/>
              <a:gd name="connsiteX2" fmla="*/ 86771 w 174818"/>
              <a:gd name="connsiteY2" fmla="*/ 496020 h 700558"/>
              <a:gd name="connsiteX3" fmla="*/ 51846 w 174818"/>
              <a:gd name="connsiteY3" fmla="*/ 429345 h 700558"/>
              <a:gd name="connsiteX4" fmla="*/ 172496 w 174818"/>
              <a:gd name="connsiteY4" fmla="*/ 696045 h 700558"/>
              <a:gd name="connsiteX5" fmla="*/ 134396 w 174818"/>
              <a:gd name="connsiteY5" fmla="*/ 603970 h 700558"/>
              <a:gd name="connsiteX6" fmla="*/ 1046 w 174818"/>
              <a:gd name="connsiteY6" fmla="*/ 286470 h 700558"/>
              <a:gd name="connsiteX7" fmla="*/ 70896 w 174818"/>
              <a:gd name="connsiteY7" fmla="*/ 422995 h 700558"/>
              <a:gd name="connsiteX8" fmla="*/ 45496 w 174818"/>
              <a:gd name="connsiteY8" fmla="*/ 324570 h 700558"/>
              <a:gd name="connsiteX9" fmla="*/ 105821 w 174818"/>
              <a:gd name="connsiteY9" fmla="*/ 111845 h 700558"/>
              <a:gd name="connsiteX10" fmla="*/ 48671 w 174818"/>
              <a:gd name="connsiteY10" fmla="*/ 219795 h 700558"/>
              <a:gd name="connsiteX11" fmla="*/ 121696 w 174818"/>
              <a:gd name="connsiteY11" fmla="*/ 720 h 70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18" h="700558">
                <a:moveTo>
                  <a:pt x="121696" y="720"/>
                </a:moveTo>
                <a:cubicBezTo>
                  <a:pt x="125400" y="15537"/>
                  <a:pt x="76717" y="226145"/>
                  <a:pt x="70896" y="308695"/>
                </a:cubicBezTo>
                <a:cubicBezTo>
                  <a:pt x="65075" y="391245"/>
                  <a:pt x="89946" y="475912"/>
                  <a:pt x="86771" y="496020"/>
                </a:cubicBezTo>
                <a:cubicBezTo>
                  <a:pt x="83596" y="516128"/>
                  <a:pt x="37559" y="396008"/>
                  <a:pt x="51846" y="429345"/>
                </a:cubicBezTo>
                <a:cubicBezTo>
                  <a:pt x="66133" y="462682"/>
                  <a:pt x="158738" y="666941"/>
                  <a:pt x="172496" y="696045"/>
                </a:cubicBezTo>
                <a:cubicBezTo>
                  <a:pt x="186254" y="725149"/>
                  <a:pt x="134396" y="603970"/>
                  <a:pt x="134396" y="603970"/>
                </a:cubicBezTo>
                <a:cubicBezTo>
                  <a:pt x="105821" y="535708"/>
                  <a:pt x="11629" y="316633"/>
                  <a:pt x="1046" y="286470"/>
                </a:cubicBezTo>
                <a:cubicBezTo>
                  <a:pt x="-9537" y="256308"/>
                  <a:pt x="63488" y="416645"/>
                  <a:pt x="70896" y="422995"/>
                </a:cubicBezTo>
                <a:cubicBezTo>
                  <a:pt x="78304" y="429345"/>
                  <a:pt x="39675" y="376428"/>
                  <a:pt x="45496" y="324570"/>
                </a:cubicBezTo>
                <a:cubicBezTo>
                  <a:pt x="51317" y="272712"/>
                  <a:pt x="105292" y="129307"/>
                  <a:pt x="105821" y="111845"/>
                </a:cubicBezTo>
                <a:cubicBezTo>
                  <a:pt x="106350" y="94383"/>
                  <a:pt x="45496" y="235141"/>
                  <a:pt x="48671" y="219795"/>
                </a:cubicBezTo>
                <a:cubicBezTo>
                  <a:pt x="51846" y="204449"/>
                  <a:pt x="117992" y="-14097"/>
                  <a:pt x="121696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46E860D8-5D38-CBA4-CC93-04EF1905AFDA}"/>
              </a:ext>
            </a:extLst>
          </p:cNvPr>
          <p:cNvSpPr/>
          <p:nvPr/>
        </p:nvSpPr>
        <p:spPr>
          <a:xfrm>
            <a:off x="5376913" y="4802690"/>
            <a:ext cx="65055" cy="231440"/>
          </a:xfrm>
          <a:custGeom>
            <a:avLst/>
            <a:gdLst>
              <a:gd name="connsiteX0" fmla="*/ 65037 w 65055"/>
              <a:gd name="connsiteY0" fmla="*/ 1085 h 231440"/>
              <a:gd name="connsiteX1" fmla="*/ 4712 w 65055"/>
              <a:gd name="connsiteY1" fmla="*/ 163010 h 231440"/>
              <a:gd name="connsiteX2" fmla="*/ 4712 w 65055"/>
              <a:gd name="connsiteY2" fmla="*/ 229685 h 231440"/>
              <a:gd name="connsiteX3" fmla="*/ 11062 w 65055"/>
              <a:gd name="connsiteY3" fmla="*/ 99510 h 231440"/>
              <a:gd name="connsiteX4" fmla="*/ 65037 w 65055"/>
              <a:gd name="connsiteY4" fmla="*/ 1085 h 23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55" h="231440">
                <a:moveTo>
                  <a:pt x="65037" y="1085"/>
                </a:moveTo>
                <a:cubicBezTo>
                  <a:pt x="63979" y="11668"/>
                  <a:pt x="14766" y="124910"/>
                  <a:pt x="4712" y="163010"/>
                </a:cubicBezTo>
                <a:cubicBezTo>
                  <a:pt x="-5342" y="201110"/>
                  <a:pt x="3654" y="240268"/>
                  <a:pt x="4712" y="229685"/>
                </a:cubicBezTo>
                <a:cubicBezTo>
                  <a:pt x="5770" y="219102"/>
                  <a:pt x="479" y="139198"/>
                  <a:pt x="11062" y="99510"/>
                </a:cubicBezTo>
                <a:cubicBezTo>
                  <a:pt x="21645" y="59823"/>
                  <a:pt x="66095" y="-9498"/>
                  <a:pt x="65037" y="1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64FA4C56-70D3-4C5F-C353-114E03C45403}"/>
              </a:ext>
            </a:extLst>
          </p:cNvPr>
          <p:cNvSpPr/>
          <p:nvPr/>
        </p:nvSpPr>
        <p:spPr>
          <a:xfrm>
            <a:off x="6018045" y="2839699"/>
            <a:ext cx="143127" cy="403989"/>
          </a:xfrm>
          <a:custGeom>
            <a:avLst/>
            <a:gdLst>
              <a:gd name="connsiteX0" fmla="*/ 143058 w 143127"/>
              <a:gd name="connsiteY0" fmla="*/ 1155 h 403989"/>
              <a:gd name="connsiteX1" fmla="*/ 9893 w 143127"/>
              <a:gd name="connsiteY1" fmla="*/ 391773 h 403989"/>
              <a:gd name="connsiteX2" fmla="*/ 27648 w 143127"/>
              <a:gd name="connsiteY2" fmla="*/ 276363 h 403989"/>
              <a:gd name="connsiteX3" fmla="*/ 143058 w 143127"/>
              <a:gd name="connsiteY3" fmla="*/ 1155 h 403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27" h="403989">
                <a:moveTo>
                  <a:pt x="143058" y="1155"/>
                </a:moveTo>
                <a:cubicBezTo>
                  <a:pt x="140099" y="20390"/>
                  <a:pt x="29128" y="345905"/>
                  <a:pt x="9893" y="391773"/>
                </a:cubicBezTo>
                <a:cubicBezTo>
                  <a:pt x="-9342" y="437641"/>
                  <a:pt x="1015" y="344425"/>
                  <a:pt x="27648" y="276363"/>
                </a:cubicBezTo>
                <a:cubicBezTo>
                  <a:pt x="54281" y="208301"/>
                  <a:pt x="146017" y="-18080"/>
                  <a:pt x="143058" y="1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0115AB96-014F-0DB6-A7EC-E162DE05DD38}"/>
              </a:ext>
            </a:extLst>
          </p:cNvPr>
          <p:cNvSpPr/>
          <p:nvPr/>
        </p:nvSpPr>
        <p:spPr>
          <a:xfrm>
            <a:off x="7084370" y="2609857"/>
            <a:ext cx="194727" cy="330115"/>
          </a:xfrm>
          <a:custGeom>
            <a:avLst/>
            <a:gdLst>
              <a:gd name="connsiteX0" fmla="*/ 11 w 194727"/>
              <a:gd name="connsiteY0" fmla="*/ 178 h 330115"/>
              <a:gd name="connsiteX1" fmla="*/ 177564 w 194727"/>
              <a:gd name="connsiteY1" fmla="*/ 310896 h 330115"/>
              <a:gd name="connsiteX2" fmla="*/ 168686 w 194727"/>
              <a:gd name="connsiteY2" fmla="*/ 266508 h 330115"/>
              <a:gd name="connsiteX3" fmla="*/ 11 w 194727"/>
              <a:gd name="connsiteY3" fmla="*/ 178 h 3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727" h="330115">
                <a:moveTo>
                  <a:pt x="11" y="178"/>
                </a:moveTo>
                <a:cubicBezTo>
                  <a:pt x="1491" y="7576"/>
                  <a:pt x="177564" y="310896"/>
                  <a:pt x="177564" y="310896"/>
                </a:cubicBezTo>
                <a:cubicBezTo>
                  <a:pt x="205677" y="355284"/>
                  <a:pt x="196799" y="315335"/>
                  <a:pt x="168686" y="266508"/>
                </a:cubicBezTo>
                <a:cubicBezTo>
                  <a:pt x="140573" y="217681"/>
                  <a:pt x="-1469" y="-7220"/>
                  <a:pt x="11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CC51D6EC-0F0E-B8C3-667C-666DAF1656F4}"/>
              </a:ext>
            </a:extLst>
          </p:cNvPr>
          <p:cNvSpPr/>
          <p:nvPr/>
        </p:nvSpPr>
        <p:spPr>
          <a:xfrm>
            <a:off x="5157926" y="4854275"/>
            <a:ext cx="62641" cy="623321"/>
          </a:xfrm>
          <a:custGeom>
            <a:avLst/>
            <a:gdLst>
              <a:gd name="connsiteX0" fmla="*/ 62144 w 62641"/>
              <a:gd name="connsiteY0" fmla="*/ 1810 h 623321"/>
              <a:gd name="connsiteX1" fmla="*/ 35511 w 62641"/>
              <a:gd name="connsiteY1" fmla="*/ 436816 h 623321"/>
              <a:gd name="connsiteX2" fmla="*/ 35511 w 62641"/>
              <a:gd name="connsiteY2" fmla="*/ 623247 h 623321"/>
              <a:gd name="connsiteX3" fmla="*/ 0 w 62641"/>
              <a:gd name="connsiteY3" fmla="*/ 419061 h 623321"/>
              <a:gd name="connsiteX4" fmla="*/ 35511 w 62641"/>
              <a:gd name="connsiteY4" fmla="*/ 427939 h 623321"/>
              <a:gd name="connsiteX5" fmla="*/ 8878 w 62641"/>
              <a:gd name="connsiteY5" fmla="*/ 285896 h 623321"/>
              <a:gd name="connsiteX6" fmla="*/ 62144 w 62641"/>
              <a:gd name="connsiteY6" fmla="*/ 1810 h 62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641" h="623321">
                <a:moveTo>
                  <a:pt x="62144" y="1810"/>
                </a:moveTo>
                <a:cubicBezTo>
                  <a:pt x="66583" y="26963"/>
                  <a:pt x="39950" y="333243"/>
                  <a:pt x="35511" y="436816"/>
                </a:cubicBezTo>
                <a:cubicBezTo>
                  <a:pt x="31072" y="540389"/>
                  <a:pt x="41429" y="626206"/>
                  <a:pt x="35511" y="623247"/>
                </a:cubicBezTo>
                <a:cubicBezTo>
                  <a:pt x="29593" y="620288"/>
                  <a:pt x="0" y="451612"/>
                  <a:pt x="0" y="419061"/>
                </a:cubicBezTo>
                <a:cubicBezTo>
                  <a:pt x="0" y="386510"/>
                  <a:pt x="34031" y="450133"/>
                  <a:pt x="35511" y="427939"/>
                </a:cubicBezTo>
                <a:cubicBezTo>
                  <a:pt x="36991" y="405745"/>
                  <a:pt x="0" y="350999"/>
                  <a:pt x="8878" y="285896"/>
                </a:cubicBezTo>
                <a:cubicBezTo>
                  <a:pt x="17756" y="220793"/>
                  <a:pt x="57705" y="-23343"/>
                  <a:pt x="62144" y="1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69991555-D503-4B4C-4AE6-634674A444DC}"/>
              </a:ext>
            </a:extLst>
          </p:cNvPr>
          <p:cNvSpPr/>
          <p:nvPr/>
        </p:nvSpPr>
        <p:spPr>
          <a:xfrm>
            <a:off x="5033290" y="5690305"/>
            <a:ext cx="267520" cy="525980"/>
          </a:xfrm>
          <a:custGeom>
            <a:avLst/>
            <a:gdLst>
              <a:gd name="connsiteX0" fmla="*/ 349 w 267520"/>
              <a:gd name="connsiteY0" fmla="*/ 281 h 525980"/>
              <a:gd name="connsiteX1" fmla="*/ 195658 w 267520"/>
              <a:gd name="connsiteY1" fmla="*/ 355388 h 525980"/>
              <a:gd name="connsiteX2" fmla="*/ 248924 w 267520"/>
              <a:gd name="connsiteY2" fmla="*/ 524064 h 525980"/>
              <a:gd name="connsiteX3" fmla="*/ 248924 w 267520"/>
              <a:gd name="connsiteY3" fmla="*/ 417532 h 525980"/>
              <a:gd name="connsiteX4" fmla="*/ 349 w 267520"/>
              <a:gd name="connsiteY4" fmla="*/ 281 h 5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520" h="525980">
                <a:moveTo>
                  <a:pt x="349" y="281"/>
                </a:moveTo>
                <a:cubicBezTo>
                  <a:pt x="-8529" y="-10076"/>
                  <a:pt x="154229" y="268091"/>
                  <a:pt x="195658" y="355388"/>
                </a:cubicBezTo>
                <a:cubicBezTo>
                  <a:pt x="237087" y="442685"/>
                  <a:pt x="240046" y="513707"/>
                  <a:pt x="248924" y="524064"/>
                </a:cubicBezTo>
                <a:cubicBezTo>
                  <a:pt x="257802" y="534421"/>
                  <a:pt x="285914" y="503350"/>
                  <a:pt x="248924" y="417532"/>
                </a:cubicBezTo>
                <a:cubicBezTo>
                  <a:pt x="211934" y="331715"/>
                  <a:pt x="9227" y="10638"/>
                  <a:pt x="349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754F0D01-89EF-A849-562A-88C97F9A7AF6}"/>
              </a:ext>
            </a:extLst>
          </p:cNvPr>
          <p:cNvSpPr/>
          <p:nvPr/>
        </p:nvSpPr>
        <p:spPr>
          <a:xfrm>
            <a:off x="7891866" y="4864470"/>
            <a:ext cx="62672" cy="409778"/>
          </a:xfrm>
          <a:custGeom>
            <a:avLst/>
            <a:gdLst>
              <a:gd name="connsiteX0" fmla="*/ 18138 w 62672"/>
              <a:gd name="connsiteY0" fmla="*/ 493 h 409778"/>
              <a:gd name="connsiteX1" fmla="*/ 62526 w 62672"/>
              <a:gd name="connsiteY1" fmla="*/ 213557 h 409778"/>
              <a:gd name="connsiteX2" fmla="*/ 383 w 62672"/>
              <a:gd name="connsiteY2" fmla="*/ 408866 h 409778"/>
              <a:gd name="connsiteX3" fmla="*/ 35893 w 62672"/>
              <a:gd name="connsiteY3" fmla="*/ 275701 h 409778"/>
              <a:gd name="connsiteX4" fmla="*/ 18138 w 62672"/>
              <a:gd name="connsiteY4" fmla="*/ 493 h 40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72" h="409778">
                <a:moveTo>
                  <a:pt x="18138" y="493"/>
                </a:moveTo>
                <a:cubicBezTo>
                  <a:pt x="22577" y="-9864"/>
                  <a:pt x="65485" y="145495"/>
                  <a:pt x="62526" y="213557"/>
                </a:cubicBezTo>
                <a:cubicBezTo>
                  <a:pt x="59567" y="281619"/>
                  <a:pt x="4822" y="398509"/>
                  <a:pt x="383" y="408866"/>
                </a:cubicBezTo>
                <a:cubicBezTo>
                  <a:pt x="-4056" y="419223"/>
                  <a:pt x="31454" y="339324"/>
                  <a:pt x="35893" y="275701"/>
                </a:cubicBezTo>
                <a:cubicBezTo>
                  <a:pt x="40332" y="212078"/>
                  <a:pt x="13699" y="10850"/>
                  <a:pt x="18138" y="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9938F89F-B6B4-30C5-1F81-99A45A3CD793}"/>
              </a:ext>
            </a:extLst>
          </p:cNvPr>
          <p:cNvSpPr/>
          <p:nvPr/>
        </p:nvSpPr>
        <p:spPr>
          <a:xfrm>
            <a:off x="4988263" y="5831591"/>
            <a:ext cx="152169" cy="534418"/>
          </a:xfrm>
          <a:custGeom>
            <a:avLst/>
            <a:gdLst>
              <a:gd name="connsiteX0" fmla="*/ 987 w 152169"/>
              <a:gd name="connsiteY0" fmla="*/ 18793 h 534418"/>
              <a:gd name="connsiteX1" fmla="*/ 63131 w 152169"/>
              <a:gd name="connsiteY1" fmla="*/ 311757 h 534418"/>
              <a:gd name="connsiteX2" fmla="*/ 151908 w 152169"/>
              <a:gd name="connsiteY2" fmla="*/ 533698 h 534418"/>
              <a:gd name="connsiteX3" fmla="*/ 89764 w 152169"/>
              <a:gd name="connsiteY3" fmla="*/ 382778 h 534418"/>
              <a:gd name="connsiteX4" fmla="*/ 72009 w 152169"/>
              <a:gd name="connsiteY4" fmla="*/ 382778 h 534418"/>
              <a:gd name="connsiteX5" fmla="*/ 27620 w 152169"/>
              <a:gd name="connsiteY5" fmla="*/ 63182 h 534418"/>
              <a:gd name="connsiteX6" fmla="*/ 987 w 152169"/>
              <a:gd name="connsiteY6" fmla="*/ 18793 h 53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69" h="534418">
                <a:moveTo>
                  <a:pt x="987" y="18793"/>
                </a:moveTo>
                <a:cubicBezTo>
                  <a:pt x="6906" y="60222"/>
                  <a:pt x="37978" y="225940"/>
                  <a:pt x="63131" y="311757"/>
                </a:cubicBezTo>
                <a:cubicBezTo>
                  <a:pt x="88285" y="397575"/>
                  <a:pt x="147469" y="521861"/>
                  <a:pt x="151908" y="533698"/>
                </a:cubicBezTo>
                <a:cubicBezTo>
                  <a:pt x="156347" y="545535"/>
                  <a:pt x="103081" y="407931"/>
                  <a:pt x="89764" y="382778"/>
                </a:cubicBezTo>
                <a:cubicBezTo>
                  <a:pt x="76447" y="357625"/>
                  <a:pt x="82366" y="436044"/>
                  <a:pt x="72009" y="382778"/>
                </a:cubicBezTo>
                <a:cubicBezTo>
                  <a:pt x="61652" y="329512"/>
                  <a:pt x="37977" y="116448"/>
                  <a:pt x="27620" y="63182"/>
                </a:cubicBezTo>
                <a:cubicBezTo>
                  <a:pt x="17263" y="9916"/>
                  <a:pt x="-4932" y="-22636"/>
                  <a:pt x="987" y="18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878F5A3D-6961-96D8-40B6-B489E243002E}"/>
              </a:ext>
            </a:extLst>
          </p:cNvPr>
          <p:cNvSpPr/>
          <p:nvPr/>
        </p:nvSpPr>
        <p:spPr>
          <a:xfrm>
            <a:off x="7664759" y="5743669"/>
            <a:ext cx="55484" cy="267512"/>
          </a:xfrm>
          <a:custGeom>
            <a:avLst/>
            <a:gdLst>
              <a:gd name="connsiteX0" fmla="*/ 49936 w 55484"/>
              <a:gd name="connsiteY0" fmla="*/ 183 h 267512"/>
              <a:gd name="connsiteX1" fmla="*/ 49936 w 55484"/>
              <a:gd name="connsiteY1" fmla="*/ 177737 h 267512"/>
              <a:gd name="connsiteX2" fmla="*/ 5548 w 55484"/>
              <a:gd name="connsiteY2" fmla="*/ 266514 h 267512"/>
              <a:gd name="connsiteX3" fmla="*/ 5548 w 55484"/>
              <a:gd name="connsiteY3" fmla="*/ 213248 h 267512"/>
              <a:gd name="connsiteX4" fmla="*/ 49936 w 55484"/>
              <a:gd name="connsiteY4" fmla="*/ 183 h 26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484" h="267512">
                <a:moveTo>
                  <a:pt x="49936" y="183"/>
                </a:moveTo>
                <a:cubicBezTo>
                  <a:pt x="57334" y="-5735"/>
                  <a:pt x="57334" y="133349"/>
                  <a:pt x="49936" y="177737"/>
                </a:cubicBezTo>
                <a:cubicBezTo>
                  <a:pt x="42538" y="222126"/>
                  <a:pt x="5548" y="266514"/>
                  <a:pt x="5548" y="266514"/>
                </a:cubicBezTo>
                <a:cubicBezTo>
                  <a:pt x="-1850" y="272432"/>
                  <a:pt x="-1850" y="251718"/>
                  <a:pt x="5548" y="213248"/>
                </a:cubicBezTo>
                <a:cubicBezTo>
                  <a:pt x="12946" y="174778"/>
                  <a:pt x="42538" y="6101"/>
                  <a:pt x="4993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ACB82E2A-93CF-8F25-BDAB-BAC7EF0642F9}"/>
              </a:ext>
            </a:extLst>
          </p:cNvPr>
          <p:cNvSpPr/>
          <p:nvPr/>
        </p:nvSpPr>
        <p:spPr>
          <a:xfrm>
            <a:off x="7457243" y="2867130"/>
            <a:ext cx="82190" cy="518820"/>
          </a:xfrm>
          <a:custGeom>
            <a:avLst/>
            <a:gdLst>
              <a:gd name="connsiteX0" fmla="*/ 0 w 82190"/>
              <a:gd name="connsiteY0" fmla="*/ 357 h 518820"/>
              <a:gd name="connsiteX1" fmla="*/ 79899 w 82190"/>
              <a:gd name="connsiteY1" fmla="*/ 426486 h 518820"/>
              <a:gd name="connsiteX2" fmla="*/ 62143 w 82190"/>
              <a:gd name="connsiteY2" fmla="*/ 515262 h 518820"/>
              <a:gd name="connsiteX3" fmla="*/ 79899 w 82190"/>
              <a:gd name="connsiteY3" fmla="*/ 355464 h 518820"/>
              <a:gd name="connsiteX4" fmla="*/ 0 w 82190"/>
              <a:gd name="connsiteY4" fmla="*/ 357 h 51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190" h="518820">
                <a:moveTo>
                  <a:pt x="0" y="357"/>
                </a:moveTo>
                <a:cubicBezTo>
                  <a:pt x="0" y="12194"/>
                  <a:pt x="69542" y="340669"/>
                  <a:pt x="79899" y="426486"/>
                </a:cubicBezTo>
                <a:cubicBezTo>
                  <a:pt x="90256" y="512304"/>
                  <a:pt x="62143" y="527099"/>
                  <a:pt x="62143" y="515262"/>
                </a:cubicBezTo>
                <a:cubicBezTo>
                  <a:pt x="62143" y="503425"/>
                  <a:pt x="85817" y="436843"/>
                  <a:pt x="79899" y="355464"/>
                </a:cubicBezTo>
                <a:cubicBezTo>
                  <a:pt x="73981" y="274085"/>
                  <a:pt x="0" y="-11480"/>
                  <a:pt x="0" y="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A1B5BD46-ADF3-BB8C-0901-6EE3181961BF}"/>
              </a:ext>
            </a:extLst>
          </p:cNvPr>
          <p:cNvSpPr/>
          <p:nvPr/>
        </p:nvSpPr>
        <p:spPr>
          <a:xfrm>
            <a:off x="4998098" y="6365240"/>
            <a:ext cx="556455" cy="598734"/>
          </a:xfrm>
          <a:custGeom>
            <a:avLst/>
            <a:gdLst>
              <a:gd name="connsiteX0" fmla="*/ 30 w 556455"/>
              <a:gd name="connsiteY0" fmla="*/ 49 h 598734"/>
              <a:gd name="connsiteX1" fmla="*/ 248605 w 556455"/>
              <a:gd name="connsiteY1" fmla="*/ 364034 h 598734"/>
              <a:gd name="connsiteX2" fmla="*/ 230850 w 556455"/>
              <a:gd name="connsiteY2" fmla="*/ 319645 h 598734"/>
              <a:gd name="connsiteX3" fmla="*/ 550446 w 556455"/>
              <a:gd name="connsiteY3" fmla="*/ 594853 h 598734"/>
              <a:gd name="connsiteX4" fmla="*/ 426158 w 556455"/>
              <a:gd name="connsiteY4" fmla="*/ 470566 h 598734"/>
              <a:gd name="connsiteX5" fmla="*/ 257483 w 556455"/>
              <a:gd name="connsiteY5" fmla="*/ 319645 h 598734"/>
              <a:gd name="connsiteX6" fmla="*/ 266360 w 556455"/>
              <a:gd name="connsiteY6" fmla="*/ 337401 h 598734"/>
              <a:gd name="connsiteX7" fmla="*/ 30 w 556455"/>
              <a:gd name="connsiteY7" fmla="*/ 49 h 59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455" h="598734">
                <a:moveTo>
                  <a:pt x="30" y="49"/>
                </a:moveTo>
                <a:cubicBezTo>
                  <a:pt x="-2929" y="4488"/>
                  <a:pt x="210135" y="310768"/>
                  <a:pt x="248605" y="364034"/>
                </a:cubicBezTo>
                <a:cubicBezTo>
                  <a:pt x="287075" y="417300"/>
                  <a:pt x="180543" y="281175"/>
                  <a:pt x="230850" y="319645"/>
                </a:cubicBezTo>
                <a:cubicBezTo>
                  <a:pt x="281157" y="358115"/>
                  <a:pt x="517895" y="569700"/>
                  <a:pt x="550446" y="594853"/>
                </a:cubicBezTo>
                <a:cubicBezTo>
                  <a:pt x="582997" y="620007"/>
                  <a:pt x="474985" y="516434"/>
                  <a:pt x="426158" y="470566"/>
                </a:cubicBezTo>
                <a:cubicBezTo>
                  <a:pt x="377331" y="424698"/>
                  <a:pt x="257483" y="319645"/>
                  <a:pt x="257483" y="319645"/>
                </a:cubicBezTo>
                <a:cubicBezTo>
                  <a:pt x="230850" y="297451"/>
                  <a:pt x="304830" y="386228"/>
                  <a:pt x="266360" y="337401"/>
                </a:cubicBezTo>
                <a:cubicBezTo>
                  <a:pt x="227890" y="288574"/>
                  <a:pt x="2989" y="-4390"/>
                  <a:pt x="30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66EC6242-31F9-E16B-8570-9348A4962877}"/>
              </a:ext>
            </a:extLst>
          </p:cNvPr>
          <p:cNvSpPr/>
          <p:nvPr/>
        </p:nvSpPr>
        <p:spPr>
          <a:xfrm>
            <a:off x="4882682" y="4962591"/>
            <a:ext cx="63526" cy="556855"/>
          </a:xfrm>
          <a:custGeom>
            <a:avLst/>
            <a:gdLst>
              <a:gd name="connsiteX0" fmla="*/ 62180 w 63526"/>
              <a:gd name="connsiteY0" fmla="*/ 26 h 556855"/>
              <a:gd name="connsiteX1" fmla="*/ 35547 w 63526"/>
              <a:gd name="connsiteY1" fmla="*/ 337378 h 556855"/>
              <a:gd name="connsiteX2" fmla="*/ 62180 w 63526"/>
              <a:gd name="connsiteY2" fmla="*/ 550442 h 556855"/>
              <a:gd name="connsiteX3" fmla="*/ 53302 w 63526"/>
              <a:gd name="connsiteY3" fmla="*/ 488298 h 556855"/>
              <a:gd name="connsiteX4" fmla="*/ 36 w 63526"/>
              <a:gd name="connsiteY4" fmla="*/ 355133 h 556855"/>
              <a:gd name="connsiteX5" fmla="*/ 62180 w 63526"/>
              <a:gd name="connsiteY5" fmla="*/ 26 h 55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26" h="556855">
                <a:moveTo>
                  <a:pt x="62180" y="26"/>
                </a:moveTo>
                <a:cubicBezTo>
                  <a:pt x="68098" y="-2933"/>
                  <a:pt x="35547" y="245642"/>
                  <a:pt x="35547" y="337378"/>
                </a:cubicBezTo>
                <a:cubicBezTo>
                  <a:pt x="35547" y="429114"/>
                  <a:pt x="59221" y="525289"/>
                  <a:pt x="62180" y="550442"/>
                </a:cubicBezTo>
                <a:cubicBezTo>
                  <a:pt x="65139" y="575595"/>
                  <a:pt x="63659" y="520850"/>
                  <a:pt x="53302" y="488298"/>
                </a:cubicBezTo>
                <a:cubicBezTo>
                  <a:pt x="42945" y="455747"/>
                  <a:pt x="-1444" y="432073"/>
                  <a:pt x="36" y="355133"/>
                </a:cubicBezTo>
                <a:cubicBezTo>
                  <a:pt x="1516" y="278193"/>
                  <a:pt x="56262" y="2985"/>
                  <a:pt x="6218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C5479C68-3705-E9F2-8B59-369F9251CAB0}"/>
              </a:ext>
            </a:extLst>
          </p:cNvPr>
          <p:cNvSpPr/>
          <p:nvPr/>
        </p:nvSpPr>
        <p:spPr>
          <a:xfrm>
            <a:off x="7963270" y="5042247"/>
            <a:ext cx="67404" cy="285908"/>
          </a:xfrm>
          <a:custGeom>
            <a:avLst/>
            <a:gdLst>
              <a:gd name="connsiteX0" fmla="*/ 62144 w 67404"/>
              <a:gd name="connsiteY0" fmla="*/ 270 h 285908"/>
              <a:gd name="connsiteX1" fmla="*/ 62144 w 67404"/>
              <a:gd name="connsiteY1" fmla="*/ 186701 h 285908"/>
              <a:gd name="connsiteX2" fmla="*/ 0 w 67404"/>
              <a:gd name="connsiteY2" fmla="*/ 284355 h 285908"/>
              <a:gd name="connsiteX3" fmla="*/ 62144 w 67404"/>
              <a:gd name="connsiteY3" fmla="*/ 231089 h 285908"/>
              <a:gd name="connsiteX4" fmla="*/ 62144 w 67404"/>
              <a:gd name="connsiteY4" fmla="*/ 270 h 28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404" h="285908">
                <a:moveTo>
                  <a:pt x="62144" y="270"/>
                </a:moveTo>
                <a:cubicBezTo>
                  <a:pt x="62144" y="-7128"/>
                  <a:pt x="72501" y="139354"/>
                  <a:pt x="62144" y="186701"/>
                </a:cubicBezTo>
                <a:cubicBezTo>
                  <a:pt x="51787" y="234048"/>
                  <a:pt x="0" y="276957"/>
                  <a:pt x="0" y="284355"/>
                </a:cubicBezTo>
                <a:cubicBezTo>
                  <a:pt x="0" y="291753"/>
                  <a:pt x="50307" y="272518"/>
                  <a:pt x="62144" y="231089"/>
                </a:cubicBezTo>
                <a:cubicBezTo>
                  <a:pt x="73981" y="189660"/>
                  <a:pt x="62144" y="7668"/>
                  <a:pt x="62144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1C418F34-B676-2E45-FCAD-3FEB5F98AE99}"/>
              </a:ext>
            </a:extLst>
          </p:cNvPr>
          <p:cNvSpPr/>
          <p:nvPr/>
        </p:nvSpPr>
        <p:spPr>
          <a:xfrm>
            <a:off x="7411513" y="6337496"/>
            <a:ext cx="161812" cy="285247"/>
          </a:xfrm>
          <a:custGeom>
            <a:avLst/>
            <a:gdLst>
              <a:gd name="connsiteX0" fmla="*/ 161139 w 161812"/>
              <a:gd name="connsiteY0" fmla="*/ 1160 h 285247"/>
              <a:gd name="connsiteX1" fmla="*/ 10219 w 161812"/>
              <a:gd name="connsiteY1" fmla="*/ 276368 h 285247"/>
              <a:gd name="connsiteX2" fmla="*/ 19097 w 161812"/>
              <a:gd name="connsiteY2" fmla="*/ 214224 h 285247"/>
              <a:gd name="connsiteX3" fmla="*/ 63485 w 161812"/>
              <a:gd name="connsiteY3" fmla="*/ 178714 h 285247"/>
              <a:gd name="connsiteX4" fmla="*/ 161139 w 161812"/>
              <a:gd name="connsiteY4" fmla="*/ 1160 h 28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2" h="285247">
                <a:moveTo>
                  <a:pt x="161139" y="1160"/>
                </a:moveTo>
                <a:cubicBezTo>
                  <a:pt x="152261" y="17436"/>
                  <a:pt x="33893" y="240858"/>
                  <a:pt x="10219" y="276368"/>
                </a:cubicBezTo>
                <a:cubicBezTo>
                  <a:pt x="-13455" y="311878"/>
                  <a:pt x="10219" y="230500"/>
                  <a:pt x="19097" y="214224"/>
                </a:cubicBezTo>
                <a:cubicBezTo>
                  <a:pt x="27975" y="197948"/>
                  <a:pt x="38332" y="212745"/>
                  <a:pt x="63485" y="178714"/>
                </a:cubicBezTo>
                <a:cubicBezTo>
                  <a:pt x="88638" y="144683"/>
                  <a:pt x="170017" y="-15116"/>
                  <a:pt x="161139" y="1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72C91752-55A4-9C43-C7CC-F3E55468F17D}"/>
              </a:ext>
            </a:extLst>
          </p:cNvPr>
          <p:cNvSpPr/>
          <p:nvPr/>
        </p:nvSpPr>
        <p:spPr>
          <a:xfrm>
            <a:off x="4842024" y="5417890"/>
            <a:ext cx="135525" cy="909657"/>
          </a:xfrm>
          <a:custGeom>
            <a:avLst/>
            <a:gdLst>
              <a:gd name="connsiteX0" fmla="*/ 0 w 135525"/>
              <a:gd name="connsiteY0" fmla="*/ 1004 h 909657"/>
              <a:gd name="connsiteX1" fmla="*/ 67506 w 135525"/>
              <a:gd name="connsiteY1" fmla="*/ 669927 h 909657"/>
              <a:gd name="connsiteX2" fmla="*/ 85917 w 135525"/>
              <a:gd name="connsiteY2" fmla="*/ 547189 h 909657"/>
              <a:gd name="connsiteX3" fmla="*/ 135012 w 135525"/>
              <a:gd name="connsiteY3" fmla="*/ 909267 h 909657"/>
              <a:gd name="connsiteX4" fmla="*/ 110465 w 135525"/>
              <a:gd name="connsiteY4" fmla="*/ 608558 h 909657"/>
              <a:gd name="connsiteX5" fmla="*/ 92054 w 135525"/>
              <a:gd name="connsiteY5" fmla="*/ 203522 h 909657"/>
              <a:gd name="connsiteX6" fmla="*/ 92054 w 135525"/>
              <a:gd name="connsiteY6" fmla="*/ 534915 h 909657"/>
              <a:gd name="connsiteX7" fmla="*/ 67506 w 135525"/>
              <a:gd name="connsiteY7" fmla="*/ 455136 h 909657"/>
              <a:gd name="connsiteX8" fmla="*/ 67506 w 135525"/>
              <a:gd name="connsiteY8" fmla="*/ 516505 h 909657"/>
              <a:gd name="connsiteX9" fmla="*/ 0 w 135525"/>
              <a:gd name="connsiteY9" fmla="*/ 1004 h 90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525" h="909657">
                <a:moveTo>
                  <a:pt x="0" y="1004"/>
                </a:moveTo>
                <a:cubicBezTo>
                  <a:pt x="0" y="26574"/>
                  <a:pt x="53187" y="578896"/>
                  <a:pt x="67506" y="669927"/>
                </a:cubicBezTo>
                <a:cubicBezTo>
                  <a:pt x="81826" y="760958"/>
                  <a:pt x="74666" y="507299"/>
                  <a:pt x="85917" y="547189"/>
                </a:cubicBezTo>
                <a:cubicBezTo>
                  <a:pt x="97168" y="587079"/>
                  <a:pt x="130921" y="899039"/>
                  <a:pt x="135012" y="909267"/>
                </a:cubicBezTo>
                <a:cubicBezTo>
                  <a:pt x="139103" y="919495"/>
                  <a:pt x="117625" y="726182"/>
                  <a:pt x="110465" y="608558"/>
                </a:cubicBezTo>
                <a:cubicBezTo>
                  <a:pt x="103305" y="490934"/>
                  <a:pt x="95122" y="215796"/>
                  <a:pt x="92054" y="203522"/>
                </a:cubicBezTo>
                <a:cubicBezTo>
                  <a:pt x="88986" y="191248"/>
                  <a:pt x="96145" y="492979"/>
                  <a:pt x="92054" y="534915"/>
                </a:cubicBezTo>
                <a:cubicBezTo>
                  <a:pt x="87963" y="576851"/>
                  <a:pt x="71597" y="458204"/>
                  <a:pt x="67506" y="455136"/>
                </a:cubicBezTo>
                <a:cubicBezTo>
                  <a:pt x="63415" y="452068"/>
                  <a:pt x="76711" y="587079"/>
                  <a:pt x="67506" y="516505"/>
                </a:cubicBezTo>
                <a:cubicBezTo>
                  <a:pt x="58301" y="445931"/>
                  <a:pt x="0" y="-24566"/>
                  <a:pt x="0" y="1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7BF86A9D-A619-2818-4C49-5B6F73E338F7}"/>
              </a:ext>
            </a:extLst>
          </p:cNvPr>
          <p:cNvSpPr/>
          <p:nvPr/>
        </p:nvSpPr>
        <p:spPr>
          <a:xfrm>
            <a:off x="7971713" y="4866504"/>
            <a:ext cx="83514" cy="257662"/>
          </a:xfrm>
          <a:custGeom>
            <a:avLst/>
            <a:gdLst>
              <a:gd name="connsiteX0" fmla="*/ 137 w 83514"/>
              <a:gd name="connsiteY0" fmla="*/ 68 h 257662"/>
              <a:gd name="connsiteX1" fmla="*/ 79917 w 83514"/>
              <a:gd name="connsiteY1" fmla="*/ 239407 h 257662"/>
              <a:gd name="connsiteX2" fmla="*/ 61506 w 83514"/>
              <a:gd name="connsiteY2" fmla="*/ 214860 h 257662"/>
              <a:gd name="connsiteX3" fmla="*/ 137 w 83514"/>
              <a:gd name="connsiteY3" fmla="*/ 68 h 25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14" h="257662">
                <a:moveTo>
                  <a:pt x="137" y="68"/>
                </a:moveTo>
                <a:cubicBezTo>
                  <a:pt x="3206" y="4159"/>
                  <a:pt x="79917" y="239407"/>
                  <a:pt x="79917" y="239407"/>
                </a:cubicBezTo>
                <a:cubicBezTo>
                  <a:pt x="90145" y="275206"/>
                  <a:pt x="76848" y="253727"/>
                  <a:pt x="61506" y="214860"/>
                </a:cubicBezTo>
                <a:cubicBezTo>
                  <a:pt x="46164" y="175993"/>
                  <a:pt x="-2932" y="-4023"/>
                  <a:pt x="137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69FFA5C1-172A-149C-6244-067C744ECD5F}"/>
              </a:ext>
            </a:extLst>
          </p:cNvPr>
          <p:cNvSpPr/>
          <p:nvPr/>
        </p:nvSpPr>
        <p:spPr>
          <a:xfrm>
            <a:off x="7795218" y="5498607"/>
            <a:ext cx="83896" cy="456259"/>
          </a:xfrm>
          <a:custGeom>
            <a:avLst/>
            <a:gdLst>
              <a:gd name="connsiteX0" fmla="*/ 78441 w 83896"/>
              <a:gd name="connsiteY0" fmla="*/ 67 h 456259"/>
              <a:gd name="connsiteX1" fmla="*/ 78441 w 83896"/>
              <a:gd name="connsiteY1" fmla="*/ 178037 h 456259"/>
              <a:gd name="connsiteX2" fmla="*/ 78441 w 83896"/>
              <a:gd name="connsiteY2" fmla="*/ 159627 h 456259"/>
              <a:gd name="connsiteX3" fmla="*/ 4798 w 83896"/>
              <a:gd name="connsiteY3" fmla="*/ 448061 h 456259"/>
              <a:gd name="connsiteX4" fmla="*/ 10935 w 83896"/>
              <a:gd name="connsiteY4" fmla="*/ 362145 h 456259"/>
              <a:gd name="connsiteX5" fmla="*/ 41620 w 83896"/>
              <a:gd name="connsiteY5" fmla="*/ 202585 h 456259"/>
              <a:gd name="connsiteX6" fmla="*/ 41620 w 83896"/>
              <a:gd name="connsiteY6" fmla="*/ 306912 h 456259"/>
              <a:gd name="connsiteX7" fmla="*/ 60030 w 83896"/>
              <a:gd name="connsiteY7" fmla="*/ 202585 h 456259"/>
              <a:gd name="connsiteX8" fmla="*/ 78441 w 83896"/>
              <a:gd name="connsiteY8" fmla="*/ 67 h 4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96" h="456259">
                <a:moveTo>
                  <a:pt x="78441" y="67"/>
                </a:moveTo>
                <a:cubicBezTo>
                  <a:pt x="81509" y="-4024"/>
                  <a:pt x="78441" y="178037"/>
                  <a:pt x="78441" y="178037"/>
                </a:cubicBezTo>
                <a:cubicBezTo>
                  <a:pt x="78441" y="204630"/>
                  <a:pt x="90715" y="114623"/>
                  <a:pt x="78441" y="159627"/>
                </a:cubicBezTo>
                <a:cubicBezTo>
                  <a:pt x="66167" y="204631"/>
                  <a:pt x="16049" y="414308"/>
                  <a:pt x="4798" y="448061"/>
                </a:cubicBezTo>
                <a:cubicBezTo>
                  <a:pt x="-6453" y="481814"/>
                  <a:pt x="4798" y="403058"/>
                  <a:pt x="10935" y="362145"/>
                </a:cubicBezTo>
                <a:cubicBezTo>
                  <a:pt x="17072" y="321232"/>
                  <a:pt x="36506" y="211790"/>
                  <a:pt x="41620" y="202585"/>
                </a:cubicBezTo>
                <a:cubicBezTo>
                  <a:pt x="46734" y="193380"/>
                  <a:pt x="38552" y="306912"/>
                  <a:pt x="41620" y="306912"/>
                </a:cubicBezTo>
                <a:cubicBezTo>
                  <a:pt x="44688" y="306912"/>
                  <a:pt x="53893" y="251680"/>
                  <a:pt x="60030" y="202585"/>
                </a:cubicBezTo>
                <a:cubicBezTo>
                  <a:pt x="66167" y="153490"/>
                  <a:pt x="75373" y="4158"/>
                  <a:pt x="7844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16380D89-53FE-3FC3-0D4A-8698ED30DE09}"/>
              </a:ext>
            </a:extLst>
          </p:cNvPr>
          <p:cNvSpPr/>
          <p:nvPr/>
        </p:nvSpPr>
        <p:spPr>
          <a:xfrm>
            <a:off x="5399187" y="6399485"/>
            <a:ext cx="213336" cy="334557"/>
          </a:xfrm>
          <a:custGeom>
            <a:avLst/>
            <a:gdLst>
              <a:gd name="connsiteX0" fmla="*/ 1296 w 213336"/>
              <a:gd name="connsiteY0" fmla="*/ 1315 h 334557"/>
              <a:gd name="connsiteX1" fmla="*/ 209951 w 213336"/>
              <a:gd name="connsiteY1" fmla="*/ 326571 h 334557"/>
              <a:gd name="connsiteX2" fmla="*/ 124034 w 213336"/>
              <a:gd name="connsiteY2" fmla="*/ 216107 h 334557"/>
              <a:gd name="connsiteX3" fmla="*/ 1296 w 213336"/>
              <a:gd name="connsiteY3" fmla="*/ 1315 h 33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36" h="334557">
                <a:moveTo>
                  <a:pt x="1296" y="1315"/>
                </a:moveTo>
                <a:cubicBezTo>
                  <a:pt x="15615" y="19726"/>
                  <a:pt x="189495" y="290772"/>
                  <a:pt x="209951" y="326571"/>
                </a:cubicBezTo>
                <a:cubicBezTo>
                  <a:pt x="230407" y="362370"/>
                  <a:pt x="152673" y="269293"/>
                  <a:pt x="124034" y="216107"/>
                </a:cubicBezTo>
                <a:cubicBezTo>
                  <a:pt x="95395" y="162921"/>
                  <a:pt x="-13023" y="-17096"/>
                  <a:pt x="1296" y="1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64AE455C-0221-0F44-3E84-F746F1E54FF7}"/>
              </a:ext>
            </a:extLst>
          </p:cNvPr>
          <p:cNvSpPr/>
          <p:nvPr/>
        </p:nvSpPr>
        <p:spPr>
          <a:xfrm>
            <a:off x="5829743" y="6921967"/>
            <a:ext cx="236429" cy="418244"/>
          </a:xfrm>
          <a:custGeom>
            <a:avLst/>
            <a:gdLst>
              <a:gd name="connsiteX0" fmla="*/ 324 w 236429"/>
              <a:gd name="connsiteY0" fmla="*/ 471 h 418244"/>
              <a:gd name="connsiteX1" fmla="*/ 172158 w 236429"/>
              <a:gd name="connsiteY1" fmla="*/ 295042 h 418244"/>
              <a:gd name="connsiteX2" fmla="*/ 129199 w 236429"/>
              <a:gd name="connsiteY2" fmla="*/ 245947 h 418244"/>
              <a:gd name="connsiteX3" fmla="*/ 233527 w 236429"/>
              <a:gd name="connsiteY3" fmla="*/ 411644 h 418244"/>
              <a:gd name="connsiteX4" fmla="*/ 190568 w 236429"/>
              <a:gd name="connsiteY4" fmla="*/ 368685 h 418244"/>
              <a:gd name="connsiteX5" fmla="*/ 18735 w 236429"/>
              <a:gd name="connsiteY5" fmla="*/ 215263 h 418244"/>
              <a:gd name="connsiteX6" fmla="*/ 141473 w 236429"/>
              <a:gd name="connsiteY6" fmla="*/ 301179 h 418244"/>
              <a:gd name="connsiteX7" fmla="*/ 129199 w 236429"/>
              <a:gd name="connsiteY7" fmla="*/ 227536 h 418244"/>
              <a:gd name="connsiteX8" fmla="*/ 324 w 236429"/>
              <a:gd name="connsiteY8" fmla="*/ 471 h 41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429" h="418244">
                <a:moveTo>
                  <a:pt x="324" y="471"/>
                </a:moveTo>
                <a:cubicBezTo>
                  <a:pt x="7484" y="11722"/>
                  <a:pt x="150679" y="254129"/>
                  <a:pt x="172158" y="295042"/>
                </a:cubicBezTo>
                <a:cubicBezTo>
                  <a:pt x="193637" y="335955"/>
                  <a:pt x="118971" y="226513"/>
                  <a:pt x="129199" y="245947"/>
                </a:cubicBezTo>
                <a:cubicBezTo>
                  <a:pt x="139427" y="265381"/>
                  <a:pt x="223299" y="391188"/>
                  <a:pt x="233527" y="411644"/>
                </a:cubicBezTo>
                <a:cubicBezTo>
                  <a:pt x="243755" y="432100"/>
                  <a:pt x="226367" y="401415"/>
                  <a:pt x="190568" y="368685"/>
                </a:cubicBezTo>
                <a:cubicBezTo>
                  <a:pt x="154769" y="335955"/>
                  <a:pt x="26918" y="226514"/>
                  <a:pt x="18735" y="215263"/>
                </a:cubicBezTo>
                <a:cubicBezTo>
                  <a:pt x="10552" y="204012"/>
                  <a:pt x="123062" y="299134"/>
                  <a:pt x="141473" y="301179"/>
                </a:cubicBezTo>
                <a:cubicBezTo>
                  <a:pt x="159884" y="303225"/>
                  <a:pt x="151701" y="272540"/>
                  <a:pt x="129199" y="227536"/>
                </a:cubicBezTo>
                <a:cubicBezTo>
                  <a:pt x="106697" y="182532"/>
                  <a:pt x="-6836" y="-10780"/>
                  <a:pt x="324" y="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1DBB7192-FD2E-9951-1823-FA3DF93EBF0B}"/>
              </a:ext>
            </a:extLst>
          </p:cNvPr>
          <p:cNvSpPr/>
          <p:nvPr/>
        </p:nvSpPr>
        <p:spPr>
          <a:xfrm>
            <a:off x="6473915" y="6879396"/>
            <a:ext cx="80322" cy="197207"/>
          </a:xfrm>
          <a:custGeom>
            <a:avLst/>
            <a:gdLst>
              <a:gd name="connsiteX0" fmla="*/ 80308 w 80322"/>
              <a:gd name="connsiteY0" fmla="*/ 83 h 197207"/>
              <a:gd name="connsiteX1" fmla="*/ 6665 w 80322"/>
              <a:gd name="connsiteY1" fmla="*/ 110548 h 197207"/>
              <a:gd name="connsiteX2" fmla="*/ 18939 w 80322"/>
              <a:gd name="connsiteY2" fmla="*/ 196464 h 197207"/>
              <a:gd name="connsiteX3" fmla="*/ 528 w 80322"/>
              <a:gd name="connsiteY3" fmla="*/ 61452 h 197207"/>
              <a:gd name="connsiteX4" fmla="*/ 12802 w 80322"/>
              <a:gd name="connsiteY4" fmla="*/ 92137 h 197207"/>
              <a:gd name="connsiteX5" fmla="*/ 80308 w 80322"/>
              <a:gd name="connsiteY5" fmla="*/ 83 h 1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2" h="197207">
                <a:moveTo>
                  <a:pt x="80308" y="83"/>
                </a:moveTo>
                <a:cubicBezTo>
                  <a:pt x="79285" y="3151"/>
                  <a:pt x="16893" y="77818"/>
                  <a:pt x="6665" y="110548"/>
                </a:cubicBezTo>
                <a:cubicBezTo>
                  <a:pt x="-3563" y="143278"/>
                  <a:pt x="19962" y="204647"/>
                  <a:pt x="18939" y="196464"/>
                </a:cubicBezTo>
                <a:cubicBezTo>
                  <a:pt x="17916" y="188281"/>
                  <a:pt x="528" y="61452"/>
                  <a:pt x="528" y="61452"/>
                </a:cubicBezTo>
                <a:cubicBezTo>
                  <a:pt x="-495" y="44064"/>
                  <a:pt x="-1517" y="104411"/>
                  <a:pt x="12802" y="92137"/>
                </a:cubicBezTo>
                <a:cubicBezTo>
                  <a:pt x="27121" y="79863"/>
                  <a:pt x="81331" y="-2985"/>
                  <a:pt x="80308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75998C0E-75C8-E747-7FC4-5A43CFB3E89E}"/>
              </a:ext>
            </a:extLst>
          </p:cNvPr>
          <p:cNvSpPr/>
          <p:nvPr/>
        </p:nvSpPr>
        <p:spPr>
          <a:xfrm>
            <a:off x="6585405" y="6946960"/>
            <a:ext cx="134947" cy="270783"/>
          </a:xfrm>
          <a:custGeom>
            <a:avLst/>
            <a:gdLst>
              <a:gd name="connsiteX0" fmla="*/ 134514 w 134947"/>
              <a:gd name="connsiteY0" fmla="*/ 25 h 270783"/>
              <a:gd name="connsiteX1" fmla="*/ 48598 w 134947"/>
              <a:gd name="connsiteY1" fmla="*/ 165722 h 270783"/>
              <a:gd name="connsiteX2" fmla="*/ 79282 w 134947"/>
              <a:gd name="connsiteY2" fmla="*/ 270049 h 270783"/>
              <a:gd name="connsiteX3" fmla="*/ 54735 w 134947"/>
              <a:gd name="connsiteY3" fmla="*/ 208680 h 270783"/>
              <a:gd name="connsiteX4" fmla="*/ 24050 w 134947"/>
              <a:gd name="connsiteY4" fmla="*/ 141174 h 270783"/>
              <a:gd name="connsiteX5" fmla="*/ 5639 w 134947"/>
              <a:gd name="connsiteY5" fmla="*/ 177996 h 270783"/>
              <a:gd name="connsiteX6" fmla="*/ 134514 w 134947"/>
              <a:gd name="connsiteY6" fmla="*/ 25 h 27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947" h="270783">
                <a:moveTo>
                  <a:pt x="134514" y="25"/>
                </a:moveTo>
                <a:cubicBezTo>
                  <a:pt x="141674" y="-2021"/>
                  <a:pt x="57803" y="120718"/>
                  <a:pt x="48598" y="165722"/>
                </a:cubicBezTo>
                <a:cubicBezTo>
                  <a:pt x="39393" y="210726"/>
                  <a:pt x="78259" y="262889"/>
                  <a:pt x="79282" y="270049"/>
                </a:cubicBezTo>
                <a:cubicBezTo>
                  <a:pt x="80305" y="277209"/>
                  <a:pt x="63940" y="230159"/>
                  <a:pt x="54735" y="208680"/>
                </a:cubicBezTo>
                <a:cubicBezTo>
                  <a:pt x="45530" y="187201"/>
                  <a:pt x="24050" y="141174"/>
                  <a:pt x="24050" y="141174"/>
                </a:cubicBezTo>
                <a:cubicBezTo>
                  <a:pt x="15867" y="136060"/>
                  <a:pt x="-11749" y="201521"/>
                  <a:pt x="5639" y="177996"/>
                </a:cubicBezTo>
                <a:cubicBezTo>
                  <a:pt x="23027" y="154471"/>
                  <a:pt x="127354" y="2071"/>
                  <a:pt x="13451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2FD07753-B191-DE97-D8CA-868320D50A83}"/>
              </a:ext>
            </a:extLst>
          </p:cNvPr>
          <p:cNvSpPr/>
          <p:nvPr/>
        </p:nvSpPr>
        <p:spPr>
          <a:xfrm>
            <a:off x="6259651" y="6811973"/>
            <a:ext cx="558096" cy="95019"/>
          </a:xfrm>
          <a:custGeom>
            <a:avLst/>
            <a:gdLst>
              <a:gd name="connsiteX0" fmla="*/ 0 w 558096"/>
              <a:gd name="connsiteY0" fmla="*/ 0 h 95019"/>
              <a:gd name="connsiteX1" fmla="*/ 515501 w 558096"/>
              <a:gd name="connsiteY1" fmla="*/ 92054 h 95019"/>
              <a:gd name="connsiteX2" fmla="*/ 472542 w 558096"/>
              <a:gd name="connsiteY2" fmla="*/ 67506 h 95019"/>
              <a:gd name="connsiteX3" fmla="*/ 0 w 558096"/>
              <a:gd name="connsiteY3" fmla="*/ 0 h 9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96" h="95019">
                <a:moveTo>
                  <a:pt x="0" y="0"/>
                </a:moveTo>
                <a:cubicBezTo>
                  <a:pt x="7160" y="4091"/>
                  <a:pt x="436744" y="80803"/>
                  <a:pt x="515501" y="92054"/>
                </a:cubicBezTo>
                <a:cubicBezTo>
                  <a:pt x="594258" y="103305"/>
                  <a:pt x="554368" y="79780"/>
                  <a:pt x="472542" y="6750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391CE83A-2256-722B-C376-2F5A94DBF50F}"/>
              </a:ext>
            </a:extLst>
          </p:cNvPr>
          <p:cNvSpPr/>
          <p:nvPr/>
        </p:nvSpPr>
        <p:spPr>
          <a:xfrm>
            <a:off x="5774682" y="6382251"/>
            <a:ext cx="187793" cy="286890"/>
          </a:xfrm>
          <a:custGeom>
            <a:avLst/>
            <a:gdLst>
              <a:gd name="connsiteX0" fmla="*/ 153 w 187793"/>
              <a:gd name="connsiteY0" fmla="*/ 138 h 286890"/>
              <a:gd name="connsiteX1" fmla="*/ 178123 w 187793"/>
              <a:gd name="connsiteY1" fmla="*/ 270162 h 286890"/>
              <a:gd name="connsiteX2" fmla="*/ 147439 w 187793"/>
              <a:gd name="connsiteY2" fmla="*/ 233341 h 286890"/>
              <a:gd name="connsiteX3" fmla="*/ 153 w 187793"/>
              <a:gd name="connsiteY3" fmla="*/ 138 h 28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793" h="286890">
                <a:moveTo>
                  <a:pt x="153" y="138"/>
                </a:moveTo>
                <a:cubicBezTo>
                  <a:pt x="5267" y="6275"/>
                  <a:pt x="178123" y="270162"/>
                  <a:pt x="178123" y="270162"/>
                </a:cubicBezTo>
                <a:cubicBezTo>
                  <a:pt x="202671" y="309029"/>
                  <a:pt x="176078" y="273231"/>
                  <a:pt x="147439" y="233341"/>
                </a:cubicBezTo>
                <a:cubicBezTo>
                  <a:pt x="118800" y="193451"/>
                  <a:pt x="-4961" y="-5999"/>
                  <a:pt x="153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5B1D16D5-B141-BDC1-2539-E28B44EAE737}"/>
              </a:ext>
            </a:extLst>
          </p:cNvPr>
          <p:cNvSpPr/>
          <p:nvPr/>
        </p:nvSpPr>
        <p:spPr>
          <a:xfrm>
            <a:off x="5730323" y="6013924"/>
            <a:ext cx="75196" cy="127896"/>
          </a:xfrm>
          <a:custGeom>
            <a:avLst/>
            <a:gdLst>
              <a:gd name="connsiteX0" fmla="*/ 75196 w 75196"/>
              <a:gd name="connsiteY0" fmla="*/ 250 h 127896"/>
              <a:gd name="connsiteX1" fmla="*/ 7690 w 75196"/>
              <a:gd name="connsiteY1" fmla="*/ 122989 h 127896"/>
              <a:gd name="connsiteX2" fmla="*/ 7690 w 75196"/>
              <a:gd name="connsiteY2" fmla="*/ 92304 h 127896"/>
              <a:gd name="connsiteX3" fmla="*/ 75196 w 75196"/>
              <a:gd name="connsiteY3" fmla="*/ 250 h 12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96" h="127896">
                <a:moveTo>
                  <a:pt x="75196" y="250"/>
                </a:moveTo>
                <a:cubicBezTo>
                  <a:pt x="75196" y="5364"/>
                  <a:pt x="7690" y="122989"/>
                  <a:pt x="7690" y="122989"/>
                </a:cubicBezTo>
                <a:cubicBezTo>
                  <a:pt x="-3561" y="138331"/>
                  <a:pt x="-1515" y="114806"/>
                  <a:pt x="7690" y="92304"/>
                </a:cubicBezTo>
                <a:cubicBezTo>
                  <a:pt x="16895" y="69802"/>
                  <a:pt x="75196" y="-4864"/>
                  <a:pt x="75196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36093BFB-37EE-C14E-675F-32912C8B6C71}"/>
              </a:ext>
            </a:extLst>
          </p:cNvPr>
          <p:cNvSpPr/>
          <p:nvPr/>
        </p:nvSpPr>
        <p:spPr>
          <a:xfrm>
            <a:off x="7406892" y="6165108"/>
            <a:ext cx="270122" cy="348078"/>
          </a:xfrm>
          <a:custGeom>
            <a:avLst/>
            <a:gdLst>
              <a:gd name="connsiteX0" fmla="*/ 268988 w 270122"/>
              <a:gd name="connsiteY0" fmla="*/ 2012 h 348078"/>
              <a:gd name="connsiteX1" fmla="*/ 14988 w 270122"/>
              <a:gd name="connsiteY1" fmla="*/ 327132 h 348078"/>
              <a:gd name="connsiteX2" fmla="*/ 45468 w 270122"/>
              <a:gd name="connsiteY2" fmla="*/ 281412 h 348078"/>
              <a:gd name="connsiteX3" fmla="*/ 177548 w 270122"/>
              <a:gd name="connsiteY3" fmla="*/ 2012 h 348078"/>
              <a:gd name="connsiteX4" fmla="*/ 111508 w 270122"/>
              <a:gd name="connsiteY4" fmla="*/ 179812 h 348078"/>
              <a:gd name="connsiteX5" fmla="*/ 268988 w 270122"/>
              <a:gd name="connsiteY5" fmla="*/ 2012 h 34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0122" h="348078">
                <a:moveTo>
                  <a:pt x="268988" y="2012"/>
                </a:moveTo>
                <a:cubicBezTo>
                  <a:pt x="252901" y="26565"/>
                  <a:pt x="52241" y="280565"/>
                  <a:pt x="14988" y="327132"/>
                </a:cubicBezTo>
                <a:cubicBezTo>
                  <a:pt x="-22265" y="373699"/>
                  <a:pt x="18375" y="335599"/>
                  <a:pt x="45468" y="281412"/>
                </a:cubicBezTo>
                <a:cubicBezTo>
                  <a:pt x="72561" y="227225"/>
                  <a:pt x="166541" y="18945"/>
                  <a:pt x="177548" y="2012"/>
                </a:cubicBezTo>
                <a:cubicBezTo>
                  <a:pt x="188555" y="-14921"/>
                  <a:pt x="97961" y="173885"/>
                  <a:pt x="111508" y="179812"/>
                </a:cubicBezTo>
                <a:cubicBezTo>
                  <a:pt x="125055" y="185739"/>
                  <a:pt x="285075" y="-22541"/>
                  <a:pt x="268988" y="2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C99946D0-C030-6097-7403-5B1AA439E675}"/>
              </a:ext>
            </a:extLst>
          </p:cNvPr>
          <p:cNvSpPr/>
          <p:nvPr/>
        </p:nvSpPr>
        <p:spPr>
          <a:xfrm>
            <a:off x="7017559" y="6713937"/>
            <a:ext cx="334378" cy="433313"/>
          </a:xfrm>
          <a:custGeom>
            <a:avLst/>
            <a:gdLst>
              <a:gd name="connsiteX0" fmla="*/ 333201 w 334378"/>
              <a:gd name="connsiteY0" fmla="*/ 1823 h 433313"/>
              <a:gd name="connsiteX1" fmla="*/ 8081 w 334378"/>
              <a:gd name="connsiteY1" fmla="*/ 423463 h 433313"/>
              <a:gd name="connsiteX2" fmla="*/ 114761 w 334378"/>
              <a:gd name="connsiteY2" fmla="*/ 276143 h 433313"/>
              <a:gd name="connsiteX3" fmla="*/ 333201 w 334378"/>
              <a:gd name="connsiteY3" fmla="*/ 1823 h 433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378" h="433313">
                <a:moveTo>
                  <a:pt x="333201" y="1823"/>
                </a:moveTo>
                <a:cubicBezTo>
                  <a:pt x="315421" y="26376"/>
                  <a:pt x="44488" y="377743"/>
                  <a:pt x="8081" y="423463"/>
                </a:cubicBezTo>
                <a:cubicBezTo>
                  <a:pt x="-28326" y="469183"/>
                  <a:pt x="67348" y="344723"/>
                  <a:pt x="114761" y="276143"/>
                </a:cubicBezTo>
                <a:cubicBezTo>
                  <a:pt x="162174" y="207563"/>
                  <a:pt x="350981" y="-22730"/>
                  <a:pt x="333201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E9C48798-7FF4-09E2-955A-26C210E9D890}"/>
              </a:ext>
            </a:extLst>
          </p:cNvPr>
          <p:cNvSpPr/>
          <p:nvPr/>
        </p:nvSpPr>
        <p:spPr>
          <a:xfrm>
            <a:off x="4893446" y="826566"/>
            <a:ext cx="1254850" cy="737037"/>
          </a:xfrm>
          <a:custGeom>
            <a:avLst/>
            <a:gdLst>
              <a:gd name="connsiteX0" fmla="*/ 1252711 w 1254850"/>
              <a:gd name="connsiteY0" fmla="*/ 307753 h 737037"/>
              <a:gd name="connsiteX1" fmla="*/ 974919 w 1254850"/>
              <a:gd name="connsiteY1" fmla="*/ 180431 h 737037"/>
              <a:gd name="connsiteX2" fmla="*/ 488782 w 1254850"/>
              <a:gd name="connsiteY2" fmla="*/ 365626 h 737037"/>
              <a:gd name="connsiteX3" fmla="*/ 546655 w 1254850"/>
              <a:gd name="connsiteY3" fmla="*/ 296178 h 737037"/>
              <a:gd name="connsiteX4" fmla="*/ 14220 w 1254850"/>
              <a:gd name="connsiteY4" fmla="*/ 724442 h 737037"/>
              <a:gd name="connsiteX5" fmla="*/ 141541 w 1254850"/>
              <a:gd name="connsiteY5" fmla="*/ 631844 h 737037"/>
              <a:gd name="connsiteX6" fmla="*/ 998068 w 1254850"/>
              <a:gd name="connsiteY6" fmla="*/ 18386 h 737037"/>
              <a:gd name="connsiteX7" fmla="*/ 847597 w 1254850"/>
              <a:gd name="connsiteY7" fmla="*/ 157282 h 737037"/>
              <a:gd name="connsiteX8" fmla="*/ 1090665 w 1254850"/>
              <a:gd name="connsiteY8" fmla="*/ 122558 h 737037"/>
              <a:gd name="connsiteX9" fmla="*/ 1252711 w 1254850"/>
              <a:gd name="connsiteY9" fmla="*/ 307753 h 73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4850" h="737037">
                <a:moveTo>
                  <a:pt x="1252711" y="307753"/>
                </a:moveTo>
                <a:cubicBezTo>
                  <a:pt x="1233420" y="317399"/>
                  <a:pt x="1102241" y="170785"/>
                  <a:pt x="974919" y="180431"/>
                </a:cubicBezTo>
                <a:cubicBezTo>
                  <a:pt x="847597" y="190077"/>
                  <a:pt x="488782" y="365626"/>
                  <a:pt x="488782" y="365626"/>
                </a:cubicBezTo>
                <a:cubicBezTo>
                  <a:pt x="417405" y="384917"/>
                  <a:pt x="625749" y="236375"/>
                  <a:pt x="546655" y="296178"/>
                </a:cubicBezTo>
                <a:cubicBezTo>
                  <a:pt x="467561" y="355981"/>
                  <a:pt x="81739" y="668498"/>
                  <a:pt x="14220" y="724442"/>
                </a:cubicBezTo>
                <a:cubicBezTo>
                  <a:pt x="-53299" y="780386"/>
                  <a:pt x="141541" y="631844"/>
                  <a:pt x="141541" y="631844"/>
                </a:cubicBezTo>
                <a:lnTo>
                  <a:pt x="998068" y="18386"/>
                </a:lnTo>
                <a:cubicBezTo>
                  <a:pt x="1115744" y="-60708"/>
                  <a:pt x="832164" y="139920"/>
                  <a:pt x="847597" y="157282"/>
                </a:cubicBezTo>
                <a:cubicBezTo>
                  <a:pt x="863030" y="174644"/>
                  <a:pt x="1025075" y="93621"/>
                  <a:pt x="1090665" y="122558"/>
                </a:cubicBezTo>
                <a:cubicBezTo>
                  <a:pt x="1156255" y="151495"/>
                  <a:pt x="1272002" y="298107"/>
                  <a:pt x="1252711" y="307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3E1B0F51-AE44-E88F-53C6-F87798C3F483}"/>
              </a:ext>
            </a:extLst>
          </p:cNvPr>
          <p:cNvSpPr/>
          <p:nvPr/>
        </p:nvSpPr>
        <p:spPr>
          <a:xfrm>
            <a:off x="6342375" y="837568"/>
            <a:ext cx="1639580" cy="876162"/>
          </a:xfrm>
          <a:custGeom>
            <a:avLst/>
            <a:gdLst>
              <a:gd name="connsiteX0" fmla="*/ 552 w 1639580"/>
              <a:gd name="connsiteY0" fmla="*/ 301429 h 876162"/>
              <a:gd name="connsiteX1" fmla="*/ 359367 w 1639580"/>
              <a:gd name="connsiteY1" fmla="*/ 116234 h 876162"/>
              <a:gd name="connsiteX2" fmla="*/ 810779 w 1639580"/>
              <a:gd name="connsiteY2" fmla="*/ 347727 h 876162"/>
              <a:gd name="connsiteX3" fmla="*/ 787630 w 1639580"/>
              <a:gd name="connsiteY3" fmla="*/ 185682 h 876162"/>
              <a:gd name="connsiteX4" fmla="*/ 1609433 w 1639580"/>
              <a:gd name="connsiteY4" fmla="*/ 857013 h 876162"/>
              <a:gd name="connsiteX5" fmla="*/ 1389514 w 1639580"/>
              <a:gd name="connsiteY5" fmla="*/ 648669 h 876162"/>
              <a:gd name="connsiteX6" fmla="*/ 706607 w 1639580"/>
              <a:gd name="connsiteY6" fmla="*/ 185682 h 876162"/>
              <a:gd name="connsiteX7" fmla="*/ 382516 w 1639580"/>
              <a:gd name="connsiteY7" fmla="*/ 487 h 876162"/>
              <a:gd name="connsiteX8" fmla="*/ 671883 w 1639580"/>
              <a:gd name="connsiteY8" fmla="*/ 231980 h 876162"/>
              <a:gd name="connsiteX9" fmla="*/ 324643 w 1639580"/>
              <a:gd name="connsiteY9" fmla="*/ 231980 h 876162"/>
              <a:gd name="connsiteX10" fmla="*/ 440390 w 1639580"/>
              <a:gd name="connsiteY10" fmla="*/ 139383 h 876162"/>
              <a:gd name="connsiteX11" fmla="*/ 552 w 1639580"/>
              <a:gd name="connsiteY11" fmla="*/ 301429 h 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580" h="876162">
                <a:moveTo>
                  <a:pt x="552" y="301429"/>
                </a:moveTo>
                <a:cubicBezTo>
                  <a:pt x="-12952" y="297571"/>
                  <a:pt x="224329" y="108518"/>
                  <a:pt x="359367" y="116234"/>
                </a:cubicBezTo>
                <a:cubicBezTo>
                  <a:pt x="494405" y="123950"/>
                  <a:pt x="739402" y="336152"/>
                  <a:pt x="810779" y="347727"/>
                </a:cubicBezTo>
                <a:cubicBezTo>
                  <a:pt x="882156" y="359302"/>
                  <a:pt x="654521" y="100801"/>
                  <a:pt x="787630" y="185682"/>
                </a:cubicBezTo>
                <a:cubicBezTo>
                  <a:pt x="920739" y="270563"/>
                  <a:pt x="1509119" y="779849"/>
                  <a:pt x="1609433" y="857013"/>
                </a:cubicBezTo>
                <a:cubicBezTo>
                  <a:pt x="1709747" y="934177"/>
                  <a:pt x="1539985" y="760557"/>
                  <a:pt x="1389514" y="648669"/>
                </a:cubicBezTo>
                <a:cubicBezTo>
                  <a:pt x="1239043" y="536781"/>
                  <a:pt x="874440" y="293712"/>
                  <a:pt x="706607" y="185682"/>
                </a:cubicBezTo>
                <a:cubicBezTo>
                  <a:pt x="538774" y="77652"/>
                  <a:pt x="388303" y="-7229"/>
                  <a:pt x="382516" y="487"/>
                </a:cubicBezTo>
                <a:cubicBezTo>
                  <a:pt x="376729" y="8203"/>
                  <a:pt x="681528" y="193398"/>
                  <a:pt x="671883" y="231980"/>
                </a:cubicBezTo>
                <a:cubicBezTo>
                  <a:pt x="662238" y="270562"/>
                  <a:pt x="363225" y="247413"/>
                  <a:pt x="324643" y="231980"/>
                </a:cubicBezTo>
                <a:cubicBezTo>
                  <a:pt x="286061" y="216547"/>
                  <a:pt x="500192" y="131667"/>
                  <a:pt x="440390" y="139383"/>
                </a:cubicBezTo>
                <a:cubicBezTo>
                  <a:pt x="380588" y="147099"/>
                  <a:pt x="14056" y="305287"/>
                  <a:pt x="552" y="301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ACBDCE23-217B-4935-A5F6-93BD0129D5B4}"/>
              </a:ext>
            </a:extLst>
          </p:cNvPr>
          <p:cNvSpPr/>
          <p:nvPr/>
        </p:nvSpPr>
        <p:spPr>
          <a:xfrm>
            <a:off x="6411054" y="1050730"/>
            <a:ext cx="1873624" cy="1270608"/>
          </a:xfrm>
          <a:custGeom>
            <a:avLst/>
            <a:gdLst>
              <a:gd name="connsiteX0" fmla="*/ 1321 w 1873624"/>
              <a:gd name="connsiteY0" fmla="*/ 511852 h 1270608"/>
              <a:gd name="connsiteX1" fmla="*/ 568480 w 1873624"/>
              <a:gd name="connsiteY1" fmla="*/ 291933 h 1270608"/>
              <a:gd name="connsiteX2" fmla="*/ 1286111 w 1873624"/>
              <a:gd name="connsiteY2" fmla="*/ 685473 h 1270608"/>
              <a:gd name="connsiteX3" fmla="*/ 1274536 w 1873624"/>
              <a:gd name="connsiteY3" fmla="*/ 535002 h 1270608"/>
              <a:gd name="connsiteX4" fmla="*/ 1818546 w 1873624"/>
              <a:gd name="connsiteY4" fmla="*/ 1217908 h 1270608"/>
              <a:gd name="connsiteX5" fmla="*/ 1749098 w 1873624"/>
              <a:gd name="connsiteY5" fmla="*/ 1113736 h 1270608"/>
              <a:gd name="connsiteX6" fmla="*/ 880997 w 1873624"/>
              <a:gd name="connsiteY6" fmla="*/ 234060 h 1270608"/>
              <a:gd name="connsiteX7" fmla="*/ 1077766 w 1873624"/>
              <a:gd name="connsiteY7" fmla="*/ 558151 h 1270608"/>
              <a:gd name="connsiteX8" fmla="*/ 695802 w 1873624"/>
              <a:gd name="connsiteY8" fmla="*/ 338232 h 1270608"/>
              <a:gd name="connsiteX9" fmla="*/ 255964 w 1873624"/>
              <a:gd name="connsiteY9" fmla="*/ 2566 h 1270608"/>
              <a:gd name="connsiteX10" fmla="*/ 406435 w 1873624"/>
              <a:gd name="connsiteY10" fmla="*/ 199336 h 1270608"/>
              <a:gd name="connsiteX11" fmla="*/ 1321 w 1873624"/>
              <a:gd name="connsiteY11" fmla="*/ 511852 h 127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73624" h="1270608">
                <a:moveTo>
                  <a:pt x="1321" y="511852"/>
                </a:moveTo>
                <a:cubicBezTo>
                  <a:pt x="28328" y="527285"/>
                  <a:pt x="354348" y="262996"/>
                  <a:pt x="568480" y="291933"/>
                </a:cubicBezTo>
                <a:cubicBezTo>
                  <a:pt x="782612" y="320870"/>
                  <a:pt x="1168435" y="644962"/>
                  <a:pt x="1286111" y="685473"/>
                </a:cubicBezTo>
                <a:cubicBezTo>
                  <a:pt x="1403787" y="725985"/>
                  <a:pt x="1185797" y="446263"/>
                  <a:pt x="1274536" y="535002"/>
                </a:cubicBezTo>
                <a:cubicBezTo>
                  <a:pt x="1363275" y="623741"/>
                  <a:pt x="1739452" y="1121452"/>
                  <a:pt x="1818546" y="1217908"/>
                </a:cubicBezTo>
                <a:cubicBezTo>
                  <a:pt x="1897640" y="1314364"/>
                  <a:pt x="1905356" y="1277711"/>
                  <a:pt x="1749098" y="1113736"/>
                </a:cubicBezTo>
                <a:cubicBezTo>
                  <a:pt x="1592840" y="949761"/>
                  <a:pt x="992886" y="326657"/>
                  <a:pt x="880997" y="234060"/>
                </a:cubicBezTo>
                <a:cubicBezTo>
                  <a:pt x="769108" y="141463"/>
                  <a:pt x="1108632" y="540789"/>
                  <a:pt x="1077766" y="558151"/>
                </a:cubicBezTo>
                <a:cubicBezTo>
                  <a:pt x="1046900" y="575513"/>
                  <a:pt x="832769" y="430829"/>
                  <a:pt x="695802" y="338232"/>
                </a:cubicBezTo>
                <a:cubicBezTo>
                  <a:pt x="558835" y="245635"/>
                  <a:pt x="304192" y="25715"/>
                  <a:pt x="255964" y="2566"/>
                </a:cubicBezTo>
                <a:cubicBezTo>
                  <a:pt x="207736" y="-20583"/>
                  <a:pt x="443088" y="118313"/>
                  <a:pt x="406435" y="199336"/>
                </a:cubicBezTo>
                <a:cubicBezTo>
                  <a:pt x="369782" y="280359"/>
                  <a:pt x="-25686" y="496419"/>
                  <a:pt x="1321" y="5118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D808C137-6FD5-98F0-8E14-8F8CD6BB4079}"/>
              </a:ext>
            </a:extLst>
          </p:cNvPr>
          <p:cNvSpPr/>
          <p:nvPr/>
        </p:nvSpPr>
        <p:spPr>
          <a:xfrm>
            <a:off x="5050853" y="1833122"/>
            <a:ext cx="1604597" cy="890160"/>
          </a:xfrm>
          <a:custGeom>
            <a:avLst/>
            <a:gdLst>
              <a:gd name="connsiteX0" fmla="*/ 1604590 w 1604597"/>
              <a:gd name="connsiteY0" fmla="*/ 458665 h 890160"/>
              <a:gd name="connsiteX1" fmla="*/ 1130028 w 1604597"/>
              <a:gd name="connsiteY1" fmla="*/ 238746 h 890160"/>
              <a:gd name="connsiteX2" fmla="*/ 423972 w 1604597"/>
              <a:gd name="connsiteY2" fmla="*/ 551263 h 890160"/>
              <a:gd name="connsiteX3" fmla="*/ 632317 w 1604597"/>
              <a:gd name="connsiteY3" fmla="*/ 389217 h 890160"/>
              <a:gd name="connsiteX4" fmla="*/ 7284 w 1604597"/>
              <a:gd name="connsiteY4" fmla="*/ 886929 h 890160"/>
              <a:gd name="connsiteX5" fmla="*/ 354524 w 1604597"/>
              <a:gd name="connsiteY5" fmla="*/ 574412 h 890160"/>
              <a:gd name="connsiteX6" fmla="*/ 1280499 w 1604597"/>
              <a:gd name="connsiteY6" fmla="*/ 7253 h 890160"/>
              <a:gd name="connsiteX7" fmla="*/ 1002706 w 1604597"/>
              <a:gd name="connsiteY7" fmla="*/ 250321 h 890160"/>
              <a:gd name="connsiteX8" fmla="*/ 1141603 w 1604597"/>
              <a:gd name="connsiteY8" fmla="*/ 204022 h 890160"/>
              <a:gd name="connsiteX9" fmla="*/ 1604590 w 1604597"/>
              <a:gd name="connsiteY9" fmla="*/ 458665 h 89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04597" h="890160">
                <a:moveTo>
                  <a:pt x="1604590" y="458665"/>
                </a:moveTo>
                <a:cubicBezTo>
                  <a:pt x="1602661" y="464452"/>
                  <a:pt x="1326798" y="223313"/>
                  <a:pt x="1130028" y="238746"/>
                </a:cubicBezTo>
                <a:cubicBezTo>
                  <a:pt x="933258" y="254179"/>
                  <a:pt x="506924" y="526185"/>
                  <a:pt x="423972" y="551263"/>
                </a:cubicBezTo>
                <a:cubicBezTo>
                  <a:pt x="341020" y="576341"/>
                  <a:pt x="632317" y="389217"/>
                  <a:pt x="632317" y="389217"/>
                </a:cubicBezTo>
                <a:cubicBezTo>
                  <a:pt x="562869" y="445161"/>
                  <a:pt x="53583" y="856063"/>
                  <a:pt x="7284" y="886929"/>
                </a:cubicBezTo>
                <a:cubicBezTo>
                  <a:pt x="-39015" y="917795"/>
                  <a:pt x="142321" y="721025"/>
                  <a:pt x="354524" y="574412"/>
                </a:cubicBezTo>
                <a:cubicBezTo>
                  <a:pt x="566726" y="427799"/>
                  <a:pt x="1172469" y="61268"/>
                  <a:pt x="1280499" y="7253"/>
                </a:cubicBezTo>
                <a:cubicBezTo>
                  <a:pt x="1388529" y="-46762"/>
                  <a:pt x="1025855" y="217526"/>
                  <a:pt x="1002706" y="250321"/>
                </a:cubicBezTo>
                <a:cubicBezTo>
                  <a:pt x="979557" y="283116"/>
                  <a:pt x="1049006" y="167369"/>
                  <a:pt x="1141603" y="204022"/>
                </a:cubicBezTo>
                <a:cubicBezTo>
                  <a:pt x="1234200" y="240675"/>
                  <a:pt x="1606519" y="452878"/>
                  <a:pt x="1604590" y="458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7B13ED65-D29F-3B17-937E-1AAAA1E8F8BA}"/>
              </a:ext>
            </a:extLst>
          </p:cNvPr>
          <p:cNvSpPr/>
          <p:nvPr/>
        </p:nvSpPr>
        <p:spPr>
          <a:xfrm>
            <a:off x="5159542" y="2102105"/>
            <a:ext cx="1391890" cy="2368141"/>
          </a:xfrm>
          <a:custGeom>
            <a:avLst/>
            <a:gdLst>
              <a:gd name="connsiteX0" fmla="*/ 1391729 w 1391890"/>
              <a:gd name="connsiteY0" fmla="*/ 305429 h 2368141"/>
              <a:gd name="connsiteX1" fmla="*/ 1090787 w 1391890"/>
              <a:gd name="connsiteY1" fmla="*/ 282280 h 2368141"/>
              <a:gd name="connsiteX2" fmla="*/ 465754 w 1391890"/>
              <a:gd name="connsiteY2" fmla="*/ 536923 h 2368141"/>
              <a:gd name="connsiteX3" fmla="*/ 523628 w 1391890"/>
              <a:gd name="connsiteY3" fmla="*/ 467475 h 2368141"/>
              <a:gd name="connsiteX4" fmla="*/ 292134 w 1391890"/>
              <a:gd name="connsiteY4" fmla="*/ 965186 h 2368141"/>
              <a:gd name="connsiteX5" fmla="*/ 350007 w 1391890"/>
              <a:gd name="connsiteY5" fmla="*/ 733692 h 2368141"/>
              <a:gd name="connsiteX6" fmla="*/ 25916 w 1391890"/>
              <a:gd name="connsiteY6" fmla="*/ 2249976 h 2368141"/>
              <a:gd name="connsiteX7" fmla="*/ 49066 w 1391890"/>
              <a:gd name="connsiteY7" fmla="*/ 2099505 h 2368141"/>
              <a:gd name="connsiteX8" fmla="*/ 280559 w 1391890"/>
              <a:gd name="connsiteY8" fmla="*/ 756842 h 2368141"/>
              <a:gd name="connsiteX9" fmla="*/ 141663 w 1391890"/>
              <a:gd name="connsiteY9" fmla="*/ 1069358 h 2368141"/>
              <a:gd name="connsiteX10" fmla="*/ 847719 w 1391890"/>
              <a:gd name="connsiteY10" fmla="*/ 16062 h 2368141"/>
              <a:gd name="connsiteX11" fmla="*/ 569926 w 1391890"/>
              <a:gd name="connsiteY11" fmla="*/ 421176 h 2368141"/>
              <a:gd name="connsiteX12" fmla="*/ 859293 w 1391890"/>
              <a:gd name="connsiteY12" fmla="*/ 270705 h 2368141"/>
              <a:gd name="connsiteX13" fmla="*/ 639374 w 1391890"/>
              <a:gd name="connsiteY13" fmla="*/ 328579 h 2368141"/>
              <a:gd name="connsiteX14" fmla="*/ 1125511 w 1391890"/>
              <a:gd name="connsiteY14" fmla="*/ 235981 h 2368141"/>
              <a:gd name="connsiteX15" fmla="*/ 1391729 w 1391890"/>
              <a:gd name="connsiteY15" fmla="*/ 305429 h 236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91890" h="2368141">
                <a:moveTo>
                  <a:pt x="1391729" y="305429"/>
                </a:moveTo>
                <a:cubicBezTo>
                  <a:pt x="1385942" y="313145"/>
                  <a:pt x="1245116" y="243698"/>
                  <a:pt x="1090787" y="282280"/>
                </a:cubicBezTo>
                <a:cubicBezTo>
                  <a:pt x="936458" y="320862"/>
                  <a:pt x="465754" y="536923"/>
                  <a:pt x="465754" y="536923"/>
                </a:cubicBezTo>
                <a:cubicBezTo>
                  <a:pt x="371228" y="567789"/>
                  <a:pt x="552565" y="396098"/>
                  <a:pt x="523628" y="467475"/>
                </a:cubicBezTo>
                <a:cubicBezTo>
                  <a:pt x="494691" y="538852"/>
                  <a:pt x="321071" y="920817"/>
                  <a:pt x="292134" y="965186"/>
                </a:cubicBezTo>
                <a:cubicBezTo>
                  <a:pt x="263197" y="1009555"/>
                  <a:pt x="394377" y="519560"/>
                  <a:pt x="350007" y="733692"/>
                </a:cubicBezTo>
                <a:cubicBezTo>
                  <a:pt x="305637" y="947824"/>
                  <a:pt x="76073" y="2022341"/>
                  <a:pt x="25916" y="2249976"/>
                </a:cubicBezTo>
                <a:cubicBezTo>
                  <a:pt x="-24241" y="2477612"/>
                  <a:pt x="6626" y="2348361"/>
                  <a:pt x="49066" y="2099505"/>
                </a:cubicBezTo>
                <a:cubicBezTo>
                  <a:pt x="91506" y="1850649"/>
                  <a:pt x="265126" y="928533"/>
                  <a:pt x="280559" y="756842"/>
                </a:cubicBezTo>
                <a:cubicBezTo>
                  <a:pt x="295992" y="585151"/>
                  <a:pt x="47136" y="1192821"/>
                  <a:pt x="141663" y="1069358"/>
                </a:cubicBezTo>
                <a:cubicBezTo>
                  <a:pt x="236190" y="945895"/>
                  <a:pt x="776342" y="124092"/>
                  <a:pt x="847719" y="16062"/>
                </a:cubicBezTo>
                <a:cubicBezTo>
                  <a:pt x="919096" y="-91968"/>
                  <a:pt x="567997" y="378736"/>
                  <a:pt x="569926" y="421176"/>
                </a:cubicBezTo>
                <a:cubicBezTo>
                  <a:pt x="571855" y="463616"/>
                  <a:pt x="847718" y="286138"/>
                  <a:pt x="859293" y="270705"/>
                </a:cubicBezTo>
                <a:cubicBezTo>
                  <a:pt x="870868" y="255272"/>
                  <a:pt x="595004" y="334366"/>
                  <a:pt x="639374" y="328579"/>
                </a:cubicBezTo>
                <a:cubicBezTo>
                  <a:pt x="683744" y="322792"/>
                  <a:pt x="1003977" y="239839"/>
                  <a:pt x="1125511" y="235981"/>
                </a:cubicBezTo>
                <a:cubicBezTo>
                  <a:pt x="1247045" y="232123"/>
                  <a:pt x="1397516" y="297713"/>
                  <a:pt x="1391729" y="305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0F469D35-BD59-454C-CC5D-C4DFD9806243}"/>
              </a:ext>
            </a:extLst>
          </p:cNvPr>
          <p:cNvSpPr/>
          <p:nvPr/>
        </p:nvSpPr>
        <p:spPr>
          <a:xfrm>
            <a:off x="3806983" y="1766479"/>
            <a:ext cx="1139050" cy="1361275"/>
          </a:xfrm>
          <a:custGeom>
            <a:avLst/>
            <a:gdLst>
              <a:gd name="connsiteX0" fmla="*/ 1135407 w 1139050"/>
              <a:gd name="connsiteY0" fmla="*/ 4448 h 1361275"/>
              <a:gd name="connsiteX1" fmla="*/ 174708 w 1139050"/>
              <a:gd name="connsiteY1" fmla="*/ 884124 h 1361275"/>
              <a:gd name="connsiteX2" fmla="*/ 487225 w 1139050"/>
              <a:gd name="connsiteY2" fmla="*/ 687354 h 1361275"/>
              <a:gd name="connsiteX3" fmla="*/ 1088 w 1139050"/>
              <a:gd name="connsiteY3" fmla="*/ 1358686 h 1361275"/>
              <a:gd name="connsiteX4" fmla="*/ 649270 w 1139050"/>
              <a:gd name="connsiteY4" fmla="*/ 397987 h 1361275"/>
              <a:gd name="connsiteX5" fmla="*/ 510374 w 1139050"/>
              <a:gd name="connsiteY5" fmla="*/ 536883 h 1361275"/>
              <a:gd name="connsiteX6" fmla="*/ 1135407 w 1139050"/>
              <a:gd name="connsiteY6" fmla="*/ 4448 h 136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9050" h="1361275">
                <a:moveTo>
                  <a:pt x="1135407" y="4448"/>
                </a:moveTo>
                <a:cubicBezTo>
                  <a:pt x="1079463" y="62322"/>
                  <a:pt x="282738" y="770306"/>
                  <a:pt x="174708" y="884124"/>
                </a:cubicBezTo>
                <a:cubicBezTo>
                  <a:pt x="66678" y="997942"/>
                  <a:pt x="516162" y="608260"/>
                  <a:pt x="487225" y="687354"/>
                </a:cubicBezTo>
                <a:cubicBezTo>
                  <a:pt x="458288" y="766448"/>
                  <a:pt x="-25920" y="1406914"/>
                  <a:pt x="1088" y="1358686"/>
                </a:cubicBezTo>
                <a:cubicBezTo>
                  <a:pt x="28095" y="1310458"/>
                  <a:pt x="564389" y="534954"/>
                  <a:pt x="649270" y="397987"/>
                </a:cubicBezTo>
                <a:cubicBezTo>
                  <a:pt x="734151" y="261020"/>
                  <a:pt x="435139" y="602473"/>
                  <a:pt x="510374" y="536883"/>
                </a:cubicBezTo>
                <a:cubicBezTo>
                  <a:pt x="585609" y="471293"/>
                  <a:pt x="1191351" y="-53426"/>
                  <a:pt x="1135407" y="4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E78D7413-C9D4-A093-C62B-4EEC2A39F99A}"/>
              </a:ext>
            </a:extLst>
          </p:cNvPr>
          <p:cNvSpPr/>
          <p:nvPr/>
        </p:nvSpPr>
        <p:spPr>
          <a:xfrm>
            <a:off x="8169025" y="2092971"/>
            <a:ext cx="595155" cy="2174991"/>
          </a:xfrm>
          <a:custGeom>
            <a:avLst/>
            <a:gdLst>
              <a:gd name="connsiteX0" fmla="*/ 2702 w 595155"/>
              <a:gd name="connsiteY0" fmla="*/ 2047 h 2174991"/>
              <a:gd name="connsiteX1" fmla="*/ 430965 w 595155"/>
              <a:gd name="connsiteY1" fmla="*/ 1564629 h 2174991"/>
              <a:gd name="connsiteX2" fmla="*/ 407816 w 595155"/>
              <a:gd name="connsiteY2" fmla="*/ 1344710 h 2174991"/>
              <a:gd name="connsiteX3" fmla="*/ 593010 w 595155"/>
              <a:gd name="connsiteY3" fmla="*/ 2154938 h 2174991"/>
              <a:gd name="connsiteX4" fmla="*/ 488838 w 595155"/>
              <a:gd name="connsiteY4" fmla="*/ 1853996 h 2174991"/>
              <a:gd name="connsiteX5" fmla="*/ 199471 w 595155"/>
              <a:gd name="connsiteY5" fmla="*/ 1043768 h 2174991"/>
              <a:gd name="connsiteX6" fmla="*/ 245770 w 595155"/>
              <a:gd name="connsiteY6" fmla="*/ 1228963 h 2174991"/>
              <a:gd name="connsiteX7" fmla="*/ 2702 w 595155"/>
              <a:gd name="connsiteY7" fmla="*/ 2047 h 217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5155" h="2174991">
                <a:moveTo>
                  <a:pt x="2702" y="2047"/>
                </a:moveTo>
                <a:cubicBezTo>
                  <a:pt x="33568" y="57991"/>
                  <a:pt x="363446" y="1340852"/>
                  <a:pt x="430965" y="1564629"/>
                </a:cubicBezTo>
                <a:cubicBezTo>
                  <a:pt x="498484" y="1788406"/>
                  <a:pt x="380809" y="1246325"/>
                  <a:pt x="407816" y="1344710"/>
                </a:cubicBezTo>
                <a:cubicBezTo>
                  <a:pt x="434824" y="1443095"/>
                  <a:pt x="579506" y="2070057"/>
                  <a:pt x="593010" y="2154938"/>
                </a:cubicBezTo>
                <a:cubicBezTo>
                  <a:pt x="606514" y="2239819"/>
                  <a:pt x="554428" y="2039191"/>
                  <a:pt x="488838" y="1853996"/>
                </a:cubicBezTo>
                <a:cubicBezTo>
                  <a:pt x="423248" y="1668801"/>
                  <a:pt x="239982" y="1147940"/>
                  <a:pt x="199471" y="1043768"/>
                </a:cubicBezTo>
                <a:cubicBezTo>
                  <a:pt x="158960" y="939596"/>
                  <a:pt x="276636" y="1404512"/>
                  <a:pt x="245770" y="1228963"/>
                </a:cubicBezTo>
                <a:cubicBezTo>
                  <a:pt x="214904" y="1053414"/>
                  <a:pt x="-28164" y="-53897"/>
                  <a:pt x="2702" y="20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1AE0BDD7-7980-0A07-4E47-F46F6B218F5E}"/>
              </a:ext>
            </a:extLst>
          </p:cNvPr>
          <p:cNvSpPr/>
          <p:nvPr/>
        </p:nvSpPr>
        <p:spPr>
          <a:xfrm>
            <a:off x="6757516" y="1701471"/>
            <a:ext cx="727814" cy="634058"/>
          </a:xfrm>
          <a:custGeom>
            <a:avLst/>
            <a:gdLst>
              <a:gd name="connsiteX0" fmla="*/ 119802 w 727814"/>
              <a:gd name="connsiteY0" fmla="*/ 633898 h 634058"/>
              <a:gd name="connsiteX1" fmla="*/ 42529 w 727814"/>
              <a:gd name="connsiteY1" fmla="*/ 436422 h 634058"/>
              <a:gd name="connsiteX2" fmla="*/ 72580 w 727814"/>
              <a:gd name="connsiteY2" fmla="*/ 307633 h 634058"/>
              <a:gd name="connsiteX3" fmla="*/ 98338 w 727814"/>
              <a:gd name="connsiteY3" fmla="*/ 277583 h 634058"/>
              <a:gd name="connsiteX4" fmla="*/ 8185 w 727814"/>
              <a:gd name="connsiteY4" fmla="*/ 350563 h 634058"/>
              <a:gd name="connsiteX5" fmla="*/ 338743 w 727814"/>
              <a:gd name="connsiteY5" fmla="*/ 92985 h 634058"/>
              <a:gd name="connsiteX6" fmla="*/ 175611 w 727814"/>
              <a:gd name="connsiteY6" fmla="*/ 114450 h 634058"/>
              <a:gd name="connsiteX7" fmla="*/ 300107 w 727814"/>
              <a:gd name="connsiteY7" fmla="*/ 62935 h 634058"/>
              <a:gd name="connsiteX8" fmla="*/ 712230 w 727814"/>
              <a:gd name="connsiteY8" fmla="*/ 260411 h 634058"/>
              <a:gd name="connsiteX9" fmla="*/ 647836 w 727814"/>
              <a:gd name="connsiteY9" fmla="*/ 221774 h 634058"/>
              <a:gd name="connsiteX10" fmla="*/ 312985 w 727814"/>
              <a:gd name="connsiteY10" fmla="*/ 2833 h 634058"/>
              <a:gd name="connsiteX11" fmla="*/ 373087 w 727814"/>
              <a:gd name="connsiteY11" fmla="*/ 105864 h 634058"/>
              <a:gd name="connsiteX12" fmla="*/ 81166 w 727814"/>
              <a:gd name="connsiteY12" fmla="*/ 230360 h 634058"/>
              <a:gd name="connsiteX13" fmla="*/ 81166 w 727814"/>
              <a:gd name="connsiteY13" fmla="*/ 230360 h 634058"/>
              <a:gd name="connsiteX14" fmla="*/ 115509 w 727814"/>
              <a:gd name="connsiteY14" fmla="*/ 273290 h 634058"/>
              <a:gd name="connsiteX15" fmla="*/ 12478 w 727814"/>
              <a:gd name="connsiteY15" fmla="*/ 402078 h 634058"/>
              <a:gd name="connsiteX16" fmla="*/ 119802 w 727814"/>
              <a:gd name="connsiteY16" fmla="*/ 633898 h 63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814" h="634058">
                <a:moveTo>
                  <a:pt x="119802" y="633898"/>
                </a:moveTo>
                <a:cubicBezTo>
                  <a:pt x="124810" y="639622"/>
                  <a:pt x="50399" y="490799"/>
                  <a:pt x="42529" y="436422"/>
                </a:cubicBezTo>
                <a:cubicBezTo>
                  <a:pt x="34659" y="382045"/>
                  <a:pt x="63278" y="334106"/>
                  <a:pt x="72580" y="307633"/>
                </a:cubicBezTo>
                <a:cubicBezTo>
                  <a:pt x="81881" y="281160"/>
                  <a:pt x="109070" y="270428"/>
                  <a:pt x="98338" y="277583"/>
                </a:cubicBezTo>
                <a:cubicBezTo>
                  <a:pt x="87606" y="284738"/>
                  <a:pt x="-31882" y="381329"/>
                  <a:pt x="8185" y="350563"/>
                </a:cubicBezTo>
                <a:cubicBezTo>
                  <a:pt x="48252" y="319797"/>
                  <a:pt x="310839" y="132337"/>
                  <a:pt x="338743" y="92985"/>
                </a:cubicBezTo>
                <a:cubicBezTo>
                  <a:pt x="366647" y="53633"/>
                  <a:pt x="182050" y="119458"/>
                  <a:pt x="175611" y="114450"/>
                </a:cubicBezTo>
                <a:cubicBezTo>
                  <a:pt x="169172" y="109442"/>
                  <a:pt x="210671" y="38608"/>
                  <a:pt x="300107" y="62935"/>
                </a:cubicBezTo>
                <a:cubicBezTo>
                  <a:pt x="389543" y="87262"/>
                  <a:pt x="654275" y="233938"/>
                  <a:pt x="712230" y="260411"/>
                </a:cubicBezTo>
                <a:cubicBezTo>
                  <a:pt x="770185" y="286884"/>
                  <a:pt x="647836" y="221774"/>
                  <a:pt x="647836" y="221774"/>
                </a:cubicBezTo>
                <a:cubicBezTo>
                  <a:pt x="581295" y="178844"/>
                  <a:pt x="358777" y="22151"/>
                  <a:pt x="312985" y="2833"/>
                </a:cubicBezTo>
                <a:cubicBezTo>
                  <a:pt x="267193" y="-16485"/>
                  <a:pt x="411724" y="67943"/>
                  <a:pt x="373087" y="105864"/>
                </a:cubicBezTo>
                <a:cubicBezTo>
                  <a:pt x="334451" y="143785"/>
                  <a:pt x="81166" y="230360"/>
                  <a:pt x="81166" y="230360"/>
                </a:cubicBezTo>
                <a:lnTo>
                  <a:pt x="81166" y="230360"/>
                </a:lnTo>
                <a:cubicBezTo>
                  <a:pt x="86890" y="237515"/>
                  <a:pt x="126957" y="244670"/>
                  <a:pt x="115509" y="273290"/>
                </a:cubicBezTo>
                <a:cubicBezTo>
                  <a:pt x="104061" y="301910"/>
                  <a:pt x="11763" y="346270"/>
                  <a:pt x="12478" y="402078"/>
                </a:cubicBezTo>
                <a:cubicBezTo>
                  <a:pt x="13193" y="457886"/>
                  <a:pt x="114794" y="628174"/>
                  <a:pt x="119802" y="633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DF0CDCE8-B890-7F3B-D1A0-899FEEFB8931}"/>
              </a:ext>
            </a:extLst>
          </p:cNvPr>
          <p:cNvSpPr/>
          <p:nvPr/>
        </p:nvSpPr>
        <p:spPr>
          <a:xfrm>
            <a:off x="6988091" y="1853004"/>
            <a:ext cx="1142770" cy="670845"/>
          </a:xfrm>
          <a:custGeom>
            <a:avLst/>
            <a:gdLst>
              <a:gd name="connsiteX0" fmla="*/ 844 w 1142770"/>
              <a:gd name="connsiteY0" fmla="*/ 542466 h 670845"/>
              <a:gd name="connsiteX1" fmla="*/ 275594 w 1142770"/>
              <a:gd name="connsiteY1" fmla="*/ 336404 h 670845"/>
              <a:gd name="connsiteX2" fmla="*/ 692010 w 1142770"/>
              <a:gd name="connsiteY2" fmla="*/ 246252 h 670845"/>
              <a:gd name="connsiteX3" fmla="*/ 756405 w 1142770"/>
              <a:gd name="connsiteY3" fmla="*/ 272010 h 670845"/>
              <a:gd name="connsiteX4" fmla="*/ 666253 w 1142770"/>
              <a:gd name="connsiteY4" fmla="*/ 83120 h 670845"/>
              <a:gd name="connsiteX5" fmla="*/ 1121306 w 1142770"/>
              <a:gd name="connsiteY5" fmla="*/ 645497 h 670845"/>
              <a:gd name="connsiteX6" fmla="*/ 1074084 w 1142770"/>
              <a:gd name="connsiteY6" fmla="*/ 581103 h 670845"/>
              <a:gd name="connsiteX7" fmla="*/ 644788 w 1142770"/>
              <a:gd name="connsiteY7" fmla="*/ 10140 h 670845"/>
              <a:gd name="connsiteX8" fmla="*/ 734940 w 1142770"/>
              <a:gd name="connsiteY8" fmla="*/ 216202 h 670845"/>
              <a:gd name="connsiteX9" fmla="*/ 679132 w 1142770"/>
              <a:gd name="connsiteY9" fmla="*/ 224788 h 670845"/>
              <a:gd name="connsiteX10" fmla="*/ 215492 w 1142770"/>
              <a:gd name="connsiteY10" fmla="*/ 233373 h 670845"/>
              <a:gd name="connsiteX11" fmla="*/ 408675 w 1142770"/>
              <a:gd name="connsiteY11" fmla="*/ 254838 h 670845"/>
              <a:gd name="connsiteX12" fmla="*/ 254129 w 1142770"/>
              <a:gd name="connsiteY12" fmla="*/ 349283 h 670845"/>
              <a:gd name="connsiteX13" fmla="*/ 86703 w 1142770"/>
              <a:gd name="connsiteY13" fmla="*/ 417971 h 670845"/>
              <a:gd name="connsiteX14" fmla="*/ 185441 w 1142770"/>
              <a:gd name="connsiteY14" fmla="*/ 327819 h 670845"/>
              <a:gd name="connsiteX15" fmla="*/ 844 w 1142770"/>
              <a:gd name="connsiteY15" fmla="*/ 542466 h 670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2770" h="670845">
                <a:moveTo>
                  <a:pt x="844" y="542466"/>
                </a:moveTo>
                <a:cubicBezTo>
                  <a:pt x="15869" y="543897"/>
                  <a:pt x="160400" y="385773"/>
                  <a:pt x="275594" y="336404"/>
                </a:cubicBezTo>
                <a:cubicBezTo>
                  <a:pt x="390788" y="287035"/>
                  <a:pt x="611875" y="256984"/>
                  <a:pt x="692010" y="246252"/>
                </a:cubicBezTo>
                <a:cubicBezTo>
                  <a:pt x="772145" y="235520"/>
                  <a:pt x="760698" y="299199"/>
                  <a:pt x="756405" y="272010"/>
                </a:cubicBezTo>
                <a:cubicBezTo>
                  <a:pt x="752112" y="244821"/>
                  <a:pt x="605436" y="20872"/>
                  <a:pt x="666253" y="83120"/>
                </a:cubicBezTo>
                <a:cubicBezTo>
                  <a:pt x="727070" y="145368"/>
                  <a:pt x="1053334" y="562500"/>
                  <a:pt x="1121306" y="645497"/>
                </a:cubicBezTo>
                <a:cubicBezTo>
                  <a:pt x="1189278" y="728494"/>
                  <a:pt x="1074084" y="581103"/>
                  <a:pt x="1074084" y="581103"/>
                </a:cubicBezTo>
                <a:cubicBezTo>
                  <a:pt x="994664" y="475210"/>
                  <a:pt x="701312" y="70957"/>
                  <a:pt x="644788" y="10140"/>
                </a:cubicBezTo>
                <a:cubicBezTo>
                  <a:pt x="588264" y="-50677"/>
                  <a:pt x="729216" y="180427"/>
                  <a:pt x="734940" y="216202"/>
                </a:cubicBezTo>
                <a:cubicBezTo>
                  <a:pt x="740664" y="251977"/>
                  <a:pt x="765707" y="221926"/>
                  <a:pt x="679132" y="224788"/>
                </a:cubicBezTo>
                <a:cubicBezTo>
                  <a:pt x="592557" y="227650"/>
                  <a:pt x="260568" y="228365"/>
                  <a:pt x="215492" y="233373"/>
                </a:cubicBezTo>
                <a:cubicBezTo>
                  <a:pt x="170416" y="238381"/>
                  <a:pt x="402236" y="235520"/>
                  <a:pt x="408675" y="254838"/>
                </a:cubicBezTo>
                <a:cubicBezTo>
                  <a:pt x="415114" y="274156"/>
                  <a:pt x="307791" y="322094"/>
                  <a:pt x="254129" y="349283"/>
                </a:cubicBezTo>
                <a:cubicBezTo>
                  <a:pt x="200467" y="376472"/>
                  <a:pt x="98151" y="421548"/>
                  <a:pt x="86703" y="417971"/>
                </a:cubicBezTo>
                <a:cubicBezTo>
                  <a:pt x="75255" y="414394"/>
                  <a:pt x="194742" y="305639"/>
                  <a:pt x="185441" y="327819"/>
                </a:cubicBezTo>
                <a:cubicBezTo>
                  <a:pt x="176140" y="349999"/>
                  <a:pt x="-14181" y="541035"/>
                  <a:pt x="844" y="542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C1CE3D0A-3E83-EE1B-D677-60E94D8A7EA0}"/>
              </a:ext>
            </a:extLst>
          </p:cNvPr>
          <p:cNvSpPr/>
          <p:nvPr/>
        </p:nvSpPr>
        <p:spPr>
          <a:xfrm>
            <a:off x="7117556" y="2153541"/>
            <a:ext cx="665737" cy="1313636"/>
          </a:xfrm>
          <a:custGeom>
            <a:avLst/>
            <a:gdLst>
              <a:gd name="connsiteX0" fmla="*/ 168 w 665737"/>
              <a:gd name="connsiteY0" fmla="*/ 289152 h 1313636"/>
              <a:gd name="connsiteX1" fmla="*/ 206230 w 665737"/>
              <a:gd name="connsiteY1" fmla="*/ 190414 h 1313636"/>
              <a:gd name="connsiteX2" fmla="*/ 416585 w 665737"/>
              <a:gd name="connsiteY2" fmla="*/ 194707 h 1313636"/>
              <a:gd name="connsiteX3" fmla="*/ 335019 w 665737"/>
              <a:gd name="connsiteY3" fmla="*/ 5817 h 1313636"/>
              <a:gd name="connsiteX4" fmla="*/ 592596 w 665737"/>
              <a:gd name="connsiteY4" fmla="*/ 447991 h 1313636"/>
              <a:gd name="connsiteX5" fmla="*/ 545374 w 665737"/>
              <a:gd name="connsiteY5" fmla="*/ 808600 h 1313636"/>
              <a:gd name="connsiteX6" fmla="*/ 665576 w 665737"/>
              <a:gd name="connsiteY6" fmla="*/ 508093 h 1313636"/>
              <a:gd name="connsiteX7" fmla="*/ 515323 w 665737"/>
              <a:gd name="connsiteY7" fmla="*/ 1276532 h 1313636"/>
              <a:gd name="connsiteX8" fmla="*/ 536788 w 665737"/>
              <a:gd name="connsiteY8" fmla="*/ 1169208 h 1313636"/>
              <a:gd name="connsiteX9" fmla="*/ 541081 w 665737"/>
              <a:gd name="connsiteY9" fmla="*/ 963146 h 1313636"/>
              <a:gd name="connsiteX10" fmla="*/ 536788 w 665737"/>
              <a:gd name="connsiteY10" fmla="*/ 679811 h 1313636"/>
              <a:gd name="connsiteX11" fmla="*/ 566838 w 665737"/>
              <a:gd name="connsiteY11" fmla="*/ 1040420 h 1313636"/>
              <a:gd name="connsiteX12" fmla="*/ 579717 w 665737"/>
              <a:gd name="connsiteY12" fmla="*/ 842944 h 1313636"/>
              <a:gd name="connsiteX13" fmla="*/ 605475 w 665737"/>
              <a:gd name="connsiteY13" fmla="*/ 340667 h 1313636"/>
              <a:gd name="connsiteX14" fmla="*/ 596889 w 665737"/>
              <a:gd name="connsiteY14" fmla="*/ 344960 h 1313636"/>
              <a:gd name="connsiteX15" fmla="*/ 313554 w 665737"/>
              <a:gd name="connsiteY15" fmla="*/ 74504 h 1313636"/>
              <a:gd name="connsiteX16" fmla="*/ 382241 w 665737"/>
              <a:gd name="connsiteY16" fmla="*/ 147484 h 1313636"/>
              <a:gd name="connsiteX17" fmla="*/ 98906 w 665737"/>
              <a:gd name="connsiteY17" fmla="*/ 117434 h 1313636"/>
              <a:gd name="connsiteX18" fmla="*/ 356483 w 665737"/>
              <a:gd name="connsiteY18" fmla="*/ 160363 h 1313636"/>
              <a:gd name="connsiteX19" fmla="*/ 244867 w 665737"/>
              <a:gd name="connsiteY19" fmla="*/ 164656 h 1313636"/>
              <a:gd name="connsiteX20" fmla="*/ 171886 w 665737"/>
              <a:gd name="connsiteY20" fmla="*/ 216172 h 1313636"/>
              <a:gd name="connsiteX21" fmla="*/ 168 w 665737"/>
              <a:gd name="connsiteY21" fmla="*/ 289152 h 1313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5737" h="1313636">
                <a:moveTo>
                  <a:pt x="168" y="289152"/>
                </a:moveTo>
                <a:cubicBezTo>
                  <a:pt x="5892" y="284859"/>
                  <a:pt x="136827" y="206155"/>
                  <a:pt x="206230" y="190414"/>
                </a:cubicBezTo>
                <a:cubicBezTo>
                  <a:pt x="275633" y="174673"/>
                  <a:pt x="395120" y="225473"/>
                  <a:pt x="416585" y="194707"/>
                </a:cubicBezTo>
                <a:cubicBezTo>
                  <a:pt x="438050" y="163941"/>
                  <a:pt x="305684" y="-36397"/>
                  <a:pt x="335019" y="5817"/>
                </a:cubicBezTo>
                <a:cubicBezTo>
                  <a:pt x="364354" y="48031"/>
                  <a:pt x="557537" y="314194"/>
                  <a:pt x="592596" y="447991"/>
                </a:cubicBezTo>
                <a:cubicBezTo>
                  <a:pt x="627655" y="581788"/>
                  <a:pt x="533211" y="798583"/>
                  <a:pt x="545374" y="808600"/>
                </a:cubicBezTo>
                <a:cubicBezTo>
                  <a:pt x="557537" y="818617"/>
                  <a:pt x="670584" y="430104"/>
                  <a:pt x="665576" y="508093"/>
                </a:cubicBezTo>
                <a:cubicBezTo>
                  <a:pt x="660568" y="586082"/>
                  <a:pt x="536788" y="1166346"/>
                  <a:pt x="515323" y="1276532"/>
                </a:cubicBezTo>
                <a:cubicBezTo>
                  <a:pt x="493858" y="1386718"/>
                  <a:pt x="532495" y="1221439"/>
                  <a:pt x="536788" y="1169208"/>
                </a:cubicBezTo>
                <a:cubicBezTo>
                  <a:pt x="541081" y="1116977"/>
                  <a:pt x="541081" y="1044712"/>
                  <a:pt x="541081" y="963146"/>
                </a:cubicBezTo>
                <a:cubicBezTo>
                  <a:pt x="541081" y="881580"/>
                  <a:pt x="532495" y="666932"/>
                  <a:pt x="536788" y="679811"/>
                </a:cubicBezTo>
                <a:cubicBezTo>
                  <a:pt x="541081" y="692690"/>
                  <a:pt x="559683" y="1013231"/>
                  <a:pt x="566838" y="1040420"/>
                </a:cubicBezTo>
                <a:cubicBezTo>
                  <a:pt x="573993" y="1067609"/>
                  <a:pt x="573278" y="959569"/>
                  <a:pt x="579717" y="842944"/>
                </a:cubicBezTo>
                <a:cubicBezTo>
                  <a:pt x="586156" y="726319"/>
                  <a:pt x="605475" y="340667"/>
                  <a:pt x="605475" y="340667"/>
                </a:cubicBezTo>
                <a:cubicBezTo>
                  <a:pt x="608337" y="257670"/>
                  <a:pt x="645542" y="389320"/>
                  <a:pt x="596889" y="344960"/>
                </a:cubicBezTo>
                <a:cubicBezTo>
                  <a:pt x="548236" y="300600"/>
                  <a:pt x="349329" y="107417"/>
                  <a:pt x="313554" y="74504"/>
                </a:cubicBezTo>
                <a:cubicBezTo>
                  <a:pt x="277779" y="41591"/>
                  <a:pt x="418016" y="140329"/>
                  <a:pt x="382241" y="147484"/>
                </a:cubicBezTo>
                <a:cubicBezTo>
                  <a:pt x="346466" y="154639"/>
                  <a:pt x="103199" y="115287"/>
                  <a:pt x="98906" y="117434"/>
                </a:cubicBezTo>
                <a:cubicBezTo>
                  <a:pt x="94613" y="119581"/>
                  <a:pt x="332156" y="152493"/>
                  <a:pt x="356483" y="160363"/>
                </a:cubicBezTo>
                <a:cubicBezTo>
                  <a:pt x="380810" y="168233"/>
                  <a:pt x="275633" y="155355"/>
                  <a:pt x="244867" y="164656"/>
                </a:cubicBezTo>
                <a:cubicBezTo>
                  <a:pt x="214101" y="173957"/>
                  <a:pt x="207661" y="194707"/>
                  <a:pt x="171886" y="216172"/>
                </a:cubicBezTo>
                <a:cubicBezTo>
                  <a:pt x="136111" y="237637"/>
                  <a:pt x="-5556" y="293445"/>
                  <a:pt x="168" y="289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3BF69ADD-4C47-37A9-CBAD-D9AEE0F5D601}"/>
              </a:ext>
            </a:extLst>
          </p:cNvPr>
          <p:cNvSpPr/>
          <p:nvPr/>
        </p:nvSpPr>
        <p:spPr>
          <a:xfrm>
            <a:off x="7332358" y="2263469"/>
            <a:ext cx="309596" cy="910312"/>
          </a:xfrm>
          <a:custGeom>
            <a:avLst/>
            <a:gdLst>
              <a:gd name="connsiteX0" fmla="*/ 14 w 309596"/>
              <a:gd name="connsiteY0" fmla="*/ 230739 h 910312"/>
              <a:gd name="connsiteX1" fmla="*/ 137388 w 309596"/>
              <a:gd name="connsiteY1" fmla="*/ 252204 h 910312"/>
              <a:gd name="connsiteX2" fmla="*/ 300521 w 309596"/>
              <a:gd name="connsiteY2" fmla="*/ 582762 h 910312"/>
              <a:gd name="connsiteX3" fmla="*/ 287642 w 309596"/>
              <a:gd name="connsiteY3" fmla="*/ 453973 h 910312"/>
              <a:gd name="connsiteX4" fmla="*/ 279056 w 309596"/>
              <a:gd name="connsiteY4" fmla="*/ 896148 h 910312"/>
              <a:gd name="connsiteX5" fmla="*/ 283349 w 309596"/>
              <a:gd name="connsiteY5" fmla="*/ 788824 h 910312"/>
              <a:gd name="connsiteX6" fmla="*/ 279056 w 309596"/>
              <a:gd name="connsiteY6" fmla="*/ 664328 h 910312"/>
              <a:gd name="connsiteX7" fmla="*/ 171732 w 309596"/>
              <a:gd name="connsiteY7" fmla="*/ 389579 h 910312"/>
              <a:gd name="connsiteX8" fmla="*/ 279056 w 309596"/>
              <a:gd name="connsiteY8" fmla="*/ 599934 h 910312"/>
              <a:gd name="connsiteX9" fmla="*/ 210369 w 309596"/>
              <a:gd name="connsiteY9" fmla="*/ 363821 h 910312"/>
              <a:gd name="connsiteX10" fmla="*/ 167439 w 309596"/>
              <a:gd name="connsiteY10" fmla="*/ 3213 h 910312"/>
              <a:gd name="connsiteX11" fmla="*/ 171732 w 309596"/>
              <a:gd name="connsiteY11" fmla="*/ 187810 h 910312"/>
              <a:gd name="connsiteX12" fmla="*/ 128803 w 309596"/>
              <a:gd name="connsiteY12" fmla="*/ 204982 h 910312"/>
              <a:gd name="connsiteX13" fmla="*/ 14 w 309596"/>
              <a:gd name="connsiteY13" fmla="*/ 230739 h 910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9596" h="910312">
                <a:moveTo>
                  <a:pt x="14" y="230739"/>
                </a:moveTo>
                <a:cubicBezTo>
                  <a:pt x="1445" y="238609"/>
                  <a:pt x="87304" y="193534"/>
                  <a:pt x="137388" y="252204"/>
                </a:cubicBezTo>
                <a:cubicBezTo>
                  <a:pt x="187472" y="310874"/>
                  <a:pt x="275479" y="549134"/>
                  <a:pt x="300521" y="582762"/>
                </a:cubicBezTo>
                <a:cubicBezTo>
                  <a:pt x="325563" y="616390"/>
                  <a:pt x="291219" y="401742"/>
                  <a:pt x="287642" y="453973"/>
                </a:cubicBezTo>
                <a:cubicBezTo>
                  <a:pt x="284065" y="506204"/>
                  <a:pt x="279771" y="840340"/>
                  <a:pt x="279056" y="896148"/>
                </a:cubicBezTo>
                <a:cubicBezTo>
                  <a:pt x="278341" y="951956"/>
                  <a:pt x="283349" y="827461"/>
                  <a:pt x="283349" y="788824"/>
                </a:cubicBezTo>
                <a:cubicBezTo>
                  <a:pt x="283349" y="750187"/>
                  <a:pt x="297659" y="730869"/>
                  <a:pt x="279056" y="664328"/>
                </a:cubicBezTo>
                <a:cubicBezTo>
                  <a:pt x="260453" y="597787"/>
                  <a:pt x="171732" y="400311"/>
                  <a:pt x="171732" y="389579"/>
                </a:cubicBezTo>
                <a:cubicBezTo>
                  <a:pt x="171732" y="378847"/>
                  <a:pt x="272617" y="604227"/>
                  <a:pt x="279056" y="599934"/>
                </a:cubicBezTo>
                <a:cubicBezTo>
                  <a:pt x="285495" y="595641"/>
                  <a:pt x="228972" y="463274"/>
                  <a:pt x="210369" y="363821"/>
                </a:cubicBezTo>
                <a:cubicBezTo>
                  <a:pt x="191766" y="264368"/>
                  <a:pt x="173879" y="32548"/>
                  <a:pt x="167439" y="3213"/>
                </a:cubicBezTo>
                <a:cubicBezTo>
                  <a:pt x="160999" y="-26122"/>
                  <a:pt x="178171" y="154182"/>
                  <a:pt x="171732" y="187810"/>
                </a:cubicBezTo>
                <a:cubicBezTo>
                  <a:pt x="165293" y="221438"/>
                  <a:pt x="154561" y="196396"/>
                  <a:pt x="128803" y="204982"/>
                </a:cubicBezTo>
                <a:cubicBezTo>
                  <a:pt x="103045" y="213568"/>
                  <a:pt x="-1417" y="222869"/>
                  <a:pt x="14" y="230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B1609F40-2AD9-C623-B464-23D19A6B47D3}"/>
              </a:ext>
            </a:extLst>
          </p:cNvPr>
          <p:cNvSpPr/>
          <p:nvPr/>
        </p:nvSpPr>
        <p:spPr>
          <a:xfrm>
            <a:off x="7343464" y="2890123"/>
            <a:ext cx="509269" cy="1046706"/>
          </a:xfrm>
          <a:custGeom>
            <a:avLst/>
            <a:gdLst>
              <a:gd name="connsiteX0" fmla="*/ 448254 w 509269"/>
              <a:gd name="connsiteY0" fmla="*/ 3331 h 1046706"/>
              <a:gd name="connsiteX1" fmla="*/ 289415 w 509269"/>
              <a:gd name="connsiteY1" fmla="*/ 501314 h 1046706"/>
              <a:gd name="connsiteX2" fmla="*/ 302294 w 509269"/>
              <a:gd name="connsiteY2" fmla="*/ 355353 h 1046706"/>
              <a:gd name="connsiteX3" fmla="*/ 310880 w 509269"/>
              <a:gd name="connsiteY3" fmla="*/ 149291 h 1046706"/>
              <a:gd name="connsiteX4" fmla="*/ 310880 w 509269"/>
              <a:gd name="connsiteY4" fmla="*/ 441212 h 1046706"/>
              <a:gd name="connsiteX5" fmla="*/ 225021 w 509269"/>
              <a:gd name="connsiteY5" fmla="*/ 668739 h 1046706"/>
              <a:gd name="connsiteX6" fmla="*/ 139161 w 509269"/>
              <a:gd name="connsiteY6" fmla="*/ 870508 h 1046706"/>
              <a:gd name="connsiteX7" fmla="*/ 272243 w 509269"/>
              <a:gd name="connsiteY7" fmla="*/ 600052 h 1046706"/>
              <a:gd name="connsiteX8" fmla="*/ 1787 w 509269"/>
              <a:gd name="connsiteY8" fmla="*/ 1042226 h 1046706"/>
              <a:gd name="connsiteX9" fmla="*/ 147747 w 509269"/>
              <a:gd name="connsiteY9" fmla="*/ 840457 h 1046706"/>
              <a:gd name="connsiteX10" fmla="*/ 508356 w 509269"/>
              <a:gd name="connsiteY10" fmla="*/ 338181 h 1046706"/>
              <a:gd name="connsiteX11" fmla="*/ 255071 w 509269"/>
              <a:gd name="connsiteY11" fmla="*/ 694497 h 1046706"/>
              <a:gd name="connsiteX12" fmla="*/ 383860 w 509269"/>
              <a:gd name="connsiteY12" fmla="*/ 424040 h 1046706"/>
              <a:gd name="connsiteX13" fmla="*/ 298001 w 509269"/>
              <a:gd name="connsiteY13" fmla="*/ 535657 h 1046706"/>
              <a:gd name="connsiteX14" fmla="*/ 448254 w 509269"/>
              <a:gd name="connsiteY14" fmla="*/ 175049 h 1046706"/>
              <a:gd name="connsiteX15" fmla="*/ 383860 w 509269"/>
              <a:gd name="connsiteY15" fmla="*/ 278080 h 1046706"/>
              <a:gd name="connsiteX16" fmla="*/ 448254 w 509269"/>
              <a:gd name="connsiteY16" fmla="*/ 3331 h 104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269" h="1046706">
                <a:moveTo>
                  <a:pt x="448254" y="3331"/>
                </a:moveTo>
                <a:cubicBezTo>
                  <a:pt x="432513" y="40537"/>
                  <a:pt x="313742" y="442644"/>
                  <a:pt x="289415" y="501314"/>
                </a:cubicBezTo>
                <a:cubicBezTo>
                  <a:pt x="265088" y="559984"/>
                  <a:pt x="298716" y="414024"/>
                  <a:pt x="302294" y="355353"/>
                </a:cubicBezTo>
                <a:cubicBezTo>
                  <a:pt x="305871" y="296683"/>
                  <a:pt x="309449" y="134981"/>
                  <a:pt x="310880" y="149291"/>
                </a:cubicBezTo>
                <a:cubicBezTo>
                  <a:pt x="312311" y="163601"/>
                  <a:pt x="325190" y="354637"/>
                  <a:pt x="310880" y="441212"/>
                </a:cubicBezTo>
                <a:cubicBezTo>
                  <a:pt x="296570" y="527787"/>
                  <a:pt x="253641" y="597190"/>
                  <a:pt x="225021" y="668739"/>
                </a:cubicBezTo>
                <a:cubicBezTo>
                  <a:pt x="196401" y="740288"/>
                  <a:pt x="131291" y="881956"/>
                  <a:pt x="139161" y="870508"/>
                </a:cubicBezTo>
                <a:cubicBezTo>
                  <a:pt x="147031" y="859060"/>
                  <a:pt x="295139" y="571432"/>
                  <a:pt x="272243" y="600052"/>
                </a:cubicBezTo>
                <a:cubicBezTo>
                  <a:pt x="249347" y="628672"/>
                  <a:pt x="22536" y="1002159"/>
                  <a:pt x="1787" y="1042226"/>
                </a:cubicBezTo>
                <a:cubicBezTo>
                  <a:pt x="-18962" y="1082293"/>
                  <a:pt x="147747" y="840457"/>
                  <a:pt x="147747" y="840457"/>
                </a:cubicBezTo>
                <a:lnTo>
                  <a:pt x="508356" y="338181"/>
                </a:lnTo>
                <a:cubicBezTo>
                  <a:pt x="526243" y="313854"/>
                  <a:pt x="275820" y="680187"/>
                  <a:pt x="255071" y="694497"/>
                </a:cubicBezTo>
                <a:cubicBezTo>
                  <a:pt x="234322" y="708807"/>
                  <a:pt x="376705" y="450513"/>
                  <a:pt x="383860" y="424040"/>
                </a:cubicBezTo>
                <a:cubicBezTo>
                  <a:pt x="391015" y="397567"/>
                  <a:pt x="287269" y="577155"/>
                  <a:pt x="298001" y="535657"/>
                </a:cubicBezTo>
                <a:cubicBezTo>
                  <a:pt x="308733" y="494159"/>
                  <a:pt x="433944" y="217978"/>
                  <a:pt x="448254" y="175049"/>
                </a:cubicBezTo>
                <a:cubicBezTo>
                  <a:pt x="462564" y="132120"/>
                  <a:pt x="382429" y="303838"/>
                  <a:pt x="383860" y="278080"/>
                </a:cubicBezTo>
                <a:cubicBezTo>
                  <a:pt x="385291" y="252322"/>
                  <a:pt x="463995" y="-33875"/>
                  <a:pt x="448254" y="3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9F4B5147-B062-0A2D-4AE3-0C9078EF1E21}"/>
              </a:ext>
            </a:extLst>
          </p:cNvPr>
          <p:cNvSpPr/>
          <p:nvPr/>
        </p:nvSpPr>
        <p:spPr>
          <a:xfrm>
            <a:off x="5743977" y="1826383"/>
            <a:ext cx="1052459" cy="599464"/>
          </a:xfrm>
          <a:custGeom>
            <a:avLst/>
            <a:gdLst>
              <a:gd name="connsiteX0" fmla="*/ 1051775 w 1052459"/>
              <a:gd name="connsiteY0" fmla="*/ 599138 h 599464"/>
              <a:gd name="connsiteX1" fmla="*/ 785612 w 1052459"/>
              <a:gd name="connsiteY1" fmla="*/ 423127 h 599464"/>
              <a:gd name="connsiteX2" fmla="*/ 652530 w 1052459"/>
              <a:gd name="connsiteY2" fmla="*/ 315803 h 599464"/>
              <a:gd name="connsiteX3" fmla="*/ 137375 w 1052459"/>
              <a:gd name="connsiteY3" fmla="*/ 2417 h 599464"/>
              <a:gd name="connsiteX4" fmla="*/ 429296 w 1052459"/>
              <a:gd name="connsiteY4" fmla="*/ 169842 h 599464"/>
              <a:gd name="connsiteX5" fmla="*/ 90153 w 1052459"/>
              <a:gd name="connsiteY5" fmla="*/ 152671 h 599464"/>
              <a:gd name="connsiteX6" fmla="*/ 0 w 1052459"/>
              <a:gd name="connsiteY6" fmla="*/ 169842 h 599464"/>
              <a:gd name="connsiteX7" fmla="*/ 373488 w 1052459"/>
              <a:gd name="connsiteY7" fmla="*/ 161256 h 599464"/>
              <a:gd name="connsiteX8" fmla="*/ 764147 w 1052459"/>
              <a:gd name="connsiteY8" fmla="*/ 358732 h 599464"/>
              <a:gd name="connsiteX9" fmla="*/ 528034 w 1052459"/>
              <a:gd name="connsiteY9" fmla="*/ 298631 h 599464"/>
              <a:gd name="connsiteX10" fmla="*/ 845713 w 1052459"/>
              <a:gd name="connsiteY10" fmla="*/ 508986 h 599464"/>
              <a:gd name="connsiteX11" fmla="*/ 699753 w 1052459"/>
              <a:gd name="connsiteY11" fmla="*/ 375904 h 599464"/>
              <a:gd name="connsiteX12" fmla="*/ 1051775 w 1052459"/>
              <a:gd name="connsiteY12" fmla="*/ 599138 h 59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52459" h="599464">
                <a:moveTo>
                  <a:pt x="1051775" y="599138"/>
                </a:moveTo>
                <a:cubicBezTo>
                  <a:pt x="1066085" y="607009"/>
                  <a:pt x="852153" y="470349"/>
                  <a:pt x="785612" y="423127"/>
                </a:cubicBezTo>
                <a:cubicBezTo>
                  <a:pt x="719071" y="375905"/>
                  <a:pt x="760569" y="385921"/>
                  <a:pt x="652530" y="315803"/>
                </a:cubicBezTo>
                <a:cubicBezTo>
                  <a:pt x="544490" y="245685"/>
                  <a:pt x="174581" y="26744"/>
                  <a:pt x="137375" y="2417"/>
                </a:cubicBezTo>
                <a:cubicBezTo>
                  <a:pt x="100169" y="-21910"/>
                  <a:pt x="437166" y="144800"/>
                  <a:pt x="429296" y="169842"/>
                </a:cubicBezTo>
                <a:cubicBezTo>
                  <a:pt x="421426" y="194884"/>
                  <a:pt x="161702" y="152671"/>
                  <a:pt x="90153" y="152671"/>
                </a:cubicBezTo>
                <a:cubicBezTo>
                  <a:pt x="18604" y="152671"/>
                  <a:pt x="0" y="169842"/>
                  <a:pt x="0" y="169842"/>
                </a:cubicBezTo>
                <a:cubicBezTo>
                  <a:pt x="47222" y="171273"/>
                  <a:pt x="246130" y="129774"/>
                  <a:pt x="373488" y="161256"/>
                </a:cubicBezTo>
                <a:cubicBezTo>
                  <a:pt x="500846" y="192738"/>
                  <a:pt x="738389" y="335836"/>
                  <a:pt x="764147" y="358732"/>
                </a:cubicBezTo>
                <a:cubicBezTo>
                  <a:pt x="789905" y="381628"/>
                  <a:pt x="514440" y="273589"/>
                  <a:pt x="528034" y="298631"/>
                </a:cubicBezTo>
                <a:cubicBezTo>
                  <a:pt x="541628" y="323673"/>
                  <a:pt x="817093" y="496107"/>
                  <a:pt x="845713" y="508986"/>
                </a:cubicBezTo>
                <a:cubicBezTo>
                  <a:pt x="874333" y="521865"/>
                  <a:pt x="666125" y="363025"/>
                  <a:pt x="699753" y="375904"/>
                </a:cubicBezTo>
                <a:cubicBezTo>
                  <a:pt x="733381" y="388783"/>
                  <a:pt x="1037465" y="591267"/>
                  <a:pt x="1051775" y="599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2C2DE4B1-0768-5789-6018-BA71CE09DBCA}"/>
              </a:ext>
            </a:extLst>
          </p:cNvPr>
          <p:cNvSpPr/>
          <p:nvPr/>
        </p:nvSpPr>
        <p:spPr>
          <a:xfrm>
            <a:off x="2984679" y="2801855"/>
            <a:ext cx="999453" cy="2273913"/>
          </a:xfrm>
          <a:custGeom>
            <a:avLst/>
            <a:gdLst>
              <a:gd name="connsiteX0" fmla="*/ 998041 w 999453"/>
              <a:gd name="connsiteY0" fmla="*/ 2305 h 2273913"/>
              <a:gd name="connsiteX1" fmla="*/ 317321 w 999453"/>
              <a:gd name="connsiteY1" fmla="*/ 835425 h 2273913"/>
              <a:gd name="connsiteX2" fmla="*/ 479881 w 999453"/>
              <a:gd name="connsiteY2" fmla="*/ 723665 h 2273913"/>
              <a:gd name="connsiteX3" fmla="*/ 256361 w 999453"/>
              <a:gd name="connsiteY3" fmla="*/ 1302785 h 2273913"/>
              <a:gd name="connsiteX4" fmla="*/ 327481 w 999453"/>
              <a:gd name="connsiteY4" fmla="*/ 1140225 h 2273913"/>
              <a:gd name="connsiteX5" fmla="*/ 175081 w 999453"/>
              <a:gd name="connsiteY5" fmla="*/ 1638065 h 2273913"/>
              <a:gd name="connsiteX6" fmla="*/ 154761 w 999453"/>
              <a:gd name="connsiteY6" fmla="*/ 2257825 h 2273913"/>
              <a:gd name="connsiteX7" fmla="*/ 154761 w 999453"/>
              <a:gd name="connsiteY7" fmla="*/ 1983505 h 2273913"/>
              <a:gd name="connsiteX8" fmla="*/ 266521 w 999453"/>
              <a:gd name="connsiteY8" fmla="*/ 855745 h 2273913"/>
              <a:gd name="connsiteX9" fmla="*/ 2361 w 999453"/>
              <a:gd name="connsiteY9" fmla="*/ 1607585 h 2273913"/>
              <a:gd name="connsiteX10" fmla="*/ 164921 w 999453"/>
              <a:gd name="connsiteY10" fmla="*/ 1160545 h 2273913"/>
              <a:gd name="connsiteX11" fmla="*/ 622121 w 999453"/>
              <a:gd name="connsiteY11" fmla="*/ 429025 h 2273913"/>
              <a:gd name="connsiteX12" fmla="*/ 500201 w 999453"/>
              <a:gd name="connsiteY12" fmla="*/ 581425 h 2273913"/>
              <a:gd name="connsiteX13" fmla="*/ 998041 w 999453"/>
              <a:gd name="connsiteY13" fmla="*/ 2305 h 227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453" h="2273913">
                <a:moveTo>
                  <a:pt x="998041" y="2305"/>
                </a:moveTo>
                <a:cubicBezTo>
                  <a:pt x="967561" y="44638"/>
                  <a:pt x="403681" y="715198"/>
                  <a:pt x="317321" y="835425"/>
                </a:cubicBezTo>
                <a:cubicBezTo>
                  <a:pt x="230961" y="955652"/>
                  <a:pt x="490041" y="645772"/>
                  <a:pt x="479881" y="723665"/>
                </a:cubicBezTo>
                <a:cubicBezTo>
                  <a:pt x="469721" y="801558"/>
                  <a:pt x="281761" y="1233358"/>
                  <a:pt x="256361" y="1302785"/>
                </a:cubicBezTo>
                <a:cubicBezTo>
                  <a:pt x="230961" y="1372212"/>
                  <a:pt x="341028" y="1084345"/>
                  <a:pt x="327481" y="1140225"/>
                </a:cubicBezTo>
                <a:cubicBezTo>
                  <a:pt x="313934" y="1196105"/>
                  <a:pt x="203868" y="1451798"/>
                  <a:pt x="175081" y="1638065"/>
                </a:cubicBezTo>
                <a:cubicBezTo>
                  <a:pt x="146294" y="1824332"/>
                  <a:pt x="158148" y="2200252"/>
                  <a:pt x="154761" y="2257825"/>
                </a:cubicBezTo>
                <a:cubicBezTo>
                  <a:pt x="151374" y="2315398"/>
                  <a:pt x="136134" y="2217185"/>
                  <a:pt x="154761" y="1983505"/>
                </a:cubicBezTo>
                <a:cubicBezTo>
                  <a:pt x="173388" y="1749825"/>
                  <a:pt x="291921" y="918398"/>
                  <a:pt x="266521" y="855745"/>
                </a:cubicBezTo>
                <a:cubicBezTo>
                  <a:pt x="241121" y="793092"/>
                  <a:pt x="19294" y="1556785"/>
                  <a:pt x="2361" y="1607585"/>
                </a:cubicBezTo>
                <a:cubicBezTo>
                  <a:pt x="-14572" y="1658385"/>
                  <a:pt x="61628" y="1356972"/>
                  <a:pt x="164921" y="1160545"/>
                </a:cubicBezTo>
                <a:cubicBezTo>
                  <a:pt x="268214" y="964118"/>
                  <a:pt x="566241" y="525545"/>
                  <a:pt x="622121" y="429025"/>
                </a:cubicBezTo>
                <a:cubicBezTo>
                  <a:pt x="678001" y="332505"/>
                  <a:pt x="444321" y="649158"/>
                  <a:pt x="500201" y="581425"/>
                </a:cubicBezTo>
                <a:cubicBezTo>
                  <a:pt x="556081" y="513692"/>
                  <a:pt x="1028521" y="-40028"/>
                  <a:pt x="998041" y="2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2D77A594-76EC-9552-7649-CEB59846D3CA}"/>
              </a:ext>
            </a:extLst>
          </p:cNvPr>
          <p:cNvSpPr/>
          <p:nvPr/>
        </p:nvSpPr>
        <p:spPr>
          <a:xfrm>
            <a:off x="4998720" y="3027680"/>
            <a:ext cx="426720" cy="2188141"/>
          </a:xfrm>
          <a:custGeom>
            <a:avLst/>
            <a:gdLst>
              <a:gd name="connsiteX0" fmla="*/ 426720 w 426720"/>
              <a:gd name="connsiteY0" fmla="*/ 0 h 2188141"/>
              <a:gd name="connsiteX1" fmla="*/ 155787 w 426720"/>
              <a:gd name="connsiteY1" fmla="*/ 948267 h 2188141"/>
              <a:gd name="connsiteX2" fmla="*/ 176107 w 426720"/>
              <a:gd name="connsiteY2" fmla="*/ 839893 h 2188141"/>
              <a:gd name="connsiteX3" fmla="*/ 142240 w 426720"/>
              <a:gd name="connsiteY3" fmla="*/ 1104053 h 2188141"/>
              <a:gd name="connsiteX4" fmla="*/ 230293 w 426720"/>
              <a:gd name="connsiteY4" fmla="*/ 934720 h 2188141"/>
              <a:gd name="connsiteX5" fmla="*/ 115147 w 426720"/>
              <a:gd name="connsiteY5" fmla="*/ 1598507 h 2188141"/>
              <a:gd name="connsiteX6" fmla="*/ 176107 w 426720"/>
              <a:gd name="connsiteY6" fmla="*/ 1354667 h 2188141"/>
              <a:gd name="connsiteX7" fmla="*/ 67733 w 426720"/>
              <a:gd name="connsiteY7" fmla="*/ 1673013 h 2188141"/>
              <a:gd name="connsiteX8" fmla="*/ 149013 w 426720"/>
              <a:gd name="connsiteY8" fmla="*/ 2174240 h 2188141"/>
              <a:gd name="connsiteX9" fmla="*/ 128693 w 426720"/>
              <a:gd name="connsiteY9" fmla="*/ 2038773 h 2188141"/>
              <a:gd name="connsiteX10" fmla="*/ 115147 w 426720"/>
              <a:gd name="connsiteY10" fmla="*/ 1937173 h 2188141"/>
              <a:gd name="connsiteX11" fmla="*/ 40640 w 426720"/>
              <a:gd name="connsiteY11" fmla="*/ 1632373 h 2188141"/>
              <a:gd name="connsiteX12" fmla="*/ 40640 w 426720"/>
              <a:gd name="connsiteY12" fmla="*/ 1727200 h 2188141"/>
              <a:gd name="connsiteX13" fmla="*/ 182880 w 426720"/>
              <a:gd name="connsiteY13" fmla="*/ 1063413 h 2188141"/>
              <a:gd name="connsiteX14" fmla="*/ 20320 w 426720"/>
              <a:gd name="connsiteY14" fmla="*/ 1212427 h 2188141"/>
              <a:gd name="connsiteX15" fmla="*/ 230293 w 426720"/>
              <a:gd name="connsiteY15" fmla="*/ 419947 h 2188141"/>
              <a:gd name="connsiteX16" fmla="*/ 0 w 426720"/>
              <a:gd name="connsiteY16" fmla="*/ 894080 h 2188141"/>
              <a:gd name="connsiteX17" fmla="*/ 426720 w 426720"/>
              <a:gd name="connsiteY17" fmla="*/ 0 h 218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26720" h="2188141">
                <a:moveTo>
                  <a:pt x="426720" y="0"/>
                </a:moveTo>
                <a:cubicBezTo>
                  <a:pt x="312138" y="404142"/>
                  <a:pt x="197556" y="808285"/>
                  <a:pt x="155787" y="948267"/>
                </a:cubicBezTo>
                <a:cubicBezTo>
                  <a:pt x="114018" y="1088249"/>
                  <a:pt x="178365" y="813929"/>
                  <a:pt x="176107" y="839893"/>
                </a:cubicBezTo>
                <a:cubicBezTo>
                  <a:pt x="173849" y="865857"/>
                  <a:pt x="133209" y="1088249"/>
                  <a:pt x="142240" y="1104053"/>
                </a:cubicBezTo>
                <a:cubicBezTo>
                  <a:pt x="151271" y="1119857"/>
                  <a:pt x="234808" y="852311"/>
                  <a:pt x="230293" y="934720"/>
                </a:cubicBezTo>
                <a:cubicBezTo>
                  <a:pt x="225778" y="1017129"/>
                  <a:pt x="124178" y="1528516"/>
                  <a:pt x="115147" y="1598507"/>
                </a:cubicBezTo>
                <a:cubicBezTo>
                  <a:pt x="106116" y="1668498"/>
                  <a:pt x="184009" y="1342249"/>
                  <a:pt x="176107" y="1354667"/>
                </a:cubicBezTo>
                <a:cubicBezTo>
                  <a:pt x="168205" y="1367085"/>
                  <a:pt x="72249" y="1536418"/>
                  <a:pt x="67733" y="1673013"/>
                </a:cubicBezTo>
                <a:cubicBezTo>
                  <a:pt x="63217" y="1809609"/>
                  <a:pt x="138853" y="2113280"/>
                  <a:pt x="149013" y="2174240"/>
                </a:cubicBezTo>
                <a:cubicBezTo>
                  <a:pt x="159173" y="2235200"/>
                  <a:pt x="134337" y="2078284"/>
                  <a:pt x="128693" y="2038773"/>
                </a:cubicBezTo>
                <a:cubicBezTo>
                  <a:pt x="123049" y="1999262"/>
                  <a:pt x="129822" y="2004906"/>
                  <a:pt x="115147" y="1937173"/>
                </a:cubicBezTo>
                <a:cubicBezTo>
                  <a:pt x="100472" y="1869440"/>
                  <a:pt x="53058" y="1667368"/>
                  <a:pt x="40640" y="1632373"/>
                </a:cubicBezTo>
                <a:cubicBezTo>
                  <a:pt x="28222" y="1597378"/>
                  <a:pt x="16933" y="1822027"/>
                  <a:pt x="40640" y="1727200"/>
                </a:cubicBezTo>
                <a:cubicBezTo>
                  <a:pt x="64347" y="1632373"/>
                  <a:pt x="186267" y="1149208"/>
                  <a:pt x="182880" y="1063413"/>
                </a:cubicBezTo>
                <a:cubicBezTo>
                  <a:pt x="179493" y="977618"/>
                  <a:pt x="12418" y="1319671"/>
                  <a:pt x="20320" y="1212427"/>
                </a:cubicBezTo>
                <a:cubicBezTo>
                  <a:pt x="28222" y="1105183"/>
                  <a:pt x="233680" y="473005"/>
                  <a:pt x="230293" y="419947"/>
                </a:cubicBezTo>
                <a:cubicBezTo>
                  <a:pt x="226906" y="366889"/>
                  <a:pt x="0" y="894080"/>
                  <a:pt x="0" y="894080"/>
                </a:cubicBezTo>
                <a:lnTo>
                  <a:pt x="42672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DD75C0C5-CA6A-E07C-FB16-E464756EC8E6}"/>
              </a:ext>
            </a:extLst>
          </p:cNvPr>
          <p:cNvSpPr/>
          <p:nvPr/>
        </p:nvSpPr>
        <p:spPr>
          <a:xfrm>
            <a:off x="7599602" y="2492256"/>
            <a:ext cx="414587" cy="1676879"/>
          </a:xfrm>
          <a:custGeom>
            <a:avLst/>
            <a:gdLst>
              <a:gd name="connsiteX0" fmla="*/ 365838 w 414587"/>
              <a:gd name="connsiteY0" fmla="*/ 331 h 1676879"/>
              <a:gd name="connsiteX1" fmla="*/ 311651 w 414587"/>
              <a:gd name="connsiteY1" fmla="*/ 582837 h 1676879"/>
              <a:gd name="connsiteX2" fmla="*/ 115225 w 414587"/>
              <a:gd name="connsiteY2" fmla="*/ 1185664 h 1676879"/>
              <a:gd name="connsiteX3" fmla="*/ 230371 w 414587"/>
              <a:gd name="connsiteY3" fmla="*/ 1050197 h 1676879"/>
              <a:gd name="connsiteX4" fmla="*/ 74585 w 414587"/>
              <a:gd name="connsiteY4" fmla="*/ 1375317 h 1676879"/>
              <a:gd name="connsiteX5" fmla="*/ 54265 w 414587"/>
              <a:gd name="connsiteY5" fmla="*/ 1436277 h 1676879"/>
              <a:gd name="connsiteX6" fmla="*/ 74585 w 414587"/>
              <a:gd name="connsiteY6" fmla="*/ 1673344 h 1676879"/>
              <a:gd name="connsiteX7" fmla="*/ 61038 w 414587"/>
              <a:gd name="connsiteY7" fmla="*/ 1558197 h 1676879"/>
              <a:gd name="connsiteX8" fmla="*/ 20398 w 414587"/>
              <a:gd name="connsiteY8" fmla="*/ 1287264 h 1676879"/>
              <a:gd name="connsiteX9" fmla="*/ 78 w 414587"/>
              <a:gd name="connsiteY9" fmla="*/ 1497237 h 1676879"/>
              <a:gd name="connsiteX10" fmla="*/ 27171 w 414587"/>
              <a:gd name="connsiteY10" fmla="*/ 1287264 h 1676879"/>
              <a:gd name="connsiteX11" fmla="*/ 189731 w 414587"/>
              <a:gd name="connsiteY11" fmla="*/ 1009557 h 1676879"/>
              <a:gd name="connsiteX12" fmla="*/ 47491 w 414587"/>
              <a:gd name="connsiteY12" fmla="*/ 1205984 h 1676879"/>
              <a:gd name="connsiteX13" fmla="*/ 406478 w 414587"/>
              <a:gd name="connsiteY13" fmla="*/ 623477 h 1676879"/>
              <a:gd name="connsiteX14" fmla="*/ 304878 w 414587"/>
              <a:gd name="connsiteY14" fmla="*/ 725077 h 1676879"/>
              <a:gd name="connsiteX15" fmla="*/ 386158 w 414587"/>
              <a:gd name="connsiteY15" fmla="*/ 460917 h 1676879"/>
              <a:gd name="connsiteX16" fmla="*/ 237145 w 414587"/>
              <a:gd name="connsiteY16" fmla="*/ 670891 h 1676879"/>
              <a:gd name="connsiteX17" fmla="*/ 338745 w 414587"/>
              <a:gd name="connsiteY17" fmla="*/ 501557 h 1676879"/>
              <a:gd name="connsiteX18" fmla="*/ 365838 w 414587"/>
              <a:gd name="connsiteY18" fmla="*/ 331 h 16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4587" h="1676879">
                <a:moveTo>
                  <a:pt x="365838" y="331"/>
                </a:moveTo>
                <a:cubicBezTo>
                  <a:pt x="361322" y="13878"/>
                  <a:pt x="353420" y="385282"/>
                  <a:pt x="311651" y="582837"/>
                </a:cubicBezTo>
                <a:cubicBezTo>
                  <a:pt x="269882" y="780392"/>
                  <a:pt x="128772" y="1107771"/>
                  <a:pt x="115225" y="1185664"/>
                </a:cubicBezTo>
                <a:cubicBezTo>
                  <a:pt x="101678" y="1263557"/>
                  <a:pt x="237144" y="1018588"/>
                  <a:pt x="230371" y="1050197"/>
                </a:cubicBezTo>
                <a:cubicBezTo>
                  <a:pt x="223598" y="1081806"/>
                  <a:pt x="103936" y="1310970"/>
                  <a:pt x="74585" y="1375317"/>
                </a:cubicBezTo>
                <a:cubicBezTo>
                  <a:pt x="45234" y="1439664"/>
                  <a:pt x="54265" y="1386606"/>
                  <a:pt x="54265" y="1436277"/>
                </a:cubicBezTo>
                <a:cubicBezTo>
                  <a:pt x="54265" y="1485948"/>
                  <a:pt x="73456" y="1653024"/>
                  <a:pt x="74585" y="1673344"/>
                </a:cubicBezTo>
                <a:cubicBezTo>
                  <a:pt x="75714" y="1693664"/>
                  <a:pt x="70069" y="1622544"/>
                  <a:pt x="61038" y="1558197"/>
                </a:cubicBezTo>
                <a:cubicBezTo>
                  <a:pt x="52007" y="1493850"/>
                  <a:pt x="30558" y="1297424"/>
                  <a:pt x="20398" y="1287264"/>
                </a:cubicBezTo>
                <a:cubicBezTo>
                  <a:pt x="10238" y="1277104"/>
                  <a:pt x="-1051" y="1497237"/>
                  <a:pt x="78" y="1497237"/>
                </a:cubicBezTo>
                <a:cubicBezTo>
                  <a:pt x="1207" y="1497237"/>
                  <a:pt x="-4438" y="1368544"/>
                  <a:pt x="27171" y="1287264"/>
                </a:cubicBezTo>
                <a:cubicBezTo>
                  <a:pt x="58780" y="1205984"/>
                  <a:pt x="186344" y="1023104"/>
                  <a:pt x="189731" y="1009557"/>
                </a:cubicBezTo>
                <a:cubicBezTo>
                  <a:pt x="193118" y="996010"/>
                  <a:pt x="11366" y="1270331"/>
                  <a:pt x="47491" y="1205984"/>
                </a:cubicBezTo>
                <a:cubicBezTo>
                  <a:pt x="83616" y="1141637"/>
                  <a:pt x="363580" y="703628"/>
                  <a:pt x="406478" y="623477"/>
                </a:cubicBezTo>
                <a:cubicBezTo>
                  <a:pt x="449376" y="543326"/>
                  <a:pt x="308265" y="752170"/>
                  <a:pt x="304878" y="725077"/>
                </a:cubicBezTo>
                <a:cubicBezTo>
                  <a:pt x="301491" y="697984"/>
                  <a:pt x="397447" y="469948"/>
                  <a:pt x="386158" y="460917"/>
                </a:cubicBezTo>
                <a:cubicBezTo>
                  <a:pt x="374869" y="451886"/>
                  <a:pt x="245047" y="664118"/>
                  <a:pt x="237145" y="670891"/>
                </a:cubicBezTo>
                <a:cubicBezTo>
                  <a:pt x="229243" y="677664"/>
                  <a:pt x="315038" y="611059"/>
                  <a:pt x="338745" y="501557"/>
                </a:cubicBezTo>
                <a:cubicBezTo>
                  <a:pt x="362452" y="392055"/>
                  <a:pt x="370354" y="-13216"/>
                  <a:pt x="365838" y="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3CA40102-53FD-8D80-73F8-F04243830A22}"/>
              </a:ext>
            </a:extLst>
          </p:cNvPr>
          <p:cNvSpPr/>
          <p:nvPr/>
        </p:nvSpPr>
        <p:spPr>
          <a:xfrm>
            <a:off x="7630706" y="3974902"/>
            <a:ext cx="653115" cy="1220907"/>
          </a:xfrm>
          <a:custGeom>
            <a:avLst/>
            <a:gdLst>
              <a:gd name="connsiteX0" fmla="*/ 43481 w 653115"/>
              <a:gd name="connsiteY0" fmla="*/ 1045 h 1220907"/>
              <a:gd name="connsiteX1" fmla="*/ 50254 w 653115"/>
              <a:gd name="connsiteY1" fmla="*/ 204245 h 1220907"/>
              <a:gd name="connsiteX2" fmla="*/ 145081 w 653115"/>
              <a:gd name="connsiteY2" fmla="*/ 448085 h 1220907"/>
              <a:gd name="connsiteX3" fmla="*/ 2841 w 653115"/>
              <a:gd name="connsiteY3" fmla="*/ 312618 h 1220907"/>
              <a:gd name="connsiteX4" fmla="*/ 300867 w 653115"/>
              <a:gd name="connsiteY4" fmla="*/ 698698 h 1220907"/>
              <a:gd name="connsiteX5" fmla="*/ 260227 w 653115"/>
              <a:gd name="connsiteY5" fmla="*/ 610645 h 1220907"/>
              <a:gd name="connsiteX6" fmla="*/ 592121 w 653115"/>
              <a:gd name="connsiteY6" fmla="*/ 1186378 h 1220907"/>
              <a:gd name="connsiteX7" fmla="*/ 585347 w 653115"/>
              <a:gd name="connsiteY7" fmla="*/ 1105098 h 1220907"/>
              <a:gd name="connsiteX8" fmla="*/ 598894 w 653115"/>
              <a:gd name="connsiteY8" fmla="*/ 1152511 h 1220907"/>
              <a:gd name="connsiteX9" fmla="*/ 531161 w 653115"/>
              <a:gd name="connsiteY9" fmla="*/ 1084778 h 1220907"/>
              <a:gd name="connsiteX10" fmla="*/ 463427 w 653115"/>
              <a:gd name="connsiteY10" fmla="*/ 1044138 h 1220907"/>
              <a:gd name="connsiteX11" fmla="*/ 653081 w 653115"/>
              <a:gd name="connsiteY11" fmla="*/ 1220245 h 1220907"/>
              <a:gd name="connsiteX12" fmla="*/ 476974 w 653115"/>
              <a:gd name="connsiteY12" fmla="*/ 969631 h 1220907"/>
              <a:gd name="connsiteX13" fmla="*/ 246681 w 653115"/>
              <a:gd name="connsiteY13" fmla="*/ 678378 h 1220907"/>
              <a:gd name="connsiteX14" fmla="*/ 206041 w 653115"/>
              <a:gd name="connsiteY14" fmla="*/ 305845 h 1220907"/>
              <a:gd name="connsiteX15" fmla="*/ 192494 w 653115"/>
              <a:gd name="connsiteY15" fmla="*/ 448085 h 1220907"/>
              <a:gd name="connsiteX16" fmla="*/ 104441 w 653115"/>
              <a:gd name="connsiteY16" fmla="*/ 292298 h 1220907"/>
              <a:gd name="connsiteX17" fmla="*/ 43481 w 653115"/>
              <a:gd name="connsiteY17" fmla="*/ 1045 h 122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3115" h="1220907">
                <a:moveTo>
                  <a:pt x="43481" y="1045"/>
                </a:moveTo>
                <a:cubicBezTo>
                  <a:pt x="34450" y="-13630"/>
                  <a:pt x="33321" y="129738"/>
                  <a:pt x="50254" y="204245"/>
                </a:cubicBezTo>
                <a:cubicBezTo>
                  <a:pt x="67187" y="278752"/>
                  <a:pt x="152983" y="430023"/>
                  <a:pt x="145081" y="448085"/>
                </a:cubicBezTo>
                <a:cubicBezTo>
                  <a:pt x="137179" y="466147"/>
                  <a:pt x="-23123" y="270849"/>
                  <a:pt x="2841" y="312618"/>
                </a:cubicBezTo>
                <a:cubicBezTo>
                  <a:pt x="28805" y="354387"/>
                  <a:pt x="257969" y="649027"/>
                  <a:pt x="300867" y="698698"/>
                </a:cubicBezTo>
                <a:cubicBezTo>
                  <a:pt x="343765" y="748369"/>
                  <a:pt x="211685" y="529365"/>
                  <a:pt x="260227" y="610645"/>
                </a:cubicBezTo>
                <a:cubicBezTo>
                  <a:pt x="308769" y="691925"/>
                  <a:pt x="537934" y="1103969"/>
                  <a:pt x="592121" y="1186378"/>
                </a:cubicBezTo>
                <a:cubicBezTo>
                  <a:pt x="646308" y="1268787"/>
                  <a:pt x="584218" y="1110742"/>
                  <a:pt x="585347" y="1105098"/>
                </a:cubicBezTo>
                <a:cubicBezTo>
                  <a:pt x="586476" y="1099454"/>
                  <a:pt x="607925" y="1155898"/>
                  <a:pt x="598894" y="1152511"/>
                </a:cubicBezTo>
                <a:cubicBezTo>
                  <a:pt x="589863" y="1149124"/>
                  <a:pt x="553739" y="1102840"/>
                  <a:pt x="531161" y="1084778"/>
                </a:cubicBezTo>
                <a:cubicBezTo>
                  <a:pt x="508583" y="1066716"/>
                  <a:pt x="443107" y="1021560"/>
                  <a:pt x="463427" y="1044138"/>
                </a:cubicBezTo>
                <a:cubicBezTo>
                  <a:pt x="483747" y="1066716"/>
                  <a:pt x="650823" y="1232663"/>
                  <a:pt x="653081" y="1220245"/>
                </a:cubicBezTo>
                <a:cubicBezTo>
                  <a:pt x="655339" y="1207827"/>
                  <a:pt x="544707" y="1059942"/>
                  <a:pt x="476974" y="969631"/>
                </a:cubicBezTo>
                <a:cubicBezTo>
                  <a:pt x="409241" y="879320"/>
                  <a:pt x="291837" y="789009"/>
                  <a:pt x="246681" y="678378"/>
                </a:cubicBezTo>
                <a:cubicBezTo>
                  <a:pt x="201525" y="567747"/>
                  <a:pt x="215072" y="344227"/>
                  <a:pt x="206041" y="305845"/>
                </a:cubicBezTo>
                <a:cubicBezTo>
                  <a:pt x="197010" y="267463"/>
                  <a:pt x="209427" y="450343"/>
                  <a:pt x="192494" y="448085"/>
                </a:cubicBezTo>
                <a:cubicBezTo>
                  <a:pt x="175561" y="445827"/>
                  <a:pt x="131534" y="369062"/>
                  <a:pt x="104441" y="292298"/>
                </a:cubicBezTo>
                <a:cubicBezTo>
                  <a:pt x="77348" y="215534"/>
                  <a:pt x="52512" y="15720"/>
                  <a:pt x="43481" y="1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4CCD9261-A741-D176-0F9F-71F1A8EB67B1}"/>
              </a:ext>
            </a:extLst>
          </p:cNvPr>
          <p:cNvSpPr/>
          <p:nvPr/>
        </p:nvSpPr>
        <p:spPr>
          <a:xfrm>
            <a:off x="7244403" y="4901025"/>
            <a:ext cx="1041354" cy="2196952"/>
          </a:xfrm>
          <a:custGeom>
            <a:avLst/>
            <a:gdLst>
              <a:gd name="connsiteX0" fmla="*/ 1032610 w 1041354"/>
              <a:gd name="connsiteY0" fmla="*/ 16415 h 2196952"/>
              <a:gd name="connsiteX1" fmla="*/ 619437 w 1041354"/>
              <a:gd name="connsiteY1" fmla="*/ 1134015 h 2196952"/>
              <a:gd name="connsiteX2" fmla="*/ 246904 w 1041354"/>
              <a:gd name="connsiteY2" fmla="*/ 1851988 h 2196952"/>
              <a:gd name="connsiteX3" fmla="*/ 511064 w 1041354"/>
              <a:gd name="connsiteY3" fmla="*/ 1323668 h 2196952"/>
              <a:gd name="connsiteX4" fmla="*/ 30157 w 1041354"/>
              <a:gd name="connsiteY4" fmla="*/ 2163562 h 2196952"/>
              <a:gd name="connsiteX5" fmla="*/ 131757 w 1041354"/>
              <a:gd name="connsiteY5" fmla="*/ 1926495 h 2196952"/>
              <a:gd name="connsiteX6" fmla="*/ 795544 w 1041354"/>
              <a:gd name="connsiteY6" fmla="*/ 978228 h 2196952"/>
              <a:gd name="connsiteX7" fmla="*/ 538157 w 1041354"/>
              <a:gd name="connsiteY7" fmla="*/ 1283028 h 2196952"/>
              <a:gd name="connsiteX8" fmla="*/ 788770 w 1041354"/>
              <a:gd name="connsiteY8" fmla="*/ 626015 h 2196952"/>
              <a:gd name="connsiteX9" fmla="*/ 666850 w 1041354"/>
              <a:gd name="connsiteY9" fmla="*/ 957908 h 2196952"/>
              <a:gd name="connsiteX10" fmla="*/ 1019064 w 1041354"/>
              <a:gd name="connsiteY10" fmla="*/ 341535 h 2196952"/>
              <a:gd name="connsiteX11" fmla="*/ 910690 w 1041354"/>
              <a:gd name="connsiteY11" fmla="*/ 456682 h 2196952"/>
              <a:gd name="connsiteX12" fmla="*/ 1032610 w 1041354"/>
              <a:gd name="connsiteY12" fmla="*/ 16415 h 219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1354" h="2196952">
                <a:moveTo>
                  <a:pt x="1032610" y="16415"/>
                </a:moveTo>
                <a:cubicBezTo>
                  <a:pt x="984068" y="129304"/>
                  <a:pt x="750388" y="828086"/>
                  <a:pt x="619437" y="1134015"/>
                </a:cubicBezTo>
                <a:cubicBezTo>
                  <a:pt x="488486" y="1439944"/>
                  <a:pt x="264966" y="1820379"/>
                  <a:pt x="246904" y="1851988"/>
                </a:cubicBezTo>
                <a:cubicBezTo>
                  <a:pt x="228842" y="1883597"/>
                  <a:pt x="547188" y="1271739"/>
                  <a:pt x="511064" y="1323668"/>
                </a:cubicBezTo>
                <a:cubicBezTo>
                  <a:pt x="474939" y="1375597"/>
                  <a:pt x="93375" y="2063091"/>
                  <a:pt x="30157" y="2163562"/>
                </a:cubicBezTo>
                <a:cubicBezTo>
                  <a:pt x="-33061" y="2264033"/>
                  <a:pt x="4193" y="2124051"/>
                  <a:pt x="131757" y="1926495"/>
                </a:cubicBezTo>
                <a:cubicBezTo>
                  <a:pt x="259321" y="1728939"/>
                  <a:pt x="727811" y="1085473"/>
                  <a:pt x="795544" y="978228"/>
                </a:cubicBezTo>
                <a:cubicBezTo>
                  <a:pt x="863277" y="870984"/>
                  <a:pt x="539286" y="1341730"/>
                  <a:pt x="538157" y="1283028"/>
                </a:cubicBezTo>
                <a:cubicBezTo>
                  <a:pt x="537028" y="1224326"/>
                  <a:pt x="767321" y="680202"/>
                  <a:pt x="788770" y="626015"/>
                </a:cubicBezTo>
                <a:cubicBezTo>
                  <a:pt x="810219" y="571828"/>
                  <a:pt x="628468" y="1005321"/>
                  <a:pt x="666850" y="957908"/>
                </a:cubicBezTo>
                <a:cubicBezTo>
                  <a:pt x="705232" y="910495"/>
                  <a:pt x="978424" y="425073"/>
                  <a:pt x="1019064" y="341535"/>
                </a:cubicBezTo>
                <a:cubicBezTo>
                  <a:pt x="1059704" y="257997"/>
                  <a:pt x="909561" y="505224"/>
                  <a:pt x="910690" y="456682"/>
                </a:cubicBezTo>
                <a:cubicBezTo>
                  <a:pt x="911819" y="408140"/>
                  <a:pt x="1081152" y="-96474"/>
                  <a:pt x="1032610" y="16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927CF815-EC9F-46C1-FE45-4036218397B1}"/>
              </a:ext>
            </a:extLst>
          </p:cNvPr>
          <p:cNvSpPr/>
          <p:nvPr/>
        </p:nvSpPr>
        <p:spPr>
          <a:xfrm>
            <a:off x="2873217" y="4151983"/>
            <a:ext cx="350304" cy="1746286"/>
          </a:xfrm>
          <a:custGeom>
            <a:avLst/>
            <a:gdLst>
              <a:gd name="connsiteX0" fmla="*/ 215423 w 350304"/>
              <a:gd name="connsiteY0" fmla="*/ 70 h 1746286"/>
              <a:gd name="connsiteX1" fmla="*/ 140916 w 350304"/>
              <a:gd name="connsiteY1" fmla="*/ 413244 h 1746286"/>
              <a:gd name="connsiteX2" fmla="*/ 344116 w 350304"/>
              <a:gd name="connsiteY2" fmla="*/ 1029617 h 1746286"/>
              <a:gd name="connsiteX3" fmla="*/ 289930 w 350304"/>
              <a:gd name="connsiteY3" fmla="*/ 900924 h 1746286"/>
              <a:gd name="connsiteX4" fmla="*/ 208650 w 350304"/>
              <a:gd name="connsiteY4" fmla="*/ 779004 h 1746286"/>
              <a:gd name="connsiteX5" fmla="*/ 59636 w 350304"/>
              <a:gd name="connsiteY5" fmla="*/ 1063484 h 1746286"/>
              <a:gd name="connsiteX6" fmla="*/ 79956 w 350304"/>
              <a:gd name="connsiteY6" fmla="*/ 1253137 h 1746286"/>
              <a:gd name="connsiteX7" fmla="*/ 168010 w 350304"/>
              <a:gd name="connsiteY7" fmla="*/ 1734044 h 1746286"/>
              <a:gd name="connsiteX8" fmla="*/ 161236 w 350304"/>
              <a:gd name="connsiteY8" fmla="*/ 1585030 h 1746286"/>
              <a:gd name="connsiteX9" fmla="*/ 107050 w 350304"/>
              <a:gd name="connsiteY9" fmla="*/ 1388604 h 1746286"/>
              <a:gd name="connsiteX10" fmla="*/ 5450 w 350304"/>
              <a:gd name="connsiteY10" fmla="*/ 1198950 h 1746286"/>
              <a:gd name="connsiteX11" fmla="*/ 289930 w 350304"/>
              <a:gd name="connsiteY11" fmla="*/ 765457 h 1746286"/>
              <a:gd name="connsiteX12" fmla="*/ 235743 w 350304"/>
              <a:gd name="connsiteY12" fmla="*/ 806097 h 1746286"/>
              <a:gd name="connsiteX13" fmla="*/ 283156 w 350304"/>
              <a:gd name="connsiteY13" fmla="*/ 304870 h 1746286"/>
              <a:gd name="connsiteX14" fmla="*/ 242516 w 350304"/>
              <a:gd name="connsiteY14" fmla="*/ 596124 h 1746286"/>
              <a:gd name="connsiteX15" fmla="*/ 181556 w 350304"/>
              <a:gd name="connsiteY15" fmla="*/ 460657 h 1746286"/>
              <a:gd name="connsiteX16" fmla="*/ 113823 w 350304"/>
              <a:gd name="connsiteY16" fmla="*/ 304870 h 1746286"/>
              <a:gd name="connsiteX17" fmla="*/ 73183 w 350304"/>
              <a:gd name="connsiteY17" fmla="*/ 379377 h 1746286"/>
              <a:gd name="connsiteX18" fmla="*/ 215423 w 350304"/>
              <a:gd name="connsiteY18" fmla="*/ 70 h 174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0304" h="1746286">
                <a:moveTo>
                  <a:pt x="215423" y="70"/>
                </a:moveTo>
                <a:cubicBezTo>
                  <a:pt x="226712" y="5714"/>
                  <a:pt x="119467" y="241653"/>
                  <a:pt x="140916" y="413244"/>
                </a:cubicBezTo>
                <a:cubicBezTo>
                  <a:pt x="162365" y="584835"/>
                  <a:pt x="319280" y="948337"/>
                  <a:pt x="344116" y="1029617"/>
                </a:cubicBezTo>
                <a:cubicBezTo>
                  <a:pt x="368952" y="1110897"/>
                  <a:pt x="312508" y="942693"/>
                  <a:pt x="289930" y="900924"/>
                </a:cubicBezTo>
                <a:cubicBezTo>
                  <a:pt x="267352" y="859155"/>
                  <a:pt x="247032" y="751911"/>
                  <a:pt x="208650" y="779004"/>
                </a:cubicBezTo>
                <a:cubicBezTo>
                  <a:pt x="170268" y="806097"/>
                  <a:pt x="81085" y="984462"/>
                  <a:pt x="59636" y="1063484"/>
                </a:cubicBezTo>
                <a:cubicBezTo>
                  <a:pt x="38187" y="1142506"/>
                  <a:pt x="61894" y="1141377"/>
                  <a:pt x="79956" y="1253137"/>
                </a:cubicBezTo>
                <a:cubicBezTo>
                  <a:pt x="98018" y="1364897"/>
                  <a:pt x="154463" y="1678728"/>
                  <a:pt x="168010" y="1734044"/>
                </a:cubicBezTo>
                <a:cubicBezTo>
                  <a:pt x="181557" y="1789360"/>
                  <a:pt x="171396" y="1642603"/>
                  <a:pt x="161236" y="1585030"/>
                </a:cubicBezTo>
                <a:cubicBezTo>
                  <a:pt x="151076" y="1527457"/>
                  <a:pt x="133014" y="1452951"/>
                  <a:pt x="107050" y="1388604"/>
                </a:cubicBezTo>
                <a:cubicBezTo>
                  <a:pt x="81086" y="1324257"/>
                  <a:pt x="-25030" y="1302808"/>
                  <a:pt x="5450" y="1198950"/>
                </a:cubicBezTo>
                <a:cubicBezTo>
                  <a:pt x="35930" y="1095092"/>
                  <a:pt x="251548" y="830932"/>
                  <a:pt x="289930" y="765457"/>
                </a:cubicBezTo>
                <a:cubicBezTo>
                  <a:pt x="328312" y="699982"/>
                  <a:pt x="236872" y="882862"/>
                  <a:pt x="235743" y="806097"/>
                </a:cubicBezTo>
                <a:cubicBezTo>
                  <a:pt x="234614" y="729333"/>
                  <a:pt x="282027" y="339865"/>
                  <a:pt x="283156" y="304870"/>
                </a:cubicBezTo>
                <a:cubicBezTo>
                  <a:pt x="284285" y="269875"/>
                  <a:pt x="259449" y="570160"/>
                  <a:pt x="242516" y="596124"/>
                </a:cubicBezTo>
                <a:cubicBezTo>
                  <a:pt x="225583" y="622089"/>
                  <a:pt x="203005" y="509199"/>
                  <a:pt x="181556" y="460657"/>
                </a:cubicBezTo>
                <a:cubicBezTo>
                  <a:pt x="160107" y="412115"/>
                  <a:pt x="131885" y="318417"/>
                  <a:pt x="113823" y="304870"/>
                </a:cubicBezTo>
                <a:cubicBezTo>
                  <a:pt x="95761" y="291323"/>
                  <a:pt x="53992" y="429048"/>
                  <a:pt x="73183" y="379377"/>
                </a:cubicBezTo>
                <a:cubicBezTo>
                  <a:pt x="92374" y="329706"/>
                  <a:pt x="204134" y="-5574"/>
                  <a:pt x="215423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F206C56F-2D12-56E9-E767-5D2411D8D02A}"/>
              </a:ext>
            </a:extLst>
          </p:cNvPr>
          <p:cNvSpPr/>
          <p:nvPr/>
        </p:nvSpPr>
        <p:spPr>
          <a:xfrm>
            <a:off x="4369891" y="5205848"/>
            <a:ext cx="615483" cy="3459060"/>
          </a:xfrm>
          <a:custGeom>
            <a:avLst/>
            <a:gdLst>
              <a:gd name="connsiteX0" fmla="*/ 347883 w 615483"/>
              <a:gd name="connsiteY0" fmla="*/ 15509 h 3459060"/>
              <a:gd name="connsiteX1" fmla="*/ 546666 w 615483"/>
              <a:gd name="connsiteY1" fmla="*/ 1473248 h 3459060"/>
              <a:gd name="connsiteX2" fmla="*/ 506909 w 615483"/>
              <a:gd name="connsiteY2" fmla="*/ 1274465 h 3459060"/>
              <a:gd name="connsiteX3" fmla="*/ 612926 w 615483"/>
              <a:gd name="connsiteY3" fmla="*/ 1605769 h 3459060"/>
              <a:gd name="connsiteX4" fmla="*/ 480405 w 615483"/>
              <a:gd name="connsiteY4" fmla="*/ 2096100 h 3459060"/>
              <a:gd name="connsiteX5" fmla="*/ 612926 w 615483"/>
              <a:gd name="connsiteY5" fmla="*/ 1884065 h 3459060"/>
              <a:gd name="connsiteX6" fmla="*/ 334631 w 615483"/>
              <a:gd name="connsiteY6" fmla="*/ 2533422 h 3459060"/>
              <a:gd name="connsiteX7" fmla="*/ 400892 w 615483"/>
              <a:gd name="connsiteY7" fmla="*/ 2294882 h 3459060"/>
              <a:gd name="connsiteX8" fmla="*/ 16579 w 615483"/>
              <a:gd name="connsiteY8" fmla="*/ 3408065 h 3459060"/>
              <a:gd name="connsiteX9" fmla="*/ 82839 w 615483"/>
              <a:gd name="connsiteY9" fmla="*/ 3235787 h 3459060"/>
              <a:gd name="connsiteX10" fmla="*/ 202109 w 615483"/>
              <a:gd name="connsiteY10" fmla="*/ 2917735 h 3459060"/>
              <a:gd name="connsiteX11" fmla="*/ 294874 w 615483"/>
              <a:gd name="connsiteY11" fmla="*/ 1711787 h 3459060"/>
              <a:gd name="connsiteX12" fmla="*/ 294874 w 615483"/>
              <a:gd name="connsiteY12" fmla="*/ 2480413 h 3459060"/>
              <a:gd name="connsiteX13" fmla="*/ 440648 w 615483"/>
              <a:gd name="connsiteY13" fmla="*/ 1698535 h 3459060"/>
              <a:gd name="connsiteX14" fmla="*/ 506909 w 615483"/>
              <a:gd name="connsiteY14" fmla="*/ 1009422 h 3459060"/>
              <a:gd name="connsiteX15" fmla="*/ 387639 w 615483"/>
              <a:gd name="connsiteY15" fmla="*/ 1526256 h 3459060"/>
              <a:gd name="connsiteX16" fmla="*/ 361135 w 615483"/>
              <a:gd name="connsiteY16" fmla="*/ 638361 h 3459060"/>
              <a:gd name="connsiteX17" fmla="*/ 440648 w 615483"/>
              <a:gd name="connsiteY17" fmla="*/ 1367230 h 3459060"/>
              <a:gd name="connsiteX18" fmla="*/ 467152 w 615483"/>
              <a:gd name="connsiteY18" fmla="*/ 744378 h 3459060"/>
              <a:gd name="connsiteX19" fmla="*/ 347883 w 615483"/>
              <a:gd name="connsiteY19" fmla="*/ 15509 h 345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15483" h="3459060">
                <a:moveTo>
                  <a:pt x="347883" y="15509"/>
                </a:moveTo>
                <a:cubicBezTo>
                  <a:pt x="361135" y="136987"/>
                  <a:pt x="520162" y="1263422"/>
                  <a:pt x="546666" y="1473248"/>
                </a:cubicBezTo>
                <a:cubicBezTo>
                  <a:pt x="573170" y="1683074"/>
                  <a:pt x="495866" y="1252378"/>
                  <a:pt x="506909" y="1274465"/>
                </a:cubicBezTo>
                <a:cubicBezTo>
                  <a:pt x="517952" y="1296552"/>
                  <a:pt x="617343" y="1468830"/>
                  <a:pt x="612926" y="1605769"/>
                </a:cubicBezTo>
                <a:cubicBezTo>
                  <a:pt x="608509" y="1742708"/>
                  <a:pt x="480405" y="2049717"/>
                  <a:pt x="480405" y="2096100"/>
                </a:cubicBezTo>
                <a:cubicBezTo>
                  <a:pt x="480405" y="2142483"/>
                  <a:pt x="637222" y="1811178"/>
                  <a:pt x="612926" y="1884065"/>
                </a:cubicBezTo>
                <a:cubicBezTo>
                  <a:pt x="588630" y="1956952"/>
                  <a:pt x="369970" y="2464953"/>
                  <a:pt x="334631" y="2533422"/>
                </a:cubicBezTo>
                <a:cubicBezTo>
                  <a:pt x="299292" y="2601892"/>
                  <a:pt x="453901" y="2149108"/>
                  <a:pt x="400892" y="2294882"/>
                </a:cubicBezTo>
                <a:cubicBezTo>
                  <a:pt x="347883" y="2440656"/>
                  <a:pt x="69588" y="3251248"/>
                  <a:pt x="16579" y="3408065"/>
                </a:cubicBezTo>
                <a:cubicBezTo>
                  <a:pt x="-36430" y="3564883"/>
                  <a:pt x="51917" y="3317509"/>
                  <a:pt x="82839" y="3235787"/>
                </a:cubicBezTo>
                <a:cubicBezTo>
                  <a:pt x="113761" y="3154065"/>
                  <a:pt x="166770" y="3171735"/>
                  <a:pt x="202109" y="2917735"/>
                </a:cubicBezTo>
                <a:cubicBezTo>
                  <a:pt x="237448" y="2663735"/>
                  <a:pt x="279413" y="1784674"/>
                  <a:pt x="294874" y="1711787"/>
                </a:cubicBezTo>
                <a:cubicBezTo>
                  <a:pt x="310335" y="1638900"/>
                  <a:pt x="270578" y="2482622"/>
                  <a:pt x="294874" y="2480413"/>
                </a:cubicBezTo>
                <a:cubicBezTo>
                  <a:pt x="319170" y="2478204"/>
                  <a:pt x="405309" y="1943700"/>
                  <a:pt x="440648" y="1698535"/>
                </a:cubicBezTo>
                <a:cubicBezTo>
                  <a:pt x="475987" y="1453370"/>
                  <a:pt x="515744" y="1038135"/>
                  <a:pt x="506909" y="1009422"/>
                </a:cubicBezTo>
                <a:cubicBezTo>
                  <a:pt x="498074" y="980709"/>
                  <a:pt x="411935" y="1588100"/>
                  <a:pt x="387639" y="1526256"/>
                </a:cubicBezTo>
                <a:cubicBezTo>
                  <a:pt x="363343" y="1464413"/>
                  <a:pt x="352300" y="664865"/>
                  <a:pt x="361135" y="638361"/>
                </a:cubicBezTo>
                <a:cubicBezTo>
                  <a:pt x="369970" y="611857"/>
                  <a:pt x="422979" y="1349561"/>
                  <a:pt x="440648" y="1367230"/>
                </a:cubicBezTo>
                <a:cubicBezTo>
                  <a:pt x="458317" y="1384899"/>
                  <a:pt x="478196" y="969665"/>
                  <a:pt x="467152" y="744378"/>
                </a:cubicBezTo>
                <a:cubicBezTo>
                  <a:pt x="456109" y="519091"/>
                  <a:pt x="334631" y="-105969"/>
                  <a:pt x="347883" y="155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785FDDA5-F9D9-F874-854C-5DFCBCBDEA86}"/>
              </a:ext>
            </a:extLst>
          </p:cNvPr>
          <p:cNvSpPr/>
          <p:nvPr/>
        </p:nvSpPr>
        <p:spPr>
          <a:xfrm>
            <a:off x="7858373" y="1946071"/>
            <a:ext cx="1078962" cy="4038087"/>
          </a:xfrm>
          <a:custGeom>
            <a:avLst/>
            <a:gdLst>
              <a:gd name="connsiteX0" fmla="*/ 166 w 1078962"/>
              <a:gd name="connsiteY0" fmla="*/ 1999 h 4038087"/>
              <a:gd name="connsiteX1" fmla="*/ 689279 w 1078962"/>
              <a:gd name="connsiteY1" fmla="*/ 916399 h 4038087"/>
              <a:gd name="connsiteX2" fmla="*/ 649523 w 1078962"/>
              <a:gd name="connsiteY2" fmla="*/ 797129 h 4038087"/>
              <a:gd name="connsiteX3" fmla="*/ 848305 w 1078962"/>
              <a:gd name="connsiteY3" fmla="*/ 1446486 h 4038087"/>
              <a:gd name="connsiteX4" fmla="*/ 848305 w 1078962"/>
              <a:gd name="connsiteY4" fmla="*/ 1313964 h 4038087"/>
              <a:gd name="connsiteX5" fmla="*/ 1073592 w 1078962"/>
              <a:gd name="connsiteY5" fmla="*/ 2294625 h 4038087"/>
              <a:gd name="connsiteX6" fmla="*/ 1007331 w 1078962"/>
              <a:gd name="connsiteY6" fmla="*/ 2016329 h 4038087"/>
              <a:gd name="connsiteX7" fmla="*/ 994079 w 1078962"/>
              <a:gd name="connsiteY7" fmla="*/ 3116259 h 4038087"/>
              <a:gd name="connsiteX8" fmla="*/ 941070 w 1078962"/>
              <a:gd name="connsiteY8" fmla="*/ 2824712 h 4038087"/>
              <a:gd name="connsiteX9" fmla="*/ 623018 w 1078962"/>
              <a:gd name="connsiteY9" fmla="*/ 2016329 h 4038087"/>
              <a:gd name="connsiteX10" fmla="*/ 848305 w 1078962"/>
              <a:gd name="connsiteY10" fmla="*/ 2705442 h 4038087"/>
              <a:gd name="connsiteX11" fmla="*/ 1060340 w 1078962"/>
              <a:gd name="connsiteY11" fmla="*/ 3990903 h 4038087"/>
              <a:gd name="connsiteX12" fmla="*/ 994079 w 1078962"/>
              <a:gd name="connsiteY12" fmla="*/ 3686103 h 4038087"/>
              <a:gd name="connsiteX13" fmla="*/ 835053 w 1078962"/>
              <a:gd name="connsiteY13" fmla="*/ 2983738 h 4038087"/>
              <a:gd name="connsiteX14" fmla="*/ 994079 w 1078962"/>
              <a:gd name="connsiteY14" fmla="*/ 3315042 h 4038087"/>
              <a:gd name="connsiteX15" fmla="*/ 967575 w 1078962"/>
              <a:gd name="connsiteY15" fmla="*/ 1963320 h 4038087"/>
              <a:gd name="connsiteX16" fmla="*/ 967575 w 1078962"/>
              <a:gd name="connsiteY16" fmla="*/ 1552503 h 4038087"/>
              <a:gd name="connsiteX17" fmla="*/ 954323 w 1078962"/>
              <a:gd name="connsiteY17" fmla="*/ 1698277 h 4038087"/>
              <a:gd name="connsiteX18" fmla="*/ 570010 w 1078962"/>
              <a:gd name="connsiteY18" fmla="*/ 426068 h 4038087"/>
              <a:gd name="connsiteX19" fmla="*/ 623018 w 1078962"/>
              <a:gd name="connsiteY19" fmla="*/ 664607 h 4038087"/>
              <a:gd name="connsiteX20" fmla="*/ 166 w 1078962"/>
              <a:gd name="connsiteY20" fmla="*/ 1999 h 403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8962" h="4038087">
                <a:moveTo>
                  <a:pt x="166" y="1999"/>
                </a:moveTo>
                <a:cubicBezTo>
                  <a:pt x="11210" y="43964"/>
                  <a:pt x="581053" y="783877"/>
                  <a:pt x="689279" y="916399"/>
                </a:cubicBezTo>
                <a:cubicBezTo>
                  <a:pt x="797505" y="1048921"/>
                  <a:pt x="623019" y="708781"/>
                  <a:pt x="649523" y="797129"/>
                </a:cubicBezTo>
                <a:cubicBezTo>
                  <a:pt x="676027" y="885477"/>
                  <a:pt x="815175" y="1360347"/>
                  <a:pt x="848305" y="1446486"/>
                </a:cubicBezTo>
                <a:cubicBezTo>
                  <a:pt x="881435" y="1532625"/>
                  <a:pt x="810757" y="1172608"/>
                  <a:pt x="848305" y="1313964"/>
                </a:cubicBezTo>
                <a:cubicBezTo>
                  <a:pt x="885853" y="1455320"/>
                  <a:pt x="1047088" y="2177564"/>
                  <a:pt x="1073592" y="2294625"/>
                </a:cubicBezTo>
                <a:cubicBezTo>
                  <a:pt x="1100096" y="2411686"/>
                  <a:pt x="1020583" y="1879390"/>
                  <a:pt x="1007331" y="2016329"/>
                </a:cubicBezTo>
                <a:cubicBezTo>
                  <a:pt x="994079" y="2153268"/>
                  <a:pt x="1005122" y="2981529"/>
                  <a:pt x="994079" y="3116259"/>
                </a:cubicBezTo>
                <a:cubicBezTo>
                  <a:pt x="983036" y="3250989"/>
                  <a:pt x="1002914" y="3008034"/>
                  <a:pt x="941070" y="2824712"/>
                </a:cubicBezTo>
                <a:cubicBezTo>
                  <a:pt x="879226" y="2641390"/>
                  <a:pt x="638479" y="2036207"/>
                  <a:pt x="623018" y="2016329"/>
                </a:cubicBezTo>
                <a:cubicBezTo>
                  <a:pt x="607557" y="1996451"/>
                  <a:pt x="775418" y="2376346"/>
                  <a:pt x="848305" y="2705442"/>
                </a:cubicBezTo>
                <a:cubicBezTo>
                  <a:pt x="921192" y="3034538"/>
                  <a:pt x="1036044" y="3827460"/>
                  <a:pt x="1060340" y="3990903"/>
                </a:cubicBezTo>
                <a:cubicBezTo>
                  <a:pt x="1084636" y="4154347"/>
                  <a:pt x="1031627" y="3853964"/>
                  <a:pt x="994079" y="3686103"/>
                </a:cubicBezTo>
                <a:cubicBezTo>
                  <a:pt x="956531" y="3518242"/>
                  <a:pt x="835053" y="3045581"/>
                  <a:pt x="835053" y="2983738"/>
                </a:cubicBezTo>
                <a:cubicBezTo>
                  <a:pt x="835053" y="2921895"/>
                  <a:pt x="971992" y="3485111"/>
                  <a:pt x="994079" y="3315042"/>
                </a:cubicBezTo>
                <a:cubicBezTo>
                  <a:pt x="1016166" y="3144973"/>
                  <a:pt x="971992" y="2257076"/>
                  <a:pt x="967575" y="1963320"/>
                </a:cubicBezTo>
                <a:cubicBezTo>
                  <a:pt x="963158" y="1669564"/>
                  <a:pt x="969784" y="1596677"/>
                  <a:pt x="967575" y="1552503"/>
                </a:cubicBezTo>
                <a:cubicBezTo>
                  <a:pt x="965366" y="1508329"/>
                  <a:pt x="1020584" y="1886016"/>
                  <a:pt x="954323" y="1698277"/>
                </a:cubicBezTo>
                <a:cubicBezTo>
                  <a:pt x="888062" y="1510538"/>
                  <a:pt x="625228" y="598346"/>
                  <a:pt x="570010" y="426068"/>
                </a:cubicBezTo>
                <a:cubicBezTo>
                  <a:pt x="514792" y="253790"/>
                  <a:pt x="715783" y="737494"/>
                  <a:pt x="623018" y="664607"/>
                </a:cubicBezTo>
                <a:cubicBezTo>
                  <a:pt x="530253" y="591720"/>
                  <a:pt x="-10878" y="-39966"/>
                  <a:pt x="166" y="1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A9456108-C85F-064B-05DF-FA10DD0BF3C5}"/>
              </a:ext>
            </a:extLst>
          </p:cNvPr>
          <p:cNvSpPr/>
          <p:nvPr/>
        </p:nvSpPr>
        <p:spPr>
          <a:xfrm>
            <a:off x="8413649" y="4797548"/>
            <a:ext cx="990063" cy="3921232"/>
          </a:xfrm>
          <a:custGeom>
            <a:avLst/>
            <a:gdLst>
              <a:gd name="connsiteX0" fmla="*/ 491812 w 990063"/>
              <a:gd name="connsiteY0" fmla="*/ 1205687 h 3921232"/>
              <a:gd name="connsiteX1" fmla="*/ 293029 w 990063"/>
              <a:gd name="connsiteY1" fmla="*/ 1855043 h 3921232"/>
              <a:gd name="connsiteX2" fmla="*/ 385794 w 990063"/>
              <a:gd name="connsiteY2" fmla="*/ 2583913 h 3921232"/>
              <a:gd name="connsiteX3" fmla="*/ 359290 w 990063"/>
              <a:gd name="connsiteY3" fmla="*/ 2424887 h 3921232"/>
              <a:gd name="connsiteX4" fmla="*/ 147255 w 990063"/>
              <a:gd name="connsiteY4" fmla="*/ 1775530 h 3921232"/>
              <a:gd name="connsiteX5" fmla="*/ 359290 w 990063"/>
              <a:gd name="connsiteY5" fmla="*/ 2544156 h 3921232"/>
              <a:gd name="connsiteX6" fmla="*/ 584577 w 990063"/>
              <a:gd name="connsiteY6" fmla="*/ 3246522 h 3921232"/>
              <a:gd name="connsiteX7" fmla="*/ 438803 w 990063"/>
              <a:gd name="connsiteY7" fmla="*/ 2915217 h 3921232"/>
              <a:gd name="connsiteX8" fmla="*/ 955638 w 990063"/>
              <a:gd name="connsiteY8" fmla="*/ 3882626 h 3921232"/>
              <a:gd name="connsiteX9" fmla="*/ 902629 w 990063"/>
              <a:gd name="connsiteY9" fmla="*/ 3683843 h 3921232"/>
              <a:gd name="connsiteX10" fmla="*/ 584577 w 990063"/>
              <a:gd name="connsiteY10" fmla="*/ 3259774 h 3921232"/>
              <a:gd name="connsiteX11" fmla="*/ 1481 w 990063"/>
              <a:gd name="connsiteY11" fmla="*/ 2398382 h 3921232"/>
              <a:gd name="connsiteX12" fmla="*/ 412299 w 990063"/>
              <a:gd name="connsiteY12" fmla="*/ 2888713 h 3921232"/>
              <a:gd name="connsiteX13" fmla="*/ 253273 w 990063"/>
              <a:gd name="connsiteY13" fmla="*/ 2199600 h 3921232"/>
              <a:gd name="connsiteX14" fmla="*/ 253273 w 990063"/>
              <a:gd name="connsiteY14" fmla="*/ 1802035 h 3921232"/>
              <a:gd name="connsiteX15" fmla="*/ 293029 w 990063"/>
              <a:gd name="connsiteY15" fmla="*/ 1563495 h 3921232"/>
              <a:gd name="connsiteX16" fmla="*/ 346038 w 990063"/>
              <a:gd name="connsiteY16" fmla="*/ 12991 h 3921232"/>
              <a:gd name="connsiteX17" fmla="*/ 332786 w 990063"/>
              <a:gd name="connsiteY17" fmla="*/ 847878 h 3921232"/>
              <a:gd name="connsiteX18" fmla="*/ 346038 w 990063"/>
              <a:gd name="connsiteY18" fmla="*/ 1324956 h 3921232"/>
              <a:gd name="connsiteX19" fmla="*/ 240021 w 990063"/>
              <a:gd name="connsiteY19" fmla="*/ 1921304 h 3921232"/>
              <a:gd name="connsiteX20" fmla="*/ 226768 w 990063"/>
              <a:gd name="connsiteY20" fmla="*/ 1802035 h 3921232"/>
              <a:gd name="connsiteX21" fmla="*/ 491812 w 990063"/>
              <a:gd name="connsiteY21" fmla="*/ 1205687 h 392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90063" h="3921232">
                <a:moveTo>
                  <a:pt x="491812" y="1205687"/>
                </a:moveTo>
                <a:cubicBezTo>
                  <a:pt x="502855" y="1214522"/>
                  <a:pt x="310699" y="1625339"/>
                  <a:pt x="293029" y="1855043"/>
                </a:cubicBezTo>
                <a:cubicBezTo>
                  <a:pt x="275359" y="2084747"/>
                  <a:pt x="374750" y="2488939"/>
                  <a:pt x="385794" y="2583913"/>
                </a:cubicBezTo>
                <a:cubicBezTo>
                  <a:pt x="396837" y="2678887"/>
                  <a:pt x="399046" y="2559618"/>
                  <a:pt x="359290" y="2424887"/>
                </a:cubicBezTo>
                <a:cubicBezTo>
                  <a:pt x="319533" y="2290157"/>
                  <a:pt x="147255" y="1755652"/>
                  <a:pt x="147255" y="1775530"/>
                </a:cubicBezTo>
                <a:cubicBezTo>
                  <a:pt x="147255" y="1795408"/>
                  <a:pt x="286403" y="2298991"/>
                  <a:pt x="359290" y="2544156"/>
                </a:cubicBezTo>
                <a:cubicBezTo>
                  <a:pt x="432177" y="2789321"/>
                  <a:pt x="571325" y="3184679"/>
                  <a:pt x="584577" y="3246522"/>
                </a:cubicBezTo>
                <a:cubicBezTo>
                  <a:pt x="597829" y="3308365"/>
                  <a:pt x="376959" y="2809200"/>
                  <a:pt x="438803" y="2915217"/>
                </a:cubicBezTo>
                <a:cubicBezTo>
                  <a:pt x="500647" y="3021234"/>
                  <a:pt x="878334" y="3754522"/>
                  <a:pt x="955638" y="3882626"/>
                </a:cubicBezTo>
                <a:cubicBezTo>
                  <a:pt x="1032942" y="4010730"/>
                  <a:pt x="964472" y="3787652"/>
                  <a:pt x="902629" y="3683843"/>
                </a:cubicBezTo>
                <a:cubicBezTo>
                  <a:pt x="840786" y="3580034"/>
                  <a:pt x="734768" y="3474018"/>
                  <a:pt x="584577" y="3259774"/>
                </a:cubicBezTo>
                <a:cubicBezTo>
                  <a:pt x="434386" y="3045531"/>
                  <a:pt x="30194" y="2460225"/>
                  <a:pt x="1481" y="2398382"/>
                </a:cubicBezTo>
                <a:cubicBezTo>
                  <a:pt x="-27232" y="2336539"/>
                  <a:pt x="370334" y="2921843"/>
                  <a:pt x="412299" y="2888713"/>
                </a:cubicBezTo>
                <a:cubicBezTo>
                  <a:pt x="454264" y="2855583"/>
                  <a:pt x="279777" y="2380713"/>
                  <a:pt x="253273" y="2199600"/>
                </a:cubicBezTo>
                <a:cubicBezTo>
                  <a:pt x="226769" y="2018487"/>
                  <a:pt x="246647" y="1908053"/>
                  <a:pt x="253273" y="1802035"/>
                </a:cubicBezTo>
                <a:cubicBezTo>
                  <a:pt x="259899" y="1696018"/>
                  <a:pt x="277568" y="1861669"/>
                  <a:pt x="293029" y="1563495"/>
                </a:cubicBezTo>
                <a:cubicBezTo>
                  <a:pt x="308490" y="1265321"/>
                  <a:pt x="339412" y="132260"/>
                  <a:pt x="346038" y="12991"/>
                </a:cubicBezTo>
                <a:cubicBezTo>
                  <a:pt x="352664" y="-106279"/>
                  <a:pt x="332786" y="629217"/>
                  <a:pt x="332786" y="847878"/>
                </a:cubicBezTo>
                <a:cubicBezTo>
                  <a:pt x="332786" y="1066539"/>
                  <a:pt x="361499" y="1146052"/>
                  <a:pt x="346038" y="1324956"/>
                </a:cubicBezTo>
                <a:cubicBezTo>
                  <a:pt x="330577" y="1503860"/>
                  <a:pt x="259899" y="1841791"/>
                  <a:pt x="240021" y="1921304"/>
                </a:cubicBezTo>
                <a:cubicBezTo>
                  <a:pt x="220143" y="2000817"/>
                  <a:pt x="178177" y="1923513"/>
                  <a:pt x="226768" y="1802035"/>
                </a:cubicBezTo>
                <a:cubicBezTo>
                  <a:pt x="275359" y="1680557"/>
                  <a:pt x="480769" y="1196852"/>
                  <a:pt x="491812" y="1205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438E9FB6-D7A0-B5E6-6BF2-464336B91AFE}"/>
              </a:ext>
            </a:extLst>
          </p:cNvPr>
          <p:cNvSpPr/>
          <p:nvPr/>
        </p:nvSpPr>
        <p:spPr>
          <a:xfrm>
            <a:off x="6868697" y="7073736"/>
            <a:ext cx="808059" cy="2536316"/>
          </a:xfrm>
          <a:custGeom>
            <a:avLst/>
            <a:gdLst>
              <a:gd name="connsiteX0" fmla="*/ 366990 w 808059"/>
              <a:gd name="connsiteY0" fmla="*/ 2925 h 2536316"/>
              <a:gd name="connsiteX1" fmla="*/ 75442 w 808059"/>
              <a:gd name="connsiteY1" fmla="*/ 1023342 h 2536316"/>
              <a:gd name="connsiteX2" fmla="*/ 221216 w 808059"/>
              <a:gd name="connsiteY2" fmla="*/ 1553429 h 2536316"/>
              <a:gd name="connsiteX3" fmla="*/ 128451 w 808059"/>
              <a:gd name="connsiteY3" fmla="*/ 1341394 h 2536316"/>
              <a:gd name="connsiteX4" fmla="*/ 592277 w 808059"/>
              <a:gd name="connsiteY4" fmla="*/ 2335307 h 2536316"/>
              <a:gd name="connsiteX5" fmla="*/ 764555 w 808059"/>
              <a:gd name="connsiteY5" fmla="*/ 2520838 h 2536316"/>
              <a:gd name="connsiteX6" fmla="*/ 738051 w 808059"/>
              <a:gd name="connsiteY6" fmla="*/ 2414821 h 2536316"/>
              <a:gd name="connsiteX7" fmla="*/ 22433 w 808059"/>
              <a:gd name="connsiteY7" fmla="*/ 1540177 h 2536316"/>
              <a:gd name="connsiteX8" fmla="*/ 181460 w 808059"/>
              <a:gd name="connsiteY8" fmla="*/ 1725707 h 2536316"/>
              <a:gd name="connsiteX9" fmla="*/ 194712 w 808059"/>
              <a:gd name="connsiteY9" fmla="*/ 1169116 h 2536316"/>
              <a:gd name="connsiteX10" fmla="*/ 751303 w 808059"/>
              <a:gd name="connsiteY10" fmla="*/ 108942 h 2536316"/>
              <a:gd name="connsiteX11" fmla="*/ 221216 w 808059"/>
              <a:gd name="connsiteY11" fmla="*/ 1089603 h 2536316"/>
              <a:gd name="connsiteX12" fmla="*/ 9181 w 808059"/>
              <a:gd name="connsiteY12" fmla="*/ 1275134 h 2536316"/>
              <a:gd name="connsiteX13" fmla="*/ 141703 w 808059"/>
              <a:gd name="connsiteY13" fmla="*/ 731794 h 2536316"/>
              <a:gd name="connsiteX14" fmla="*/ 366990 w 808059"/>
              <a:gd name="connsiteY14" fmla="*/ 2925 h 25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08059" h="2536316">
                <a:moveTo>
                  <a:pt x="366990" y="2925"/>
                </a:moveTo>
                <a:cubicBezTo>
                  <a:pt x="355947" y="51516"/>
                  <a:pt x="99738" y="764925"/>
                  <a:pt x="75442" y="1023342"/>
                </a:cubicBezTo>
                <a:cubicBezTo>
                  <a:pt x="51146" y="1281759"/>
                  <a:pt x="212381" y="1500420"/>
                  <a:pt x="221216" y="1553429"/>
                </a:cubicBezTo>
                <a:cubicBezTo>
                  <a:pt x="230051" y="1606438"/>
                  <a:pt x="66607" y="1211081"/>
                  <a:pt x="128451" y="1341394"/>
                </a:cubicBezTo>
                <a:cubicBezTo>
                  <a:pt x="190295" y="1471707"/>
                  <a:pt x="486260" y="2138733"/>
                  <a:pt x="592277" y="2335307"/>
                </a:cubicBezTo>
                <a:cubicBezTo>
                  <a:pt x="698294" y="2531881"/>
                  <a:pt x="740259" y="2507586"/>
                  <a:pt x="764555" y="2520838"/>
                </a:cubicBezTo>
                <a:cubicBezTo>
                  <a:pt x="788851" y="2534090"/>
                  <a:pt x="861738" y="2578264"/>
                  <a:pt x="738051" y="2414821"/>
                </a:cubicBezTo>
                <a:cubicBezTo>
                  <a:pt x="614364" y="2251378"/>
                  <a:pt x="115198" y="1655029"/>
                  <a:pt x="22433" y="1540177"/>
                </a:cubicBezTo>
                <a:cubicBezTo>
                  <a:pt x="-70332" y="1425325"/>
                  <a:pt x="152747" y="1787551"/>
                  <a:pt x="181460" y="1725707"/>
                </a:cubicBezTo>
                <a:cubicBezTo>
                  <a:pt x="210173" y="1663864"/>
                  <a:pt x="99738" y="1438577"/>
                  <a:pt x="194712" y="1169116"/>
                </a:cubicBezTo>
                <a:cubicBezTo>
                  <a:pt x="289686" y="899655"/>
                  <a:pt x="746886" y="122194"/>
                  <a:pt x="751303" y="108942"/>
                </a:cubicBezTo>
                <a:cubicBezTo>
                  <a:pt x="755720" y="95690"/>
                  <a:pt x="344903" y="895238"/>
                  <a:pt x="221216" y="1089603"/>
                </a:cubicBezTo>
                <a:cubicBezTo>
                  <a:pt x="97529" y="1283968"/>
                  <a:pt x="22433" y="1334769"/>
                  <a:pt x="9181" y="1275134"/>
                </a:cubicBezTo>
                <a:cubicBezTo>
                  <a:pt x="-4071" y="1215499"/>
                  <a:pt x="77651" y="939411"/>
                  <a:pt x="141703" y="731794"/>
                </a:cubicBezTo>
                <a:cubicBezTo>
                  <a:pt x="205755" y="524177"/>
                  <a:pt x="378033" y="-45666"/>
                  <a:pt x="366990" y="2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A27AC843-B730-DD36-8F7B-476A2750BBD9}"/>
              </a:ext>
            </a:extLst>
          </p:cNvPr>
          <p:cNvSpPr/>
          <p:nvPr/>
        </p:nvSpPr>
        <p:spPr>
          <a:xfrm>
            <a:off x="6972590" y="6889142"/>
            <a:ext cx="475142" cy="1396998"/>
          </a:xfrm>
          <a:custGeom>
            <a:avLst/>
            <a:gdLst>
              <a:gd name="connsiteX0" fmla="*/ 475132 w 475142"/>
              <a:gd name="connsiteY0" fmla="*/ 1988 h 1396998"/>
              <a:gd name="connsiteX1" fmla="*/ 64314 w 475142"/>
              <a:gd name="connsiteY1" fmla="*/ 757362 h 1396998"/>
              <a:gd name="connsiteX2" fmla="*/ 157080 w 475142"/>
              <a:gd name="connsiteY2" fmla="*/ 558580 h 1396998"/>
              <a:gd name="connsiteX3" fmla="*/ 11306 w 475142"/>
              <a:gd name="connsiteY3" fmla="*/ 863380 h 1396998"/>
              <a:gd name="connsiteX4" fmla="*/ 11306 w 475142"/>
              <a:gd name="connsiteY4" fmla="*/ 1366962 h 1396998"/>
              <a:gd name="connsiteX5" fmla="*/ 24558 w 475142"/>
              <a:gd name="connsiteY5" fmla="*/ 1234441 h 1396998"/>
              <a:gd name="connsiteX6" fmla="*/ 77567 w 475142"/>
              <a:gd name="connsiteY6" fmla="*/ 373049 h 1396998"/>
              <a:gd name="connsiteX7" fmla="*/ 77567 w 475142"/>
              <a:gd name="connsiteY7" fmla="*/ 532075 h 1396998"/>
              <a:gd name="connsiteX8" fmla="*/ 475132 w 475142"/>
              <a:gd name="connsiteY8" fmla="*/ 1988 h 139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142" h="1396998">
                <a:moveTo>
                  <a:pt x="475132" y="1988"/>
                </a:moveTo>
                <a:cubicBezTo>
                  <a:pt x="472923" y="39536"/>
                  <a:pt x="117323" y="664597"/>
                  <a:pt x="64314" y="757362"/>
                </a:cubicBezTo>
                <a:cubicBezTo>
                  <a:pt x="11305" y="850127"/>
                  <a:pt x="165915" y="540910"/>
                  <a:pt x="157080" y="558580"/>
                </a:cubicBezTo>
                <a:cubicBezTo>
                  <a:pt x="148245" y="576250"/>
                  <a:pt x="35602" y="728650"/>
                  <a:pt x="11306" y="863380"/>
                </a:cubicBezTo>
                <a:cubicBezTo>
                  <a:pt x="-12990" y="998110"/>
                  <a:pt x="9097" y="1305119"/>
                  <a:pt x="11306" y="1366962"/>
                </a:cubicBezTo>
                <a:cubicBezTo>
                  <a:pt x="13515" y="1428805"/>
                  <a:pt x="13514" y="1400093"/>
                  <a:pt x="24558" y="1234441"/>
                </a:cubicBezTo>
                <a:cubicBezTo>
                  <a:pt x="35602" y="1068789"/>
                  <a:pt x="68732" y="490110"/>
                  <a:pt x="77567" y="373049"/>
                </a:cubicBezTo>
                <a:cubicBezTo>
                  <a:pt x="86402" y="255988"/>
                  <a:pt x="13515" y="593918"/>
                  <a:pt x="77567" y="532075"/>
                </a:cubicBezTo>
                <a:cubicBezTo>
                  <a:pt x="141619" y="470232"/>
                  <a:pt x="477341" y="-35560"/>
                  <a:pt x="475132" y="1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1B20BEE6-1E50-A05F-D039-2CEAAEB7413C}"/>
              </a:ext>
            </a:extLst>
          </p:cNvPr>
          <p:cNvSpPr/>
          <p:nvPr/>
        </p:nvSpPr>
        <p:spPr>
          <a:xfrm>
            <a:off x="2875142" y="5282731"/>
            <a:ext cx="752560" cy="2562507"/>
          </a:xfrm>
          <a:custGeom>
            <a:avLst/>
            <a:gdLst>
              <a:gd name="connsiteX0" fmla="*/ 504162 w 752560"/>
              <a:gd name="connsiteY0" fmla="*/ 4886 h 2562507"/>
              <a:gd name="connsiteX1" fmla="*/ 66841 w 752560"/>
              <a:gd name="connsiteY1" fmla="*/ 1144573 h 2562507"/>
              <a:gd name="connsiteX2" fmla="*/ 580 w 752560"/>
              <a:gd name="connsiteY2" fmla="*/ 1436121 h 2562507"/>
              <a:gd name="connsiteX3" fmla="*/ 53588 w 752560"/>
              <a:gd name="connsiteY3" fmla="*/ 1992712 h 2562507"/>
              <a:gd name="connsiteX4" fmla="*/ 40336 w 752560"/>
              <a:gd name="connsiteY4" fmla="*/ 1754173 h 2562507"/>
              <a:gd name="connsiteX5" fmla="*/ 239119 w 752560"/>
              <a:gd name="connsiteY5" fmla="*/ 2536052 h 2562507"/>
              <a:gd name="connsiteX6" fmla="*/ 212615 w 752560"/>
              <a:gd name="connsiteY6" fmla="*/ 2337269 h 2562507"/>
              <a:gd name="connsiteX7" fmla="*/ 93345 w 752560"/>
              <a:gd name="connsiteY7" fmla="*/ 1926452 h 2562507"/>
              <a:gd name="connsiteX8" fmla="*/ 371641 w 752560"/>
              <a:gd name="connsiteY8" fmla="*/ 972295 h 2562507"/>
              <a:gd name="connsiteX9" fmla="*/ 199362 w 752560"/>
              <a:gd name="connsiteY9" fmla="*/ 1621652 h 2562507"/>
              <a:gd name="connsiteX10" fmla="*/ 305380 w 752560"/>
              <a:gd name="connsiteY10" fmla="*/ 1263843 h 2562507"/>
              <a:gd name="connsiteX11" fmla="*/ 742701 w 752560"/>
              <a:gd name="connsiteY11" fmla="*/ 2072226 h 2562507"/>
              <a:gd name="connsiteX12" fmla="*/ 583675 w 752560"/>
              <a:gd name="connsiteY12" fmla="*/ 1701165 h 2562507"/>
              <a:gd name="connsiteX13" fmla="*/ 278875 w 752560"/>
              <a:gd name="connsiteY13" fmla="*/ 1104817 h 2562507"/>
              <a:gd name="connsiteX14" fmla="*/ 66841 w 752560"/>
              <a:gd name="connsiteY14" fmla="*/ 1621652 h 2562507"/>
              <a:gd name="connsiteX15" fmla="*/ 172858 w 752560"/>
              <a:gd name="connsiteY15" fmla="*/ 1104817 h 2562507"/>
              <a:gd name="connsiteX16" fmla="*/ 106597 w 752560"/>
              <a:gd name="connsiteY16" fmla="*/ 97652 h 2562507"/>
              <a:gd name="connsiteX17" fmla="*/ 66841 w 752560"/>
              <a:gd name="connsiteY17" fmla="*/ 707252 h 2562507"/>
              <a:gd name="connsiteX18" fmla="*/ 504162 w 752560"/>
              <a:gd name="connsiteY18" fmla="*/ 4886 h 256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2560" h="2562507">
                <a:moveTo>
                  <a:pt x="504162" y="4886"/>
                </a:moveTo>
                <a:cubicBezTo>
                  <a:pt x="504162" y="77773"/>
                  <a:pt x="150771" y="906034"/>
                  <a:pt x="66841" y="1144573"/>
                </a:cubicBezTo>
                <a:cubicBezTo>
                  <a:pt x="-17089" y="1383112"/>
                  <a:pt x="2789" y="1294765"/>
                  <a:pt x="580" y="1436121"/>
                </a:cubicBezTo>
                <a:cubicBezTo>
                  <a:pt x="-1629" y="1577477"/>
                  <a:pt x="46962" y="1939703"/>
                  <a:pt x="53588" y="1992712"/>
                </a:cubicBezTo>
                <a:cubicBezTo>
                  <a:pt x="60214" y="2045721"/>
                  <a:pt x="9414" y="1663616"/>
                  <a:pt x="40336" y="1754173"/>
                </a:cubicBezTo>
                <a:cubicBezTo>
                  <a:pt x="71258" y="1844730"/>
                  <a:pt x="210406" y="2438869"/>
                  <a:pt x="239119" y="2536052"/>
                </a:cubicBezTo>
                <a:cubicBezTo>
                  <a:pt x="267832" y="2633235"/>
                  <a:pt x="236911" y="2438869"/>
                  <a:pt x="212615" y="2337269"/>
                </a:cubicBezTo>
                <a:cubicBezTo>
                  <a:pt x="188319" y="2235669"/>
                  <a:pt x="66841" y="2153948"/>
                  <a:pt x="93345" y="1926452"/>
                </a:cubicBezTo>
                <a:cubicBezTo>
                  <a:pt x="119849" y="1698956"/>
                  <a:pt x="353972" y="1023095"/>
                  <a:pt x="371641" y="972295"/>
                </a:cubicBezTo>
                <a:cubicBezTo>
                  <a:pt x="389310" y="921495"/>
                  <a:pt x="210405" y="1573061"/>
                  <a:pt x="199362" y="1621652"/>
                </a:cubicBezTo>
                <a:cubicBezTo>
                  <a:pt x="188319" y="1670243"/>
                  <a:pt x="214823" y="1188747"/>
                  <a:pt x="305380" y="1263843"/>
                </a:cubicBezTo>
                <a:cubicBezTo>
                  <a:pt x="395936" y="1338939"/>
                  <a:pt x="696319" y="1999339"/>
                  <a:pt x="742701" y="2072226"/>
                </a:cubicBezTo>
                <a:cubicBezTo>
                  <a:pt x="789084" y="2145113"/>
                  <a:pt x="660979" y="1862400"/>
                  <a:pt x="583675" y="1701165"/>
                </a:cubicBezTo>
                <a:cubicBezTo>
                  <a:pt x="506371" y="1539930"/>
                  <a:pt x="365014" y="1118069"/>
                  <a:pt x="278875" y="1104817"/>
                </a:cubicBezTo>
                <a:cubicBezTo>
                  <a:pt x="192736" y="1091565"/>
                  <a:pt x="84510" y="1621652"/>
                  <a:pt x="66841" y="1621652"/>
                </a:cubicBezTo>
                <a:cubicBezTo>
                  <a:pt x="49172" y="1621652"/>
                  <a:pt x="166232" y="1358817"/>
                  <a:pt x="172858" y="1104817"/>
                </a:cubicBezTo>
                <a:cubicBezTo>
                  <a:pt x="179484" y="850817"/>
                  <a:pt x="124266" y="163913"/>
                  <a:pt x="106597" y="97652"/>
                </a:cubicBezTo>
                <a:cubicBezTo>
                  <a:pt x="88928" y="31391"/>
                  <a:pt x="4997" y="716087"/>
                  <a:pt x="66841" y="707252"/>
                </a:cubicBezTo>
                <a:cubicBezTo>
                  <a:pt x="128685" y="698417"/>
                  <a:pt x="504162" y="-68001"/>
                  <a:pt x="504162" y="4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7B942334-26C0-A698-09B0-E11B2DF65DFF}"/>
              </a:ext>
            </a:extLst>
          </p:cNvPr>
          <p:cNvSpPr/>
          <p:nvPr/>
        </p:nvSpPr>
        <p:spPr>
          <a:xfrm>
            <a:off x="4129711" y="1488874"/>
            <a:ext cx="2152679" cy="3408997"/>
          </a:xfrm>
          <a:custGeom>
            <a:avLst/>
            <a:gdLst>
              <a:gd name="connsiteX0" fmla="*/ 2151819 w 2152679"/>
              <a:gd name="connsiteY0" fmla="*/ 8622 h 3408997"/>
              <a:gd name="connsiteX1" fmla="*/ 1436202 w 2152679"/>
              <a:gd name="connsiteY1" fmla="*/ 512204 h 3408997"/>
              <a:gd name="connsiteX2" fmla="*/ 1144654 w 2152679"/>
              <a:gd name="connsiteY2" fmla="*/ 1307335 h 3408997"/>
              <a:gd name="connsiteX3" fmla="*/ 1197663 w 2152679"/>
              <a:gd name="connsiteY3" fmla="*/ 830256 h 3408997"/>
              <a:gd name="connsiteX4" fmla="*/ 256759 w 2152679"/>
              <a:gd name="connsiteY4" fmla="*/ 2579543 h 3408997"/>
              <a:gd name="connsiteX5" fmla="*/ 323019 w 2152679"/>
              <a:gd name="connsiteY5" fmla="*/ 2341004 h 3408997"/>
              <a:gd name="connsiteX6" fmla="*/ 84480 w 2152679"/>
              <a:gd name="connsiteY6" fmla="*/ 3374674 h 3408997"/>
              <a:gd name="connsiteX7" fmla="*/ 150741 w 2152679"/>
              <a:gd name="connsiteY7" fmla="*/ 3096378 h 3408997"/>
              <a:gd name="connsiteX8" fmla="*/ 389280 w 2152679"/>
              <a:gd name="connsiteY8" fmla="*/ 2447022 h 3408997"/>
              <a:gd name="connsiteX9" fmla="*/ 1462706 w 2152679"/>
              <a:gd name="connsiteY9" fmla="*/ 194152 h 3408997"/>
              <a:gd name="connsiteX10" fmla="*/ 1025385 w 2152679"/>
              <a:gd name="connsiteY10" fmla="*/ 817004 h 3408997"/>
              <a:gd name="connsiteX11" fmla="*/ 4967 w 2152679"/>
              <a:gd name="connsiteY11" fmla="*/ 2473526 h 3408997"/>
              <a:gd name="connsiteX12" fmla="*/ 667576 w 2152679"/>
              <a:gd name="connsiteY12" fmla="*/ 1413352 h 3408997"/>
              <a:gd name="connsiteX13" fmla="*/ 1383193 w 2152679"/>
              <a:gd name="connsiteY13" fmla="*/ 48378 h 3408997"/>
              <a:gd name="connsiteX14" fmla="*/ 945872 w 2152679"/>
              <a:gd name="connsiteY14" fmla="*/ 909769 h 3408997"/>
              <a:gd name="connsiteX15" fmla="*/ 1568724 w 2152679"/>
              <a:gd name="connsiteY15" fmla="*/ 247161 h 3408997"/>
              <a:gd name="connsiteX16" fmla="*/ 2151819 w 2152679"/>
              <a:gd name="connsiteY16" fmla="*/ 8622 h 3408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52679" h="3408997">
                <a:moveTo>
                  <a:pt x="2151819" y="8622"/>
                </a:moveTo>
                <a:cubicBezTo>
                  <a:pt x="2129732" y="52796"/>
                  <a:pt x="1604063" y="295752"/>
                  <a:pt x="1436202" y="512204"/>
                </a:cubicBezTo>
                <a:cubicBezTo>
                  <a:pt x="1268341" y="728656"/>
                  <a:pt x="1184410" y="1254326"/>
                  <a:pt x="1144654" y="1307335"/>
                </a:cubicBezTo>
                <a:cubicBezTo>
                  <a:pt x="1104897" y="1360344"/>
                  <a:pt x="1345645" y="618221"/>
                  <a:pt x="1197663" y="830256"/>
                </a:cubicBezTo>
                <a:cubicBezTo>
                  <a:pt x="1049681" y="1042291"/>
                  <a:pt x="402533" y="2327752"/>
                  <a:pt x="256759" y="2579543"/>
                </a:cubicBezTo>
                <a:cubicBezTo>
                  <a:pt x="110985" y="2831334"/>
                  <a:pt x="351732" y="2208482"/>
                  <a:pt x="323019" y="2341004"/>
                </a:cubicBezTo>
                <a:cubicBezTo>
                  <a:pt x="294306" y="2473526"/>
                  <a:pt x="113193" y="3248778"/>
                  <a:pt x="84480" y="3374674"/>
                </a:cubicBezTo>
                <a:cubicBezTo>
                  <a:pt x="55767" y="3500570"/>
                  <a:pt x="99941" y="3250987"/>
                  <a:pt x="150741" y="3096378"/>
                </a:cubicBezTo>
                <a:cubicBezTo>
                  <a:pt x="201541" y="2941769"/>
                  <a:pt x="170619" y="2930726"/>
                  <a:pt x="389280" y="2447022"/>
                </a:cubicBezTo>
                <a:cubicBezTo>
                  <a:pt x="607941" y="1963318"/>
                  <a:pt x="1356688" y="465822"/>
                  <a:pt x="1462706" y="194152"/>
                </a:cubicBezTo>
                <a:cubicBezTo>
                  <a:pt x="1568724" y="-77518"/>
                  <a:pt x="1268341" y="437108"/>
                  <a:pt x="1025385" y="817004"/>
                </a:cubicBezTo>
                <a:cubicBezTo>
                  <a:pt x="782428" y="1196900"/>
                  <a:pt x="64602" y="2374135"/>
                  <a:pt x="4967" y="2473526"/>
                </a:cubicBezTo>
                <a:cubicBezTo>
                  <a:pt x="-54668" y="2572917"/>
                  <a:pt x="437872" y="1817543"/>
                  <a:pt x="667576" y="1413352"/>
                </a:cubicBezTo>
                <a:cubicBezTo>
                  <a:pt x="897280" y="1009161"/>
                  <a:pt x="1336810" y="132308"/>
                  <a:pt x="1383193" y="48378"/>
                </a:cubicBezTo>
                <a:cubicBezTo>
                  <a:pt x="1429576" y="-35552"/>
                  <a:pt x="914950" y="876639"/>
                  <a:pt x="945872" y="909769"/>
                </a:cubicBezTo>
                <a:cubicBezTo>
                  <a:pt x="976794" y="942899"/>
                  <a:pt x="1372150" y="397352"/>
                  <a:pt x="1568724" y="247161"/>
                </a:cubicBezTo>
                <a:cubicBezTo>
                  <a:pt x="1765298" y="96970"/>
                  <a:pt x="2173906" y="-35552"/>
                  <a:pt x="2151819" y="8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1710ACC9-FF30-E0FF-F4A1-8BA72784014F}"/>
              </a:ext>
            </a:extLst>
          </p:cNvPr>
          <p:cNvSpPr/>
          <p:nvPr/>
        </p:nvSpPr>
        <p:spPr>
          <a:xfrm>
            <a:off x="4300635" y="2605176"/>
            <a:ext cx="967940" cy="4243088"/>
          </a:xfrm>
          <a:custGeom>
            <a:avLst/>
            <a:gdLst>
              <a:gd name="connsiteX0" fmla="*/ 907469 w 967940"/>
              <a:gd name="connsiteY0" fmla="*/ 124772 h 4243088"/>
              <a:gd name="connsiteX1" fmla="*/ 880965 w 967940"/>
              <a:gd name="connsiteY1" fmla="*/ 270546 h 4243088"/>
              <a:gd name="connsiteX2" fmla="*/ 218356 w 967940"/>
              <a:gd name="connsiteY2" fmla="*/ 1927067 h 4243088"/>
              <a:gd name="connsiteX3" fmla="*/ 6322 w 967940"/>
              <a:gd name="connsiteY3" fmla="*/ 2854720 h 4243088"/>
              <a:gd name="connsiteX4" fmla="*/ 72582 w 967940"/>
              <a:gd name="connsiteY4" fmla="*/ 2589676 h 4243088"/>
              <a:gd name="connsiteX5" fmla="*/ 244861 w 967940"/>
              <a:gd name="connsiteY5" fmla="*/ 1701781 h 4243088"/>
              <a:gd name="connsiteX6" fmla="*/ 231608 w 967940"/>
              <a:gd name="connsiteY6" fmla="*/ 2086094 h 4243088"/>
              <a:gd name="connsiteX7" fmla="*/ 311122 w 967940"/>
              <a:gd name="connsiteY7" fmla="*/ 3331798 h 4243088"/>
              <a:gd name="connsiteX8" fmla="*/ 112339 w 967940"/>
              <a:gd name="connsiteY8" fmla="*/ 4219694 h 4243088"/>
              <a:gd name="connsiteX9" fmla="*/ 218356 w 967940"/>
              <a:gd name="connsiteY9" fmla="*/ 3954650 h 4243088"/>
              <a:gd name="connsiteX10" fmla="*/ 417139 w 967940"/>
              <a:gd name="connsiteY10" fmla="*/ 3623346 h 4243088"/>
              <a:gd name="connsiteX11" fmla="*/ 350878 w 967940"/>
              <a:gd name="connsiteY11" fmla="*/ 3716111 h 4243088"/>
              <a:gd name="connsiteX12" fmla="*/ 297869 w 967940"/>
              <a:gd name="connsiteY12" fmla="*/ 3186024 h 4243088"/>
              <a:gd name="connsiteX13" fmla="*/ 218356 w 967940"/>
              <a:gd name="connsiteY13" fmla="*/ 2457154 h 4243088"/>
              <a:gd name="connsiteX14" fmla="*/ 258113 w 967940"/>
              <a:gd name="connsiteY14" fmla="*/ 2881224 h 4243088"/>
              <a:gd name="connsiteX15" fmla="*/ 642426 w 967940"/>
              <a:gd name="connsiteY15" fmla="*/ 1940320 h 4243088"/>
              <a:gd name="connsiteX16" fmla="*/ 311122 w 967940"/>
              <a:gd name="connsiteY16" fmla="*/ 2616181 h 4243088"/>
              <a:gd name="connsiteX17" fmla="*/ 284617 w 967940"/>
              <a:gd name="connsiteY17" fmla="*/ 2377641 h 4243088"/>
              <a:gd name="connsiteX18" fmla="*/ 218356 w 967940"/>
              <a:gd name="connsiteY18" fmla="*/ 1794546 h 4243088"/>
              <a:gd name="connsiteX19" fmla="*/ 562913 w 967940"/>
              <a:gd name="connsiteY19" fmla="*/ 959659 h 4243088"/>
              <a:gd name="connsiteX20" fmla="*/ 430391 w 967940"/>
              <a:gd name="connsiteY20" fmla="*/ 1145189 h 4243088"/>
              <a:gd name="connsiteX21" fmla="*/ 933974 w 967940"/>
              <a:gd name="connsiteY21" fmla="*/ 71763 h 4243088"/>
              <a:gd name="connsiteX22" fmla="*/ 907469 w 967940"/>
              <a:gd name="connsiteY22" fmla="*/ 124772 h 424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67940" h="4243088">
                <a:moveTo>
                  <a:pt x="907469" y="124772"/>
                </a:moveTo>
                <a:cubicBezTo>
                  <a:pt x="898634" y="157903"/>
                  <a:pt x="995817" y="-29837"/>
                  <a:pt x="880965" y="270546"/>
                </a:cubicBezTo>
                <a:cubicBezTo>
                  <a:pt x="766113" y="570929"/>
                  <a:pt x="364130" y="1496371"/>
                  <a:pt x="218356" y="1927067"/>
                </a:cubicBezTo>
                <a:cubicBezTo>
                  <a:pt x="72582" y="2357763"/>
                  <a:pt x="30618" y="2744285"/>
                  <a:pt x="6322" y="2854720"/>
                </a:cubicBezTo>
                <a:cubicBezTo>
                  <a:pt x="-17974" y="2965155"/>
                  <a:pt x="32825" y="2781833"/>
                  <a:pt x="72582" y="2589676"/>
                </a:cubicBezTo>
                <a:cubicBezTo>
                  <a:pt x="112338" y="2397520"/>
                  <a:pt x="218357" y="1785711"/>
                  <a:pt x="244861" y="1701781"/>
                </a:cubicBezTo>
                <a:cubicBezTo>
                  <a:pt x="271365" y="1617851"/>
                  <a:pt x="220565" y="1814425"/>
                  <a:pt x="231608" y="2086094"/>
                </a:cubicBezTo>
                <a:cubicBezTo>
                  <a:pt x="242651" y="2357763"/>
                  <a:pt x="331000" y="2976198"/>
                  <a:pt x="311122" y="3331798"/>
                </a:cubicBezTo>
                <a:cubicBezTo>
                  <a:pt x="291244" y="3687398"/>
                  <a:pt x="127800" y="4115885"/>
                  <a:pt x="112339" y="4219694"/>
                </a:cubicBezTo>
                <a:cubicBezTo>
                  <a:pt x="96878" y="4323503"/>
                  <a:pt x="167556" y="4054041"/>
                  <a:pt x="218356" y="3954650"/>
                </a:cubicBezTo>
                <a:cubicBezTo>
                  <a:pt x="269156" y="3855259"/>
                  <a:pt x="395052" y="3663102"/>
                  <a:pt x="417139" y="3623346"/>
                </a:cubicBezTo>
                <a:cubicBezTo>
                  <a:pt x="439226" y="3583590"/>
                  <a:pt x="370756" y="3788998"/>
                  <a:pt x="350878" y="3716111"/>
                </a:cubicBezTo>
                <a:cubicBezTo>
                  <a:pt x="331000" y="3643224"/>
                  <a:pt x="319956" y="3395850"/>
                  <a:pt x="297869" y="3186024"/>
                </a:cubicBezTo>
                <a:cubicBezTo>
                  <a:pt x="275782" y="2976198"/>
                  <a:pt x="224982" y="2507954"/>
                  <a:pt x="218356" y="2457154"/>
                </a:cubicBezTo>
                <a:cubicBezTo>
                  <a:pt x="211730" y="2406354"/>
                  <a:pt x="187435" y="2967363"/>
                  <a:pt x="258113" y="2881224"/>
                </a:cubicBezTo>
                <a:cubicBezTo>
                  <a:pt x="328791" y="2795085"/>
                  <a:pt x="633591" y="1984494"/>
                  <a:pt x="642426" y="1940320"/>
                </a:cubicBezTo>
                <a:cubicBezTo>
                  <a:pt x="651261" y="1896146"/>
                  <a:pt x="370757" y="2543294"/>
                  <a:pt x="311122" y="2616181"/>
                </a:cubicBezTo>
                <a:cubicBezTo>
                  <a:pt x="251487" y="2689068"/>
                  <a:pt x="300078" y="2514580"/>
                  <a:pt x="284617" y="2377641"/>
                </a:cubicBezTo>
                <a:cubicBezTo>
                  <a:pt x="269156" y="2240702"/>
                  <a:pt x="171973" y="2030876"/>
                  <a:pt x="218356" y="1794546"/>
                </a:cubicBezTo>
                <a:cubicBezTo>
                  <a:pt x="264739" y="1558216"/>
                  <a:pt x="527574" y="1067885"/>
                  <a:pt x="562913" y="959659"/>
                </a:cubicBezTo>
                <a:cubicBezTo>
                  <a:pt x="598252" y="851433"/>
                  <a:pt x="368548" y="1293172"/>
                  <a:pt x="430391" y="1145189"/>
                </a:cubicBezTo>
                <a:cubicBezTo>
                  <a:pt x="492234" y="997206"/>
                  <a:pt x="847835" y="246250"/>
                  <a:pt x="933974" y="71763"/>
                </a:cubicBezTo>
                <a:cubicBezTo>
                  <a:pt x="1020113" y="-102724"/>
                  <a:pt x="916304" y="91641"/>
                  <a:pt x="907469" y="124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41050776-468E-233F-A50D-504431BCA94E}"/>
              </a:ext>
            </a:extLst>
          </p:cNvPr>
          <p:cNvSpPr/>
          <p:nvPr/>
        </p:nvSpPr>
        <p:spPr>
          <a:xfrm>
            <a:off x="3882296" y="1166191"/>
            <a:ext cx="2374585" cy="4202329"/>
          </a:xfrm>
          <a:custGeom>
            <a:avLst/>
            <a:gdLst>
              <a:gd name="connsiteX0" fmla="*/ 2372730 w 2374585"/>
              <a:gd name="connsiteY0" fmla="*/ 0 h 4202329"/>
              <a:gd name="connsiteX1" fmla="*/ 1551095 w 2374585"/>
              <a:gd name="connsiteY1" fmla="*/ 397566 h 4202329"/>
              <a:gd name="connsiteX2" fmla="*/ 861982 w 2374585"/>
              <a:gd name="connsiteY2" fmla="*/ 1232452 h 4202329"/>
              <a:gd name="connsiteX3" fmla="*/ 981252 w 2374585"/>
              <a:gd name="connsiteY3" fmla="*/ 1060174 h 4202329"/>
              <a:gd name="connsiteX4" fmla="*/ 252382 w 2374585"/>
              <a:gd name="connsiteY4" fmla="*/ 2464905 h 4202329"/>
              <a:gd name="connsiteX5" fmla="*/ 411408 w 2374585"/>
              <a:gd name="connsiteY5" fmla="*/ 2292626 h 4202329"/>
              <a:gd name="connsiteX6" fmla="*/ 252382 w 2374585"/>
              <a:gd name="connsiteY6" fmla="*/ 3087757 h 4202329"/>
              <a:gd name="connsiteX7" fmla="*/ 252382 w 2374585"/>
              <a:gd name="connsiteY7" fmla="*/ 4147931 h 4202329"/>
              <a:gd name="connsiteX8" fmla="*/ 265634 w 2374585"/>
              <a:gd name="connsiteY8" fmla="*/ 3988905 h 4202329"/>
              <a:gd name="connsiteX9" fmla="*/ 225878 w 2374585"/>
              <a:gd name="connsiteY9" fmla="*/ 3472070 h 4202329"/>
              <a:gd name="connsiteX10" fmla="*/ 133113 w 2374585"/>
              <a:gd name="connsiteY10" fmla="*/ 2478157 h 4202329"/>
              <a:gd name="connsiteX11" fmla="*/ 66852 w 2374585"/>
              <a:gd name="connsiteY11" fmla="*/ 2835966 h 4202329"/>
              <a:gd name="connsiteX12" fmla="*/ 591 w 2374585"/>
              <a:gd name="connsiteY12" fmla="*/ 3538331 h 4202329"/>
              <a:gd name="connsiteX13" fmla="*/ 106608 w 2374585"/>
              <a:gd name="connsiteY13" fmla="*/ 2743200 h 4202329"/>
              <a:gd name="connsiteX14" fmla="*/ 702956 w 2374585"/>
              <a:gd name="connsiteY14" fmla="*/ 1325218 h 4202329"/>
              <a:gd name="connsiteX15" fmla="*/ 451165 w 2374585"/>
              <a:gd name="connsiteY15" fmla="*/ 1722783 h 4202329"/>
              <a:gd name="connsiteX16" fmla="*/ 1643861 w 2374585"/>
              <a:gd name="connsiteY16" fmla="*/ 424070 h 4202329"/>
              <a:gd name="connsiteX17" fmla="*/ 1021008 w 2374585"/>
              <a:gd name="connsiteY17" fmla="*/ 1020418 h 4202329"/>
              <a:gd name="connsiteX18" fmla="*/ 1537843 w 2374585"/>
              <a:gd name="connsiteY18" fmla="*/ 238539 h 4202329"/>
              <a:gd name="connsiteX19" fmla="*/ 1365565 w 2374585"/>
              <a:gd name="connsiteY19" fmla="*/ 410818 h 4202329"/>
              <a:gd name="connsiteX20" fmla="*/ 1776382 w 2374585"/>
              <a:gd name="connsiteY20" fmla="*/ 132522 h 4202329"/>
              <a:gd name="connsiteX21" fmla="*/ 1312556 w 2374585"/>
              <a:gd name="connsiteY21" fmla="*/ 397566 h 4202329"/>
              <a:gd name="connsiteX22" fmla="*/ 2372730 w 2374585"/>
              <a:gd name="connsiteY22" fmla="*/ 0 h 420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374585" h="4202329">
                <a:moveTo>
                  <a:pt x="2372730" y="0"/>
                </a:moveTo>
                <a:cubicBezTo>
                  <a:pt x="2412486" y="0"/>
                  <a:pt x="1802886" y="192157"/>
                  <a:pt x="1551095" y="397566"/>
                </a:cubicBezTo>
                <a:cubicBezTo>
                  <a:pt x="1299304" y="602975"/>
                  <a:pt x="956956" y="1122017"/>
                  <a:pt x="861982" y="1232452"/>
                </a:cubicBezTo>
                <a:cubicBezTo>
                  <a:pt x="767008" y="1342887"/>
                  <a:pt x="1082852" y="854765"/>
                  <a:pt x="981252" y="1060174"/>
                </a:cubicBezTo>
                <a:cubicBezTo>
                  <a:pt x="879652" y="1265583"/>
                  <a:pt x="347356" y="2259496"/>
                  <a:pt x="252382" y="2464905"/>
                </a:cubicBezTo>
                <a:cubicBezTo>
                  <a:pt x="157408" y="2670314"/>
                  <a:pt x="411408" y="2188817"/>
                  <a:pt x="411408" y="2292626"/>
                </a:cubicBezTo>
                <a:cubicBezTo>
                  <a:pt x="411408" y="2396435"/>
                  <a:pt x="278886" y="2778540"/>
                  <a:pt x="252382" y="3087757"/>
                </a:cubicBezTo>
                <a:cubicBezTo>
                  <a:pt x="225878" y="3396974"/>
                  <a:pt x="252382" y="4147931"/>
                  <a:pt x="252382" y="4147931"/>
                </a:cubicBezTo>
                <a:cubicBezTo>
                  <a:pt x="254591" y="4298122"/>
                  <a:pt x="270051" y="4101548"/>
                  <a:pt x="265634" y="3988905"/>
                </a:cubicBezTo>
                <a:cubicBezTo>
                  <a:pt x="261217" y="3876262"/>
                  <a:pt x="247965" y="3723861"/>
                  <a:pt x="225878" y="3472070"/>
                </a:cubicBezTo>
                <a:cubicBezTo>
                  <a:pt x="203791" y="3220279"/>
                  <a:pt x="159617" y="2584174"/>
                  <a:pt x="133113" y="2478157"/>
                </a:cubicBezTo>
                <a:cubicBezTo>
                  <a:pt x="106609" y="2372140"/>
                  <a:pt x="88939" y="2659270"/>
                  <a:pt x="66852" y="2835966"/>
                </a:cubicBezTo>
                <a:cubicBezTo>
                  <a:pt x="44765" y="3012662"/>
                  <a:pt x="-6035" y="3553792"/>
                  <a:pt x="591" y="3538331"/>
                </a:cubicBezTo>
                <a:cubicBezTo>
                  <a:pt x="7217" y="3522870"/>
                  <a:pt x="-10453" y="3112052"/>
                  <a:pt x="106608" y="2743200"/>
                </a:cubicBezTo>
                <a:cubicBezTo>
                  <a:pt x="223669" y="2374348"/>
                  <a:pt x="645530" y="1495287"/>
                  <a:pt x="702956" y="1325218"/>
                </a:cubicBezTo>
                <a:cubicBezTo>
                  <a:pt x="760382" y="1155149"/>
                  <a:pt x="294348" y="1872974"/>
                  <a:pt x="451165" y="1722783"/>
                </a:cubicBezTo>
                <a:cubicBezTo>
                  <a:pt x="607982" y="1572592"/>
                  <a:pt x="1548887" y="541131"/>
                  <a:pt x="1643861" y="424070"/>
                </a:cubicBezTo>
                <a:cubicBezTo>
                  <a:pt x="1738835" y="307009"/>
                  <a:pt x="1038678" y="1051340"/>
                  <a:pt x="1021008" y="1020418"/>
                </a:cubicBezTo>
                <a:cubicBezTo>
                  <a:pt x="1003338" y="989496"/>
                  <a:pt x="1480417" y="340139"/>
                  <a:pt x="1537843" y="238539"/>
                </a:cubicBezTo>
                <a:cubicBezTo>
                  <a:pt x="1595269" y="136939"/>
                  <a:pt x="1325809" y="428487"/>
                  <a:pt x="1365565" y="410818"/>
                </a:cubicBezTo>
                <a:cubicBezTo>
                  <a:pt x="1405321" y="393149"/>
                  <a:pt x="1785217" y="134731"/>
                  <a:pt x="1776382" y="132522"/>
                </a:cubicBezTo>
                <a:cubicBezTo>
                  <a:pt x="1767547" y="130313"/>
                  <a:pt x="1213165" y="413027"/>
                  <a:pt x="1312556" y="397566"/>
                </a:cubicBezTo>
                <a:cubicBezTo>
                  <a:pt x="1411947" y="382105"/>
                  <a:pt x="2332974" y="0"/>
                  <a:pt x="23727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1574F159-5537-9E4F-F1B3-C65E94983AA6}"/>
              </a:ext>
            </a:extLst>
          </p:cNvPr>
          <p:cNvSpPr/>
          <p:nvPr/>
        </p:nvSpPr>
        <p:spPr>
          <a:xfrm>
            <a:off x="3313967" y="1635432"/>
            <a:ext cx="1785242" cy="5275331"/>
          </a:xfrm>
          <a:custGeom>
            <a:avLst/>
            <a:gdLst>
              <a:gd name="connsiteX0" fmla="*/ 1774868 w 1785242"/>
              <a:gd name="connsiteY0" fmla="*/ 21090 h 5275331"/>
              <a:gd name="connsiteX1" fmla="*/ 436398 w 1785242"/>
              <a:gd name="connsiteY1" fmla="*/ 1969159 h 5275331"/>
              <a:gd name="connsiteX2" fmla="*/ 661685 w 1785242"/>
              <a:gd name="connsiteY2" fmla="*/ 1743872 h 5275331"/>
              <a:gd name="connsiteX3" fmla="*/ 144850 w 1785242"/>
              <a:gd name="connsiteY3" fmla="*/ 2923316 h 5275331"/>
              <a:gd name="connsiteX4" fmla="*/ 383390 w 1785242"/>
              <a:gd name="connsiteY4" fmla="*/ 2592011 h 5275331"/>
              <a:gd name="connsiteX5" fmla="*/ 131598 w 1785242"/>
              <a:gd name="connsiteY5" fmla="*/ 3678690 h 5275331"/>
              <a:gd name="connsiteX6" fmla="*/ 383390 w 1785242"/>
              <a:gd name="connsiteY6" fmla="*/ 3175107 h 5275331"/>
              <a:gd name="connsiteX7" fmla="*/ 91842 w 1785242"/>
              <a:gd name="connsiteY7" fmla="*/ 4129264 h 5275331"/>
              <a:gd name="connsiteX8" fmla="*/ 118346 w 1785242"/>
              <a:gd name="connsiteY8" fmla="*/ 5202690 h 5275331"/>
              <a:gd name="connsiteX9" fmla="*/ 105094 w 1785242"/>
              <a:gd name="connsiteY9" fmla="*/ 5017159 h 5275331"/>
              <a:gd name="connsiteX10" fmla="*/ 52085 w 1785242"/>
              <a:gd name="connsiteY10" fmla="*/ 3718446 h 5275331"/>
              <a:gd name="connsiteX11" fmla="*/ 52085 w 1785242"/>
              <a:gd name="connsiteY11" fmla="*/ 4009994 h 5275331"/>
              <a:gd name="connsiteX12" fmla="*/ 727946 w 1785242"/>
              <a:gd name="connsiteY12" fmla="*/ 1863142 h 5275331"/>
              <a:gd name="connsiteX13" fmla="*/ 476155 w 1785242"/>
              <a:gd name="connsiteY13" fmla="*/ 2287211 h 5275331"/>
              <a:gd name="connsiteX14" fmla="*/ 1019494 w 1785242"/>
              <a:gd name="connsiteY14" fmla="*/ 1227038 h 5275331"/>
              <a:gd name="connsiteX15" fmla="*/ 741198 w 1785242"/>
              <a:gd name="connsiteY15" fmla="*/ 1505333 h 5275331"/>
              <a:gd name="connsiteX16" fmla="*/ 1350798 w 1785242"/>
              <a:gd name="connsiteY16" fmla="*/ 511420 h 5275331"/>
              <a:gd name="connsiteX17" fmla="*/ 1072503 w 1785242"/>
              <a:gd name="connsiteY17" fmla="*/ 908985 h 5275331"/>
              <a:gd name="connsiteX18" fmla="*/ 1774868 w 1785242"/>
              <a:gd name="connsiteY18" fmla="*/ 21090 h 527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5242" h="5275331">
                <a:moveTo>
                  <a:pt x="1774868" y="21090"/>
                </a:moveTo>
                <a:cubicBezTo>
                  <a:pt x="1668850" y="197786"/>
                  <a:pt x="621928" y="1682029"/>
                  <a:pt x="436398" y="1969159"/>
                </a:cubicBezTo>
                <a:cubicBezTo>
                  <a:pt x="250867" y="2256289"/>
                  <a:pt x="710276" y="1584846"/>
                  <a:pt x="661685" y="1743872"/>
                </a:cubicBezTo>
                <a:cubicBezTo>
                  <a:pt x="613094" y="1902898"/>
                  <a:pt x="191232" y="2781960"/>
                  <a:pt x="144850" y="2923316"/>
                </a:cubicBezTo>
                <a:cubicBezTo>
                  <a:pt x="98468" y="3064672"/>
                  <a:pt x="385599" y="2466115"/>
                  <a:pt x="383390" y="2592011"/>
                </a:cubicBezTo>
                <a:cubicBezTo>
                  <a:pt x="381181" y="2717907"/>
                  <a:pt x="131598" y="3581507"/>
                  <a:pt x="131598" y="3678690"/>
                </a:cubicBezTo>
                <a:cubicBezTo>
                  <a:pt x="131598" y="3775873"/>
                  <a:pt x="390016" y="3100011"/>
                  <a:pt x="383390" y="3175107"/>
                </a:cubicBezTo>
                <a:cubicBezTo>
                  <a:pt x="376764" y="3250203"/>
                  <a:pt x="136016" y="3791334"/>
                  <a:pt x="91842" y="4129264"/>
                </a:cubicBezTo>
                <a:cubicBezTo>
                  <a:pt x="47668" y="4467194"/>
                  <a:pt x="116137" y="5054708"/>
                  <a:pt x="118346" y="5202690"/>
                </a:cubicBezTo>
                <a:cubicBezTo>
                  <a:pt x="120555" y="5350672"/>
                  <a:pt x="116137" y="5264533"/>
                  <a:pt x="105094" y="5017159"/>
                </a:cubicBezTo>
                <a:cubicBezTo>
                  <a:pt x="94051" y="4769785"/>
                  <a:pt x="60920" y="3886307"/>
                  <a:pt x="52085" y="3718446"/>
                </a:cubicBezTo>
                <a:cubicBezTo>
                  <a:pt x="43250" y="3550585"/>
                  <a:pt x="-60558" y="4319211"/>
                  <a:pt x="52085" y="4009994"/>
                </a:cubicBezTo>
                <a:cubicBezTo>
                  <a:pt x="164728" y="3700777"/>
                  <a:pt x="657268" y="2150272"/>
                  <a:pt x="727946" y="1863142"/>
                </a:cubicBezTo>
                <a:cubicBezTo>
                  <a:pt x="798624" y="1576012"/>
                  <a:pt x="427564" y="2393228"/>
                  <a:pt x="476155" y="2287211"/>
                </a:cubicBezTo>
                <a:cubicBezTo>
                  <a:pt x="524746" y="2181194"/>
                  <a:pt x="975320" y="1357351"/>
                  <a:pt x="1019494" y="1227038"/>
                </a:cubicBezTo>
                <a:cubicBezTo>
                  <a:pt x="1063668" y="1096725"/>
                  <a:pt x="685981" y="1624603"/>
                  <a:pt x="741198" y="1505333"/>
                </a:cubicBezTo>
                <a:cubicBezTo>
                  <a:pt x="796415" y="1386063"/>
                  <a:pt x="1295581" y="610811"/>
                  <a:pt x="1350798" y="511420"/>
                </a:cubicBezTo>
                <a:cubicBezTo>
                  <a:pt x="1406015" y="412029"/>
                  <a:pt x="1004033" y="984081"/>
                  <a:pt x="1072503" y="908985"/>
                </a:cubicBezTo>
                <a:cubicBezTo>
                  <a:pt x="1140973" y="833889"/>
                  <a:pt x="1880886" y="-155606"/>
                  <a:pt x="1774868" y="21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F0CC759D-1AE9-61F7-EB06-8625A4A208D1}"/>
              </a:ext>
            </a:extLst>
          </p:cNvPr>
          <p:cNvSpPr/>
          <p:nvPr/>
        </p:nvSpPr>
        <p:spPr>
          <a:xfrm>
            <a:off x="5154562" y="1073278"/>
            <a:ext cx="1286388" cy="782946"/>
          </a:xfrm>
          <a:custGeom>
            <a:avLst/>
            <a:gdLst>
              <a:gd name="connsiteX0" fmla="*/ 1285995 w 1286388"/>
              <a:gd name="connsiteY0" fmla="*/ 238687 h 782946"/>
              <a:gd name="connsiteX1" fmla="*/ 729403 w 1286388"/>
              <a:gd name="connsiteY1" fmla="*/ 251939 h 782946"/>
              <a:gd name="connsiteX2" fmla="*/ 13786 w 1286388"/>
              <a:gd name="connsiteY2" fmla="*/ 782026 h 782946"/>
              <a:gd name="connsiteX3" fmla="*/ 649890 w 1286388"/>
              <a:gd name="connsiteY3" fmla="*/ 106165 h 782946"/>
              <a:gd name="connsiteX4" fmla="*/ 534 w 1286388"/>
              <a:gd name="connsiteY4" fmla="*/ 397713 h 782946"/>
              <a:gd name="connsiteX5" fmla="*/ 782412 w 1286388"/>
              <a:gd name="connsiteY5" fmla="*/ 148 h 782946"/>
              <a:gd name="connsiteX6" fmla="*/ 292081 w 1286388"/>
              <a:gd name="connsiteY6" fmla="*/ 450722 h 782946"/>
              <a:gd name="connsiteX7" fmla="*/ 808916 w 1286388"/>
              <a:gd name="connsiteY7" fmla="*/ 212183 h 782946"/>
              <a:gd name="connsiteX8" fmla="*/ 1285995 w 1286388"/>
              <a:gd name="connsiteY8" fmla="*/ 238687 h 78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388" h="782946">
                <a:moveTo>
                  <a:pt x="1285995" y="238687"/>
                </a:moveTo>
                <a:cubicBezTo>
                  <a:pt x="1272743" y="245313"/>
                  <a:pt x="941438" y="161382"/>
                  <a:pt x="729403" y="251939"/>
                </a:cubicBezTo>
                <a:cubicBezTo>
                  <a:pt x="517368" y="342496"/>
                  <a:pt x="27038" y="806322"/>
                  <a:pt x="13786" y="782026"/>
                </a:cubicBezTo>
                <a:cubicBezTo>
                  <a:pt x="534" y="757730"/>
                  <a:pt x="652099" y="170217"/>
                  <a:pt x="649890" y="106165"/>
                </a:cubicBezTo>
                <a:cubicBezTo>
                  <a:pt x="647681" y="42113"/>
                  <a:pt x="-21553" y="415383"/>
                  <a:pt x="534" y="397713"/>
                </a:cubicBezTo>
                <a:cubicBezTo>
                  <a:pt x="22621" y="380044"/>
                  <a:pt x="733821" y="-8687"/>
                  <a:pt x="782412" y="148"/>
                </a:cubicBezTo>
                <a:cubicBezTo>
                  <a:pt x="831003" y="8983"/>
                  <a:pt x="287664" y="415383"/>
                  <a:pt x="292081" y="450722"/>
                </a:cubicBezTo>
                <a:cubicBezTo>
                  <a:pt x="296498" y="486061"/>
                  <a:pt x="643264" y="243105"/>
                  <a:pt x="808916" y="212183"/>
                </a:cubicBezTo>
                <a:cubicBezTo>
                  <a:pt x="974568" y="181261"/>
                  <a:pt x="1299247" y="232061"/>
                  <a:pt x="1285995" y="238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DB1157BF-240F-1D3F-F99D-C63EF0412B6F}"/>
              </a:ext>
            </a:extLst>
          </p:cNvPr>
          <p:cNvSpPr/>
          <p:nvPr/>
        </p:nvSpPr>
        <p:spPr>
          <a:xfrm>
            <a:off x="3083444" y="4077422"/>
            <a:ext cx="1226375" cy="5087737"/>
          </a:xfrm>
          <a:custGeom>
            <a:avLst/>
            <a:gdLst>
              <a:gd name="connsiteX0" fmla="*/ 1210260 w 1226375"/>
              <a:gd name="connsiteY0" fmla="*/ 666856 h 5087737"/>
              <a:gd name="connsiteX1" fmla="*/ 1037982 w 1226375"/>
              <a:gd name="connsiteY1" fmla="*/ 1594508 h 5087737"/>
              <a:gd name="connsiteX2" fmla="*/ 1104243 w 1226375"/>
              <a:gd name="connsiteY2" fmla="*/ 2402891 h 5087737"/>
              <a:gd name="connsiteX3" fmla="*/ 1090991 w 1226375"/>
              <a:gd name="connsiteY3" fmla="*/ 2124595 h 5087737"/>
              <a:gd name="connsiteX4" fmla="*/ 1223513 w 1226375"/>
              <a:gd name="connsiteY4" fmla="*/ 2681187 h 5087737"/>
              <a:gd name="connsiteX5" fmla="*/ 1170504 w 1226375"/>
              <a:gd name="connsiteY5" fmla="*/ 3052248 h 5087737"/>
              <a:gd name="connsiteX6" fmla="*/ 1037982 w 1226375"/>
              <a:gd name="connsiteY6" fmla="*/ 3463065 h 5087737"/>
              <a:gd name="connsiteX7" fmla="*/ 1183756 w 1226375"/>
              <a:gd name="connsiteY7" fmla="*/ 3118508 h 5087737"/>
              <a:gd name="connsiteX8" fmla="*/ 1157252 w 1226375"/>
              <a:gd name="connsiteY8" fmla="*/ 2283621 h 5087737"/>
              <a:gd name="connsiteX9" fmla="*/ 865704 w 1226375"/>
              <a:gd name="connsiteY9" fmla="*/ 1355969 h 5087737"/>
              <a:gd name="connsiteX10" fmla="*/ 931965 w 1226375"/>
              <a:gd name="connsiteY10" fmla="*/ 1793291 h 5087737"/>
              <a:gd name="connsiteX11" fmla="*/ 706678 w 1226375"/>
              <a:gd name="connsiteY11" fmla="*/ 3622091 h 5087737"/>
              <a:gd name="connsiteX12" fmla="*/ 998226 w 1226375"/>
              <a:gd name="connsiteY12" fmla="*/ 3330543 h 5087737"/>
              <a:gd name="connsiteX13" fmla="*/ 4313 w 1226375"/>
              <a:gd name="connsiteY13" fmla="*/ 5079830 h 5087737"/>
              <a:gd name="connsiteX14" fmla="*/ 640417 w 1226375"/>
              <a:gd name="connsiteY14" fmla="*/ 3953395 h 5087737"/>
              <a:gd name="connsiteX15" fmla="*/ 719930 w 1226375"/>
              <a:gd name="connsiteY15" fmla="*/ 3383552 h 5087737"/>
              <a:gd name="connsiteX16" fmla="*/ 666921 w 1226375"/>
              <a:gd name="connsiteY16" fmla="*/ 1952317 h 5087737"/>
              <a:gd name="connsiteX17" fmla="*/ 666921 w 1226375"/>
              <a:gd name="connsiteY17" fmla="*/ 2747448 h 5087737"/>
              <a:gd name="connsiteX18" fmla="*/ 971721 w 1226375"/>
              <a:gd name="connsiteY18" fmla="*/ 4248 h 5087737"/>
              <a:gd name="connsiteX19" fmla="*/ 839199 w 1226375"/>
              <a:gd name="connsiteY19" fmla="*/ 2084839 h 5087737"/>
              <a:gd name="connsiteX20" fmla="*/ 1210260 w 1226375"/>
              <a:gd name="connsiteY20" fmla="*/ 666856 h 508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26375" h="5087737">
                <a:moveTo>
                  <a:pt x="1210260" y="666856"/>
                </a:moveTo>
                <a:cubicBezTo>
                  <a:pt x="1243391" y="585134"/>
                  <a:pt x="1055651" y="1305169"/>
                  <a:pt x="1037982" y="1594508"/>
                </a:cubicBezTo>
                <a:cubicBezTo>
                  <a:pt x="1020313" y="1883847"/>
                  <a:pt x="1095408" y="2314543"/>
                  <a:pt x="1104243" y="2402891"/>
                </a:cubicBezTo>
                <a:cubicBezTo>
                  <a:pt x="1113078" y="2491239"/>
                  <a:pt x="1071113" y="2078212"/>
                  <a:pt x="1090991" y="2124595"/>
                </a:cubicBezTo>
                <a:cubicBezTo>
                  <a:pt x="1110869" y="2170978"/>
                  <a:pt x="1210261" y="2526578"/>
                  <a:pt x="1223513" y="2681187"/>
                </a:cubicBezTo>
                <a:cubicBezTo>
                  <a:pt x="1236765" y="2835796"/>
                  <a:pt x="1201426" y="2921935"/>
                  <a:pt x="1170504" y="3052248"/>
                </a:cubicBezTo>
                <a:cubicBezTo>
                  <a:pt x="1139582" y="3182561"/>
                  <a:pt x="1035773" y="3452022"/>
                  <a:pt x="1037982" y="3463065"/>
                </a:cubicBezTo>
                <a:cubicBezTo>
                  <a:pt x="1040191" y="3474108"/>
                  <a:pt x="1163878" y="3315082"/>
                  <a:pt x="1183756" y="3118508"/>
                </a:cubicBezTo>
                <a:cubicBezTo>
                  <a:pt x="1203634" y="2921934"/>
                  <a:pt x="1210261" y="2577378"/>
                  <a:pt x="1157252" y="2283621"/>
                </a:cubicBezTo>
                <a:cubicBezTo>
                  <a:pt x="1104243" y="1989865"/>
                  <a:pt x="903252" y="1437691"/>
                  <a:pt x="865704" y="1355969"/>
                </a:cubicBezTo>
                <a:cubicBezTo>
                  <a:pt x="828156" y="1274247"/>
                  <a:pt x="958469" y="1415604"/>
                  <a:pt x="931965" y="1793291"/>
                </a:cubicBezTo>
                <a:cubicBezTo>
                  <a:pt x="905461" y="2170978"/>
                  <a:pt x="695635" y="3365882"/>
                  <a:pt x="706678" y="3622091"/>
                </a:cubicBezTo>
                <a:cubicBezTo>
                  <a:pt x="717721" y="3878300"/>
                  <a:pt x="1115287" y="3087587"/>
                  <a:pt x="998226" y="3330543"/>
                </a:cubicBezTo>
                <a:cubicBezTo>
                  <a:pt x="881165" y="3573500"/>
                  <a:pt x="63948" y="4976021"/>
                  <a:pt x="4313" y="5079830"/>
                </a:cubicBezTo>
                <a:cubicBezTo>
                  <a:pt x="-55322" y="5183639"/>
                  <a:pt x="521148" y="4236108"/>
                  <a:pt x="640417" y="3953395"/>
                </a:cubicBezTo>
                <a:cubicBezTo>
                  <a:pt x="759686" y="3670682"/>
                  <a:pt x="715513" y="3717065"/>
                  <a:pt x="719930" y="3383552"/>
                </a:cubicBezTo>
                <a:cubicBezTo>
                  <a:pt x="724347" y="3050039"/>
                  <a:pt x="675756" y="2058334"/>
                  <a:pt x="666921" y="1952317"/>
                </a:cubicBezTo>
                <a:cubicBezTo>
                  <a:pt x="658086" y="1846300"/>
                  <a:pt x="616121" y="3072126"/>
                  <a:pt x="666921" y="2747448"/>
                </a:cubicBezTo>
                <a:cubicBezTo>
                  <a:pt x="717721" y="2422770"/>
                  <a:pt x="943008" y="114683"/>
                  <a:pt x="971721" y="4248"/>
                </a:cubicBezTo>
                <a:cubicBezTo>
                  <a:pt x="1000434" y="-106187"/>
                  <a:pt x="803860" y="1972196"/>
                  <a:pt x="839199" y="2084839"/>
                </a:cubicBezTo>
                <a:cubicBezTo>
                  <a:pt x="874538" y="2197482"/>
                  <a:pt x="1177129" y="748578"/>
                  <a:pt x="1210260" y="666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850B4498-BC00-3068-9458-6A7CC701A40F}"/>
              </a:ext>
            </a:extLst>
          </p:cNvPr>
          <p:cNvSpPr/>
          <p:nvPr/>
        </p:nvSpPr>
        <p:spPr>
          <a:xfrm>
            <a:off x="6332519" y="1514126"/>
            <a:ext cx="2340840" cy="4266749"/>
          </a:xfrm>
          <a:custGeom>
            <a:avLst/>
            <a:gdLst>
              <a:gd name="connsiteX0" fmla="*/ 2020 w 2340840"/>
              <a:gd name="connsiteY0" fmla="*/ 473700 h 4266749"/>
              <a:gd name="connsiteX1" fmla="*/ 280316 w 2340840"/>
              <a:gd name="connsiteY1" fmla="*/ 274917 h 4266749"/>
              <a:gd name="connsiteX2" fmla="*/ 797151 w 2340840"/>
              <a:gd name="connsiteY2" fmla="*/ 526709 h 4266749"/>
              <a:gd name="connsiteX3" fmla="*/ 691133 w 2340840"/>
              <a:gd name="connsiteY3" fmla="*/ 168900 h 4266749"/>
              <a:gd name="connsiteX4" fmla="*/ 1446507 w 2340840"/>
              <a:gd name="connsiteY4" fmla="*/ 778500 h 4266749"/>
              <a:gd name="connsiteX5" fmla="*/ 1446507 w 2340840"/>
              <a:gd name="connsiteY5" fmla="*/ 539961 h 4266749"/>
              <a:gd name="connsiteX6" fmla="*/ 1738055 w 2340840"/>
              <a:gd name="connsiteY6" fmla="*/ 1149561 h 4266749"/>
              <a:gd name="connsiteX7" fmla="*/ 1711551 w 2340840"/>
              <a:gd name="connsiteY7" fmla="*/ 1321839 h 4266749"/>
              <a:gd name="connsiteX8" fmla="*/ 1963342 w 2340840"/>
              <a:gd name="connsiteY8" fmla="*/ 2607300 h 4266749"/>
              <a:gd name="connsiteX9" fmla="*/ 1897081 w 2340840"/>
              <a:gd name="connsiteY9" fmla="*/ 2209735 h 4266749"/>
              <a:gd name="connsiteX10" fmla="*/ 2003098 w 2340840"/>
              <a:gd name="connsiteY10" fmla="*/ 3150639 h 4266749"/>
              <a:gd name="connsiteX11" fmla="*/ 2321151 w 2340840"/>
              <a:gd name="connsiteY11" fmla="*/ 4237317 h 4266749"/>
              <a:gd name="connsiteX12" fmla="*/ 2254890 w 2340840"/>
              <a:gd name="connsiteY12" fmla="*/ 3866257 h 4266749"/>
              <a:gd name="connsiteX13" fmla="*/ 1830820 w 2340840"/>
              <a:gd name="connsiteY13" fmla="*/ 2898848 h 4266749"/>
              <a:gd name="connsiteX14" fmla="*/ 1433255 w 2340840"/>
              <a:gd name="connsiteY14" fmla="*/ 2010952 h 4266749"/>
              <a:gd name="connsiteX15" fmla="*/ 1910333 w 2340840"/>
              <a:gd name="connsiteY15" fmla="*/ 3057874 h 4266749"/>
              <a:gd name="connsiteX16" fmla="*/ 1870577 w 2340840"/>
              <a:gd name="connsiteY16" fmla="*/ 2779578 h 4266749"/>
              <a:gd name="connsiteX17" fmla="*/ 1605533 w 2340840"/>
              <a:gd name="connsiteY17" fmla="*/ 1149561 h 4266749"/>
              <a:gd name="connsiteX18" fmla="*/ 1406751 w 2340840"/>
              <a:gd name="connsiteY18" fmla="*/ 712239 h 4266749"/>
              <a:gd name="connsiteX19" fmla="*/ 757394 w 2340840"/>
              <a:gd name="connsiteY19" fmla="*/ 9874 h 4266749"/>
              <a:gd name="connsiteX20" fmla="*/ 730890 w 2340840"/>
              <a:gd name="connsiteY20" fmla="*/ 288170 h 4266749"/>
              <a:gd name="connsiteX21" fmla="*/ 889916 w 2340840"/>
              <a:gd name="connsiteY21" fmla="*/ 115891 h 4266749"/>
              <a:gd name="connsiteX22" fmla="*/ 598368 w 2340840"/>
              <a:gd name="connsiteY22" fmla="*/ 394187 h 4266749"/>
              <a:gd name="connsiteX23" fmla="*/ 505603 w 2340840"/>
              <a:gd name="connsiteY23" fmla="*/ 460448 h 4266749"/>
              <a:gd name="connsiteX24" fmla="*/ 704385 w 2340840"/>
              <a:gd name="connsiteY24" fmla="*/ 36378 h 4266749"/>
              <a:gd name="connsiteX25" fmla="*/ 651377 w 2340840"/>
              <a:gd name="connsiteY25" fmla="*/ 235161 h 4266749"/>
              <a:gd name="connsiteX26" fmla="*/ 15272 w 2340840"/>
              <a:gd name="connsiteY26" fmla="*/ 36378 h 4266749"/>
              <a:gd name="connsiteX27" fmla="*/ 545359 w 2340840"/>
              <a:gd name="connsiteY27" fmla="*/ 288170 h 4266749"/>
              <a:gd name="connsiteX28" fmla="*/ 174298 w 2340840"/>
              <a:gd name="connsiteY28" fmla="*/ 288170 h 4266749"/>
              <a:gd name="connsiteX29" fmla="*/ 2020 w 2340840"/>
              <a:gd name="connsiteY29" fmla="*/ 473700 h 426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340840" h="4266749">
                <a:moveTo>
                  <a:pt x="2020" y="473700"/>
                </a:moveTo>
                <a:cubicBezTo>
                  <a:pt x="19690" y="471491"/>
                  <a:pt x="147794" y="266082"/>
                  <a:pt x="280316" y="274917"/>
                </a:cubicBezTo>
                <a:cubicBezTo>
                  <a:pt x="412838" y="283752"/>
                  <a:pt x="728681" y="544379"/>
                  <a:pt x="797151" y="526709"/>
                </a:cubicBezTo>
                <a:cubicBezTo>
                  <a:pt x="865621" y="509039"/>
                  <a:pt x="582907" y="126935"/>
                  <a:pt x="691133" y="168900"/>
                </a:cubicBezTo>
                <a:cubicBezTo>
                  <a:pt x="799359" y="210865"/>
                  <a:pt x="1320611" y="716657"/>
                  <a:pt x="1446507" y="778500"/>
                </a:cubicBezTo>
                <a:cubicBezTo>
                  <a:pt x="1572403" y="840344"/>
                  <a:pt x="1397916" y="478118"/>
                  <a:pt x="1446507" y="539961"/>
                </a:cubicBezTo>
                <a:cubicBezTo>
                  <a:pt x="1495098" y="601804"/>
                  <a:pt x="1693881" y="1019248"/>
                  <a:pt x="1738055" y="1149561"/>
                </a:cubicBezTo>
                <a:cubicBezTo>
                  <a:pt x="1782229" y="1279874"/>
                  <a:pt x="1674003" y="1078883"/>
                  <a:pt x="1711551" y="1321839"/>
                </a:cubicBezTo>
                <a:cubicBezTo>
                  <a:pt x="1749099" y="1564795"/>
                  <a:pt x="1932420" y="2459317"/>
                  <a:pt x="1963342" y="2607300"/>
                </a:cubicBezTo>
                <a:cubicBezTo>
                  <a:pt x="1994264" y="2755283"/>
                  <a:pt x="1890455" y="2119179"/>
                  <a:pt x="1897081" y="2209735"/>
                </a:cubicBezTo>
                <a:cubicBezTo>
                  <a:pt x="1903707" y="2300292"/>
                  <a:pt x="1932420" y="2812709"/>
                  <a:pt x="2003098" y="3150639"/>
                </a:cubicBezTo>
                <a:cubicBezTo>
                  <a:pt x="2073776" y="3488569"/>
                  <a:pt x="2279186" y="4118047"/>
                  <a:pt x="2321151" y="4237317"/>
                </a:cubicBezTo>
                <a:cubicBezTo>
                  <a:pt x="2363116" y="4356587"/>
                  <a:pt x="2336612" y="4089335"/>
                  <a:pt x="2254890" y="3866257"/>
                </a:cubicBezTo>
                <a:cubicBezTo>
                  <a:pt x="2173168" y="3643179"/>
                  <a:pt x="1967759" y="3208065"/>
                  <a:pt x="1830820" y="2898848"/>
                </a:cubicBezTo>
                <a:cubicBezTo>
                  <a:pt x="1693881" y="2589631"/>
                  <a:pt x="1420003" y="1984448"/>
                  <a:pt x="1433255" y="2010952"/>
                </a:cubicBezTo>
                <a:cubicBezTo>
                  <a:pt x="1446507" y="2037456"/>
                  <a:pt x="1837446" y="2929770"/>
                  <a:pt x="1910333" y="3057874"/>
                </a:cubicBezTo>
                <a:cubicBezTo>
                  <a:pt x="1983220" y="3185978"/>
                  <a:pt x="1921377" y="3097630"/>
                  <a:pt x="1870577" y="2779578"/>
                </a:cubicBezTo>
                <a:cubicBezTo>
                  <a:pt x="1819777" y="2461526"/>
                  <a:pt x="1682837" y="1494117"/>
                  <a:pt x="1605533" y="1149561"/>
                </a:cubicBezTo>
                <a:cubicBezTo>
                  <a:pt x="1528229" y="805005"/>
                  <a:pt x="1548108" y="902187"/>
                  <a:pt x="1406751" y="712239"/>
                </a:cubicBezTo>
                <a:cubicBezTo>
                  <a:pt x="1265395" y="522291"/>
                  <a:pt x="870038" y="80552"/>
                  <a:pt x="757394" y="9874"/>
                </a:cubicBezTo>
                <a:cubicBezTo>
                  <a:pt x="644751" y="-60804"/>
                  <a:pt x="708803" y="270500"/>
                  <a:pt x="730890" y="288170"/>
                </a:cubicBezTo>
                <a:cubicBezTo>
                  <a:pt x="752977" y="305839"/>
                  <a:pt x="912003" y="98221"/>
                  <a:pt x="889916" y="115891"/>
                </a:cubicBezTo>
                <a:cubicBezTo>
                  <a:pt x="867829" y="133560"/>
                  <a:pt x="662420" y="336761"/>
                  <a:pt x="598368" y="394187"/>
                </a:cubicBezTo>
                <a:cubicBezTo>
                  <a:pt x="534316" y="451613"/>
                  <a:pt x="487933" y="520083"/>
                  <a:pt x="505603" y="460448"/>
                </a:cubicBezTo>
                <a:cubicBezTo>
                  <a:pt x="523273" y="400813"/>
                  <a:pt x="680089" y="73926"/>
                  <a:pt x="704385" y="36378"/>
                </a:cubicBezTo>
                <a:cubicBezTo>
                  <a:pt x="728681" y="-1170"/>
                  <a:pt x="766229" y="235161"/>
                  <a:pt x="651377" y="235161"/>
                </a:cubicBezTo>
                <a:cubicBezTo>
                  <a:pt x="536525" y="235161"/>
                  <a:pt x="32942" y="27543"/>
                  <a:pt x="15272" y="36378"/>
                </a:cubicBezTo>
                <a:cubicBezTo>
                  <a:pt x="-2398" y="45213"/>
                  <a:pt x="518855" y="246205"/>
                  <a:pt x="545359" y="288170"/>
                </a:cubicBezTo>
                <a:cubicBezTo>
                  <a:pt x="571863" y="330135"/>
                  <a:pt x="262646" y="255040"/>
                  <a:pt x="174298" y="288170"/>
                </a:cubicBezTo>
                <a:cubicBezTo>
                  <a:pt x="85950" y="321300"/>
                  <a:pt x="-15650" y="475909"/>
                  <a:pt x="2020" y="473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F3D48FC2-CB37-E263-FC2B-A0AD7ED890B1}"/>
              </a:ext>
            </a:extLst>
          </p:cNvPr>
          <p:cNvSpPr/>
          <p:nvPr/>
        </p:nvSpPr>
        <p:spPr>
          <a:xfrm>
            <a:off x="7614358" y="2224122"/>
            <a:ext cx="1177028" cy="6047233"/>
          </a:xfrm>
          <a:custGeom>
            <a:avLst/>
            <a:gdLst>
              <a:gd name="connsiteX0" fmla="*/ 601990 w 1177028"/>
              <a:gd name="connsiteY0" fmla="*/ 492574 h 6047233"/>
              <a:gd name="connsiteX1" fmla="*/ 389955 w 1177028"/>
              <a:gd name="connsiteY1" fmla="*/ 1486487 h 6047233"/>
              <a:gd name="connsiteX2" fmla="*/ 588738 w 1177028"/>
              <a:gd name="connsiteY2" fmla="*/ 2639426 h 6047233"/>
              <a:gd name="connsiteX3" fmla="*/ 601990 w 1177028"/>
              <a:gd name="connsiteY3" fmla="*/ 2400887 h 6047233"/>
              <a:gd name="connsiteX4" fmla="*/ 774268 w 1177028"/>
              <a:gd name="connsiteY4" fmla="*/ 3103252 h 6047233"/>
              <a:gd name="connsiteX5" fmla="*/ 588738 w 1177028"/>
              <a:gd name="connsiteY5" fmla="*/ 4150174 h 6047233"/>
              <a:gd name="connsiteX6" fmla="*/ 721259 w 1177028"/>
              <a:gd name="connsiteY6" fmla="*/ 3991148 h 6047233"/>
              <a:gd name="connsiteX7" fmla="*/ 363451 w 1177028"/>
              <a:gd name="connsiteY7" fmla="*/ 5144087 h 6047233"/>
              <a:gd name="connsiteX8" fmla="*/ 5642 w 1177028"/>
              <a:gd name="connsiteY8" fmla="*/ 6018730 h 6047233"/>
              <a:gd name="connsiteX9" fmla="*/ 177920 w 1177028"/>
              <a:gd name="connsiteY9" fmla="*/ 5647669 h 6047233"/>
              <a:gd name="connsiteX10" fmla="*/ 615242 w 1177028"/>
              <a:gd name="connsiteY10" fmla="*/ 3858626 h 6047233"/>
              <a:gd name="connsiteX11" fmla="*/ 495972 w 1177028"/>
              <a:gd name="connsiteY11" fmla="*/ 4322452 h 6047233"/>
              <a:gd name="connsiteX12" fmla="*/ 787520 w 1177028"/>
              <a:gd name="connsiteY12" fmla="*/ 3010487 h 6047233"/>
              <a:gd name="connsiteX13" fmla="*/ 323694 w 1177028"/>
              <a:gd name="connsiteY13" fmla="*/ 1685269 h 6047233"/>
              <a:gd name="connsiteX14" fmla="*/ 416459 w 1177028"/>
              <a:gd name="connsiteY14" fmla="*/ 2228608 h 6047233"/>
              <a:gd name="connsiteX15" fmla="*/ 641746 w 1177028"/>
              <a:gd name="connsiteY15" fmla="*/ 1632261 h 6047233"/>
              <a:gd name="connsiteX16" fmla="*/ 1158581 w 1177028"/>
              <a:gd name="connsiteY16" fmla="*/ 3209269 h 6047233"/>
              <a:gd name="connsiteX17" fmla="*/ 1026059 w 1177028"/>
              <a:gd name="connsiteY17" fmla="*/ 2255113 h 6047233"/>
              <a:gd name="connsiteX18" fmla="*/ 681503 w 1177028"/>
              <a:gd name="connsiteY18" fmla="*/ 1208191 h 6047233"/>
              <a:gd name="connsiteX19" fmla="*/ 416459 w 1177028"/>
              <a:gd name="connsiteY19" fmla="*/ 2003321 h 6047233"/>
              <a:gd name="connsiteX20" fmla="*/ 628494 w 1177028"/>
              <a:gd name="connsiteY20" fmla="*/ 1353965 h 6047233"/>
              <a:gd name="connsiteX21" fmla="*/ 495972 w 1177028"/>
              <a:gd name="connsiteY21" fmla="*/ 1526243 h 6047233"/>
              <a:gd name="connsiteX22" fmla="*/ 403207 w 1177028"/>
              <a:gd name="connsiteY22" fmla="*/ 1672017 h 6047233"/>
              <a:gd name="connsiteX23" fmla="*/ 416459 w 1177028"/>
              <a:gd name="connsiteY23" fmla="*/ 15495 h 6047233"/>
              <a:gd name="connsiteX24" fmla="*/ 350199 w 1177028"/>
              <a:gd name="connsiteY24" fmla="*/ 823878 h 6047233"/>
              <a:gd name="connsiteX25" fmla="*/ 601990 w 1177028"/>
              <a:gd name="connsiteY25" fmla="*/ 492574 h 604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77028" h="6047233">
                <a:moveTo>
                  <a:pt x="601990" y="492574"/>
                </a:moveTo>
                <a:cubicBezTo>
                  <a:pt x="608616" y="603009"/>
                  <a:pt x="392164" y="1128678"/>
                  <a:pt x="389955" y="1486487"/>
                </a:cubicBezTo>
                <a:cubicBezTo>
                  <a:pt x="387746" y="1844296"/>
                  <a:pt x="553399" y="2487026"/>
                  <a:pt x="588738" y="2639426"/>
                </a:cubicBezTo>
                <a:cubicBezTo>
                  <a:pt x="624077" y="2791826"/>
                  <a:pt x="571068" y="2323583"/>
                  <a:pt x="601990" y="2400887"/>
                </a:cubicBezTo>
                <a:cubicBezTo>
                  <a:pt x="632912" y="2478191"/>
                  <a:pt x="776477" y="2811704"/>
                  <a:pt x="774268" y="3103252"/>
                </a:cubicBezTo>
                <a:cubicBezTo>
                  <a:pt x="772059" y="3394800"/>
                  <a:pt x="597573" y="4002191"/>
                  <a:pt x="588738" y="4150174"/>
                </a:cubicBezTo>
                <a:cubicBezTo>
                  <a:pt x="579903" y="4298157"/>
                  <a:pt x="758807" y="3825496"/>
                  <a:pt x="721259" y="3991148"/>
                </a:cubicBezTo>
                <a:cubicBezTo>
                  <a:pt x="683711" y="4156800"/>
                  <a:pt x="482720" y="4806157"/>
                  <a:pt x="363451" y="5144087"/>
                </a:cubicBezTo>
                <a:cubicBezTo>
                  <a:pt x="244182" y="5482017"/>
                  <a:pt x="36564" y="5934800"/>
                  <a:pt x="5642" y="6018730"/>
                </a:cubicBezTo>
                <a:cubicBezTo>
                  <a:pt x="-25280" y="6102660"/>
                  <a:pt x="76320" y="6007686"/>
                  <a:pt x="177920" y="5647669"/>
                </a:cubicBezTo>
                <a:cubicBezTo>
                  <a:pt x="279520" y="5287652"/>
                  <a:pt x="562233" y="4079496"/>
                  <a:pt x="615242" y="3858626"/>
                </a:cubicBezTo>
                <a:cubicBezTo>
                  <a:pt x="668251" y="3637756"/>
                  <a:pt x="467259" y="4463808"/>
                  <a:pt x="495972" y="4322452"/>
                </a:cubicBezTo>
                <a:cubicBezTo>
                  <a:pt x="524685" y="4181096"/>
                  <a:pt x="816233" y="3450017"/>
                  <a:pt x="787520" y="3010487"/>
                </a:cubicBezTo>
                <a:cubicBezTo>
                  <a:pt x="758807" y="2570957"/>
                  <a:pt x="385537" y="1815582"/>
                  <a:pt x="323694" y="1685269"/>
                </a:cubicBezTo>
                <a:cubicBezTo>
                  <a:pt x="261850" y="1554956"/>
                  <a:pt x="363450" y="2237443"/>
                  <a:pt x="416459" y="2228608"/>
                </a:cubicBezTo>
                <a:cubicBezTo>
                  <a:pt x="469468" y="2219773"/>
                  <a:pt x="518059" y="1468818"/>
                  <a:pt x="641746" y="1632261"/>
                </a:cubicBezTo>
                <a:cubicBezTo>
                  <a:pt x="765433" y="1795704"/>
                  <a:pt x="1094529" y="3105460"/>
                  <a:pt x="1158581" y="3209269"/>
                </a:cubicBezTo>
                <a:cubicBezTo>
                  <a:pt x="1222633" y="3313078"/>
                  <a:pt x="1105572" y="2588626"/>
                  <a:pt x="1026059" y="2255113"/>
                </a:cubicBezTo>
                <a:cubicBezTo>
                  <a:pt x="946546" y="1921600"/>
                  <a:pt x="783103" y="1250156"/>
                  <a:pt x="681503" y="1208191"/>
                </a:cubicBezTo>
                <a:cubicBezTo>
                  <a:pt x="579903" y="1166226"/>
                  <a:pt x="425294" y="1979025"/>
                  <a:pt x="416459" y="2003321"/>
                </a:cubicBezTo>
                <a:cubicBezTo>
                  <a:pt x="407624" y="2027617"/>
                  <a:pt x="615242" y="1433478"/>
                  <a:pt x="628494" y="1353965"/>
                </a:cubicBezTo>
                <a:cubicBezTo>
                  <a:pt x="641746" y="1274452"/>
                  <a:pt x="533520" y="1473234"/>
                  <a:pt x="495972" y="1526243"/>
                </a:cubicBezTo>
                <a:cubicBezTo>
                  <a:pt x="458424" y="1579252"/>
                  <a:pt x="416459" y="1923808"/>
                  <a:pt x="403207" y="1672017"/>
                </a:cubicBezTo>
                <a:cubicBezTo>
                  <a:pt x="389955" y="1420226"/>
                  <a:pt x="425294" y="156851"/>
                  <a:pt x="416459" y="15495"/>
                </a:cubicBezTo>
                <a:cubicBezTo>
                  <a:pt x="407624" y="-125862"/>
                  <a:pt x="317069" y="744365"/>
                  <a:pt x="350199" y="823878"/>
                </a:cubicBezTo>
                <a:cubicBezTo>
                  <a:pt x="383329" y="903391"/>
                  <a:pt x="595364" y="382139"/>
                  <a:pt x="601990" y="492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F3B4B8FA-D5B4-4C61-6E74-33CE47F593FB}"/>
              </a:ext>
            </a:extLst>
          </p:cNvPr>
          <p:cNvSpPr/>
          <p:nvPr/>
        </p:nvSpPr>
        <p:spPr>
          <a:xfrm>
            <a:off x="6902241" y="4992589"/>
            <a:ext cx="1469522" cy="4048306"/>
          </a:xfrm>
          <a:custGeom>
            <a:avLst/>
            <a:gdLst>
              <a:gd name="connsiteX0" fmla="*/ 1459881 w 1469522"/>
              <a:gd name="connsiteY0" fmla="*/ 16733 h 4048306"/>
              <a:gd name="connsiteX1" fmla="*/ 929794 w 1469522"/>
              <a:gd name="connsiteY1" fmla="*/ 2084072 h 4048306"/>
              <a:gd name="connsiteX2" fmla="*/ 1075568 w 1469522"/>
              <a:gd name="connsiteY2" fmla="*/ 1606994 h 4048306"/>
              <a:gd name="connsiteX3" fmla="*/ 558733 w 1469522"/>
              <a:gd name="connsiteY3" fmla="*/ 2547898 h 4048306"/>
              <a:gd name="connsiteX4" fmla="*/ 359950 w 1469522"/>
              <a:gd name="connsiteY4" fmla="*/ 3077985 h 4048306"/>
              <a:gd name="connsiteX5" fmla="*/ 346698 w 1469522"/>
              <a:gd name="connsiteY5" fmla="*/ 3316524 h 4048306"/>
              <a:gd name="connsiteX6" fmla="*/ 558733 w 1469522"/>
              <a:gd name="connsiteY6" fmla="*/ 2852698 h 4048306"/>
              <a:gd name="connsiteX7" fmla="*/ 611742 w 1469522"/>
              <a:gd name="connsiteY7" fmla="*/ 2852698 h 4048306"/>
              <a:gd name="connsiteX8" fmla="*/ 571985 w 1469522"/>
              <a:gd name="connsiteY8" fmla="*/ 3197254 h 4048306"/>
              <a:gd name="connsiteX9" fmla="*/ 134663 w 1469522"/>
              <a:gd name="connsiteY9" fmla="*/ 4045394 h 4048306"/>
              <a:gd name="connsiteX10" fmla="*/ 518976 w 1469522"/>
              <a:gd name="connsiteY10" fmla="*/ 3449046 h 4048306"/>
              <a:gd name="connsiteX11" fmla="*/ 770768 w 1469522"/>
              <a:gd name="connsiteY11" fmla="*/ 2746681 h 4048306"/>
              <a:gd name="connsiteX12" fmla="*/ 293689 w 1469522"/>
              <a:gd name="connsiteY12" fmla="*/ 3356281 h 4048306"/>
              <a:gd name="connsiteX13" fmla="*/ 2142 w 1469522"/>
              <a:gd name="connsiteY13" fmla="*/ 3952628 h 4048306"/>
              <a:gd name="connsiteX14" fmla="*/ 439463 w 1469522"/>
              <a:gd name="connsiteY14" fmla="*/ 2746681 h 4048306"/>
              <a:gd name="connsiteX15" fmla="*/ 797272 w 1469522"/>
              <a:gd name="connsiteY15" fmla="*/ 1779272 h 4048306"/>
              <a:gd name="connsiteX16" fmla="*/ 717759 w 1469522"/>
              <a:gd name="connsiteY16" fmla="*/ 2243098 h 4048306"/>
              <a:gd name="connsiteX17" fmla="*/ 1208089 w 1469522"/>
              <a:gd name="connsiteY17" fmla="*/ 401046 h 4048306"/>
              <a:gd name="connsiteX18" fmla="*/ 969550 w 1469522"/>
              <a:gd name="connsiteY18" fmla="*/ 1792524 h 4048306"/>
              <a:gd name="connsiteX19" fmla="*/ 1247846 w 1469522"/>
              <a:gd name="connsiteY19" fmla="*/ 1143168 h 4048306"/>
              <a:gd name="connsiteX20" fmla="*/ 1459881 w 1469522"/>
              <a:gd name="connsiteY20" fmla="*/ 16733 h 404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69522" h="4048306">
                <a:moveTo>
                  <a:pt x="1459881" y="16733"/>
                </a:moveTo>
                <a:cubicBezTo>
                  <a:pt x="1406872" y="173550"/>
                  <a:pt x="993846" y="1819028"/>
                  <a:pt x="929794" y="2084072"/>
                </a:cubicBezTo>
                <a:cubicBezTo>
                  <a:pt x="865742" y="2349116"/>
                  <a:pt x="1137412" y="1529690"/>
                  <a:pt x="1075568" y="1606994"/>
                </a:cubicBezTo>
                <a:cubicBezTo>
                  <a:pt x="1013724" y="1684298"/>
                  <a:pt x="678003" y="2302733"/>
                  <a:pt x="558733" y="2547898"/>
                </a:cubicBezTo>
                <a:cubicBezTo>
                  <a:pt x="439463" y="2793063"/>
                  <a:pt x="395289" y="2949881"/>
                  <a:pt x="359950" y="3077985"/>
                </a:cubicBezTo>
                <a:cubicBezTo>
                  <a:pt x="324611" y="3206089"/>
                  <a:pt x="313568" y="3354072"/>
                  <a:pt x="346698" y="3316524"/>
                </a:cubicBezTo>
                <a:cubicBezTo>
                  <a:pt x="379828" y="3278976"/>
                  <a:pt x="558733" y="2852698"/>
                  <a:pt x="558733" y="2852698"/>
                </a:cubicBezTo>
                <a:cubicBezTo>
                  <a:pt x="602907" y="2775394"/>
                  <a:pt x="609533" y="2795272"/>
                  <a:pt x="611742" y="2852698"/>
                </a:cubicBezTo>
                <a:cubicBezTo>
                  <a:pt x="613951" y="2910124"/>
                  <a:pt x="651498" y="2998471"/>
                  <a:pt x="571985" y="3197254"/>
                </a:cubicBezTo>
                <a:cubicBezTo>
                  <a:pt x="492472" y="3396037"/>
                  <a:pt x="143498" y="4003429"/>
                  <a:pt x="134663" y="4045394"/>
                </a:cubicBezTo>
                <a:cubicBezTo>
                  <a:pt x="125828" y="4087359"/>
                  <a:pt x="412959" y="3665498"/>
                  <a:pt x="518976" y="3449046"/>
                </a:cubicBezTo>
                <a:cubicBezTo>
                  <a:pt x="624993" y="3232594"/>
                  <a:pt x="808316" y="2762142"/>
                  <a:pt x="770768" y="2746681"/>
                </a:cubicBezTo>
                <a:cubicBezTo>
                  <a:pt x="733220" y="2731220"/>
                  <a:pt x="421793" y="3155290"/>
                  <a:pt x="293689" y="3356281"/>
                </a:cubicBezTo>
                <a:cubicBezTo>
                  <a:pt x="165585" y="3557272"/>
                  <a:pt x="-22154" y="4054228"/>
                  <a:pt x="2142" y="3952628"/>
                </a:cubicBezTo>
                <a:cubicBezTo>
                  <a:pt x="26438" y="3851028"/>
                  <a:pt x="306941" y="3108907"/>
                  <a:pt x="439463" y="2746681"/>
                </a:cubicBezTo>
                <a:cubicBezTo>
                  <a:pt x="571985" y="2384455"/>
                  <a:pt x="750889" y="1863202"/>
                  <a:pt x="797272" y="1779272"/>
                </a:cubicBezTo>
                <a:cubicBezTo>
                  <a:pt x="843655" y="1695342"/>
                  <a:pt x="649290" y="2472802"/>
                  <a:pt x="717759" y="2243098"/>
                </a:cubicBezTo>
                <a:cubicBezTo>
                  <a:pt x="786228" y="2013394"/>
                  <a:pt x="1166124" y="476142"/>
                  <a:pt x="1208089" y="401046"/>
                </a:cubicBezTo>
                <a:cubicBezTo>
                  <a:pt x="1250054" y="325950"/>
                  <a:pt x="962924" y="1668837"/>
                  <a:pt x="969550" y="1792524"/>
                </a:cubicBezTo>
                <a:cubicBezTo>
                  <a:pt x="976176" y="1916211"/>
                  <a:pt x="1161707" y="1436924"/>
                  <a:pt x="1247846" y="1143168"/>
                </a:cubicBezTo>
                <a:cubicBezTo>
                  <a:pt x="1333985" y="849412"/>
                  <a:pt x="1512890" y="-140084"/>
                  <a:pt x="1459881" y="16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F1E22195-5DA9-87A1-84CB-4E785BF0872A}"/>
              </a:ext>
            </a:extLst>
          </p:cNvPr>
          <p:cNvSpPr/>
          <p:nvPr/>
        </p:nvSpPr>
        <p:spPr>
          <a:xfrm>
            <a:off x="1557102" y="6771292"/>
            <a:ext cx="2187335" cy="3946673"/>
          </a:xfrm>
          <a:custGeom>
            <a:avLst/>
            <a:gdLst>
              <a:gd name="connsiteX0" fmla="*/ 1769194 w 2187335"/>
              <a:gd name="connsiteY0" fmla="*/ 569 h 3946673"/>
              <a:gd name="connsiteX1" fmla="*/ 1742689 w 2187335"/>
              <a:gd name="connsiteY1" fmla="*/ 663178 h 3946673"/>
              <a:gd name="connsiteX2" fmla="*/ 1358376 w 2187335"/>
              <a:gd name="connsiteY2" fmla="*/ 1060743 h 3946673"/>
              <a:gd name="connsiteX3" fmla="*/ 1504150 w 2187335"/>
              <a:gd name="connsiteY3" fmla="*/ 967978 h 3946673"/>
              <a:gd name="connsiteX4" fmla="*/ 284950 w 2187335"/>
              <a:gd name="connsiteY4" fmla="*/ 2028151 h 3946673"/>
              <a:gd name="connsiteX5" fmla="*/ 536741 w 2187335"/>
              <a:gd name="connsiteY5" fmla="*/ 1749856 h 3946673"/>
              <a:gd name="connsiteX6" fmla="*/ 1398133 w 2187335"/>
              <a:gd name="connsiteY6" fmla="*/ 1272778 h 3946673"/>
              <a:gd name="connsiteX7" fmla="*/ 1040324 w 2187335"/>
              <a:gd name="connsiteY7" fmla="*/ 1617334 h 3946673"/>
              <a:gd name="connsiteX8" fmla="*/ 139176 w 2187335"/>
              <a:gd name="connsiteY8" fmla="*/ 2544986 h 3946673"/>
              <a:gd name="connsiteX9" fmla="*/ 72915 w 2187335"/>
              <a:gd name="connsiteY9" fmla="*/ 3207595 h 3946673"/>
              <a:gd name="connsiteX10" fmla="*/ 46411 w 2187335"/>
              <a:gd name="connsiteY10" fmla="*/ 2916047 h 3946673"/>
              <a:gd name="connsiteX11" fmla="*/ 311455 w 2187335"/>
              <a:gd name="connsiteY11" fmla="*/ 3923212 h 3946673"/>
              <a:gd name="connsiteX12" fmla="*/ 271698 w 2187335"/>
              <a:gd name="connsiteY12" fmla="*/ 3565404 h 3946673"/>
              <a:gd name="connsiteX13" fmla="*/ 19907 w 2187335"/>
              <a:gd name="connsiteY13" fmla="*/ 2876291 h 3946673"/>
              <a:gd name="connsiteX14" fmla="*/ 868046 w 2187335"/>
              <a:gd name="connsiteY14" fmla="*/ 1895630 h 3946673"/>
              <a:gd name="connsiteX15" fmla="*/ 1596915 w 2187335"/>
              <a:gd name="connsiteY15" fmla="*/ 1299282 h 3946673"/>
              <a:gd name="connsiteX16" fmla="*/ 1358376 w 2187335"/>
              <a:gd name="connsiteY16" fmla="*/ 1445056 h 3946673"/>
              <a:gd name="connsiteX17" fmla="*/ 2180011 w 2187335"/>
              <a:gd name="connsiteY17" fmla="*/ 649925 h 3946673"/>
              <a:gd name="connsiteX18" fmla="*/ 801785 w 2187335"/>
              <a:gd name="connsiteY18" fmla="*/ 1617334 h 3946673"/>
              <a:gd name="connsiteX19" fmla="*/ 1530655 w 2187335"/>
              <a:gd name="connsiteY19" fmla="*/ 967978 h 3946673"/>
              <a:gd name="connsiteX20" fmla="*/ 1782446 w 2187335"/>
              <a:gd name="connsiteY20" fmla="*/ 782447 h 3946673"/>
              <a:gd name="connsiteX21" fmla="*/ 1769194 w 2187335"/>
              <a:gd name="connsiteY21" fmla="*/ 569 h 394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87335" h="3946673">
                <a:moveTo>
                  <a:pt x="1769194" y="569"/>
                </a:moveTo>
                <a:cubicBezTo>
                  <a:pt x="1762568" y="-19309"/>
                  <a:pt x="1811159" y="486482"/>
                  <a:pt x="1742689" y="663178"/>
                </a:cubicBezTo>
                <a:cubicBezTo>
                  <a:pt x="1674219" y="839874"/>
                  <a:pt x="1398132" y="1009943"/>
                  <a:pt x="1358376" y="1060743"/>
                </a:cubicBezTo>
                <a:cubicBezTo>
                  <a:pt x="1318620" y="1111543"/>
                  <a:pt x="1683054" y="806743"/>
                  <a:pt x="1504150" y="967978"/>
                </a:cubicBezTo>
                <a:cubicBezTo>
                  <a:pt x="1325246" y="1129213"/>
                  <a:pt x="446185" y="1897838"/>
                  <a:pt x="284950" y="2028151"/>
                </a:cubicBezTo>
                <a:cubicBezTo>
                  <a:pt x="123715" y="2158464"/>
                  <a:pt x="351211" y="1875751"/>
                  <a:pt x="536741" y="1749856"/>
                </a:cubicBezTo>
                <a:cubicBezTo>
                  <a:pt x="722271" y="1623961"/>
                  <a:pt x="1314203" y="1294865"/>
                  <a:pt x="1398133" y="1272778"/>
                </a:cubicBezTo>
                <a:cubicBezTo>
                  <a:pt x="1482063" y="1250691"/>
                  <a:pt x="1250150" y="1405299"/>
                  <a:pt x="1040324" y="1617334"/>
                </a:cubicBezTo>
                <a:cubicBezTo>
                  <a:pt x="830498" y="1829369"/>
                  <a:pt x="300411" y="2279943"/>
                  <a:pt x="139176" y="2544986"/>
                </a:cubicBezTo>
                <a:cubicBezTo>
                  <a:pt x="-22059" y="2810029"/>
                  <a:pt x="88376" y="3145752"/>
                  <a:pt x="72915" y="3207595"/>
                </a:cubicBezTo>
                <a:cubicBezTo>
                  <a:pt x="57454" y="3269438"/>
                  <a:pt x="6654" y="2796778"/>
                  <a:pt x="46411" y="2916047"/>
                </a:cubicBezTo>
                <a:cubicBezTo>
                  <a:pt x="86168" y="3035316"/>
                  <a:pt x="273907" y="3814986"/>
                  <a:pt x="311455" y="3923212"/>
                </a:cubicBezTo>
                <a:cubicBezTo>
                  <a:pt x="349003" y="4031438"/>
                  <a:pt x="320289" y="3739891"/>
                  <a:pt x="271698" y="3565404"/>
                </a:cubicBezTo>
                <a:cubicBezTo>
                  <a:pt x="223107" y="3390917"/>
                  <a:pt x="-79484" y="3154587"/>
                  <a:pt x="19907" y="2876291"/>
                </a:cubicBezTo>
                <a:cubicBezTo>
                  <a:pt x="119298" y="2597995"/>
                  <a:pt x="605211" y="2158465"/>
                  <a:pt x="868046" y="1895630"/>
                </a:cubicBezTo>
                <a:cubicBezTo>
                  <a:pt x="1130881" y="1632795"/>
                  <a:pt x="1515193" y="1374378"/>
                  <a:pt x="1596915" y="1299282"/>
                </a:cubicBezTo>
                <a:cubicBezTo>
                  <a:pt x="1678637" y="1224186"/>
                  <a:pt x="1261193" y="1553282"/>
                  <a:pt x="1358376" y="1445056"/>
                </a:cubicBezTo>
                <a:cubicBezTo>
                  <a:pt x="1455559" y="1336830"/>
                  <a:pt x="2272776" y="621212"/>
                  <a:pt x="2180011" y="649925"/>
                </a:cubicBezTo>
                <a:cubicBezTo>
                  <a:pt x="2087246" y="678638"/>
                  <a:pt x="910011" y="1564325"/>
                  <a:pt x="801785" y="1617334"/>
                </a:cubicBezTo>
                <a:cubicBezTo>
                  <a:pt x="693559" y="1670343"/>
                  <a:pt x="1367212" y="1107126"/>
                  <a:pt x="1530655" y="967978"/>
                </a:cubicBezTo>
                <a:cubicBezTo>
                  <a:pt x="1694098" y="828830"/>
                  <a:pt x="1742690" y="945890"/>
                  <a:pt x="1782446" y="782447"/>
                </a:cubicBezTo>
                <a:cubicBezTo>
                  <a:pt x="1822202" y="619004"/>
                  <a:pt x="1775820" y="20447"/>
                  <a:pt x="1769194" y="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3F8DE74B-3BBB-A810-139E-59B43912EF8C}"/>
              </a:ext>
            </a:extLst>
          </p:cNvPr>
          <p:cNvSpPr/>
          <p:nvPr/>
        </p:nvSpPr>
        <p:spPr>
          <a:xfrm>
            <a:off x="3163207" y="7248149"/>
            <a:ext cx="1809989" cy="3731387"/>
          </a:xfrm>
          <a:custGeom>
            <a:avLst/>
            <a:gdLst>
              <a:gd name="connsiteX0" fmla="*/ 1554567 w 1809989"/>
              <a:gd name="connsiteY0" fmla="*/ 790 h 3731387"/>
              <a:gd name="connsiteX1" fmla="*/ 1037732 w 1809989"/>
              <a:gd name="connsiteY1" fmla="*/ 954947 h 3731387"/>
              <a:gd name="connsiteX2" fmla="*/ 1024480 w 1809989"/>
              <a:gd name="connsiteY2" fmla="*/ 1326008 h 3731387"/>
              <a:gd name="connsiteX3" fmla="*/ 1196758 w 1809989"/>
              <a:gd name="connsiteY3" fmla="*/ 1113973 h 3731387"/>
              <a:gd name="connsiteX4" fmla="*/ 878706 w 1809989"/>
              <a:gd name="connsiteY4" fmla="*/ 2333173 h 3731387"/>
              <a:gd name="connsiteX5" fmla="*/ 1170254 w 1809989"/>
              <a:gd name="connsiteY5" fmla="*/ 1485034 h 3731387"/>
              <a:gd name="connsiteX6" fmla="*/ 1753350 w 1809989"/>
              <a:gd name="connsiteY6" fmla="*/ 292338 h 3731387"/>
              <a:gd name="connsiteX7" fmla="*/ 1501558 w 1809989"/>
              <a:gd name="connsiteY7" fmla="*/ 1100721 h 3731387"/>
              <a:gd name="connsiteX8" fmla="*/ 1713593 w 1809989"/>
              <a:gd name="connsiteY8" fmla="*/ 2187399 h 3731387"/>
              <a:gd name="connsiteX9" fmla="*/ 1567819 w 1809989"/>
              <a:gd name="connsiteY9" fmla="*/ 3009034 h 3731387"/>
              <a:gd name="connsiteX10" fmla="*/ 1793106 w 1809989"/>
              <a:gd name="connsiteY10" fmla="*/ 2637973 h 3731387"/>
              <a:gd name="connsiteX11" fmla="*/ 1024480 w 1809989"/>
              <a:gd name="connsiteY11" fmla="*/ 3724651 h 3731387"/>
              <a:gd name="connsiteX12" fmla="*/ 1541315 w 1809989"/>
              <a:gd name="connsiteY12" fmla="*/ 3062042 h 3731387"/>
              <a:gd name="connsiteX13" fmla="*/ 1806358 w 1809989"/>
              <a:gd name="connsiteY13" fmla="*/ 2346425 h 3731387"/>
              <a:gd name="connsiteX14" fmla="*/ 1541315 w 1809989"/>
              <a:gd name="connsiteY14" fmla="*/ 809173 h 3731387"/>
              <a:gd name="connsiteX15" fmla="*/ 1461802 w 1809989"/>
              <a:gd name="connsiteY15" fmla="*/ 1326008 h 3731387"/>
              <a:gd name="connsiteX16" fmla="*/ 1302776 w 1809989"/>
              <a:gd name="connsiteY16" fmla="*/ 2598216 h 3731387"/>
              <a:gd name="connsiteX17" fmla="*/ 984723 w 1809989"/>
              <a:gd name="connsiteY17" fmla="*/ 3168060 h 3731387"/>
              <a:gd name="connsiteX18" fmla="*/ 1488306 w 1809989"/>
              <a:gd name="connsiteY18" fmla="*/ 1922355 h 3731387"/>
              <a:gd name="connsiteX19" fmla="*/ 1395541 w 1809989"/>
              <a:gd name="connsiteY19" fmla="*/ 1153729 h 3731387"/>
              <a:gd name="connsiteX20" fmla="*/ 4063 w 1809989"/>
              <a:gd name="connsiteY20" fmla="*/ 2584964 h 3731387"/>
              <a:gd name="connsiteX21" fmla="*/ 971471 w 1809989"/>
              <a:gd name="connsiteY21" fmla="*/ 1432025 h 3731387"/>
              <a:gd name="connsiteX22" fmla="*/ 997976 w 1809989"/>
              <a:gd name="connsiteY22" fmla="*/ 915190 h 3731387"/>
              <a:gd name="connsiteX23" fmla="*/ 878706 w 1809989"/>
              <a:gd name="connsiteY23" fmla="*/ 1127225 h 3731387"/>
              <a:gd name="connsiteX24" fmla="*/ 1554567 w 1809989"/>
              <a:gd name="connsiteY24" fmla="*/ 790 h 373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9989" h="3731387">
                <a:moveTo>
                  <a:pt x="1554567" y="790"/>
                </a:moveTo>
                <a:cubicBezTo>
                  <a:pt x="1581071" y="-27923"/>
                  <a:pt x="1126080" y="734077"/>
                  <a:pt x="1037732" y="954947"/>
                </a:cubicBezTo>
                <a:cubicBezTo>
                  <a:pt x="949384" y="1175817"/>
                  <a:pt x="997976" y="1299504"/>
                  <a:pt x="1024480" y="1326008"/>
                </a:cubicBezTo>
                <a:cubicBezTo>
                  <a:pt x="1050984" y="1352512"/>
                  <a:pt x="1221054" y="946112"/>
                  <a:pt x="1196758" y="1113973"/>
                </a:cubicBezTo>
                <a:cubicBezTo>
                  <a:pt x="1172462" y="1281834"/>
                  <a:pt x="883123" y="2271330"/>
                  <a:pt x="878706" y="2333173"/>
                </a:cubicBezTo>
                <a:cubicBezTo>
                  <a:pt x="874289" y="2395017"/>
                  <a:pt x="1024480" y="1825173"/>
                  <a:pt x="1170254" y="1485034"/>
                </a:cubicBezTo>
                <a:cubicBezTo>
                  <a:pt x="1316028" y="1144895"/>
                  <a:pt x="1698133" y="356390"/>
                  <a:pt x="1753350" y="292338"/>
                </a:cubicBezTo>
                <a:cubicBezTo>
                  <a:pt x="1808567" y="228286"/>
                  <a:pt x="1508184" y="784878"/>
                  <a:pt x="1501558" y="1100721"/>
                </a:cubicBezTo>
                <a:cubicBezTo>
                  <a:pt x="1494932" y="1416564"/>
                  <a:pt x="1702550" y="1869347"/>
                  <a:pt x="1713593" y="2187399"/>
                </a:cubicBezTo>
                <a:cubicBezTo>
                  <a:pt x="1724636" y="2505451"/>
                  <a:pt x="1554567" y="2933938"/>
                  <a:pt x="1567819" y="3009034"/>
                </a:cubicBezTo>
                <a:cubicBezTo>
                  <a:pt x="1581071" y="3084130"/>
                  <a:pt x="1883662" y="2518704"/>
                  <a:pt x="1793106" y="2637973"/>
                </a:cubicBezTo>
                <a:cubicBezTo>
                  <a:pt x="1702550" y="2757242"/>
                  <a:pt x="1066445" y="3653973"/>
                  <a:pt x="1024480" y="3724651"/>
                </a:cubicBezTo>
                <a:cubicBezTo>
                  <a:pt x="982515" y="3795329"/>
                  <a:pt x="1411002" y="3291746"/>
                  <a:pt x="1541315" y="3062042"/>
                </a:cubicBezTo>
                <a:cubicBezTo>
                  <a:pt x="1671628" y="2832338"/>
                  <a:pt x="1806358" y="2721903"/>
                  <a:pt x="1806358" y="2346425"/>
                </a:cubicBezTo>
                <a:cubicBezTo>
                  <a:pt x="1806358" y="1970947"/>
                  <a:pt x="1598741" y="979242"/>
                  <a:pt x="1541315" y="809173"/>
                </a:cubicBezTo>
                <a:cubicBezTo>
                  <a:pt x="1483889" y="639104"/>
                  <a:pt x="1501558" y="1027834"/>
                  <a:pt x="1461802" y="1326008"/>
                </a:cubicBezTo>
                <a:cubicBezTo>
                  <a:pt x="1422045" y="1624182"/>
                  <a:pt x="1382289" y="2291207"/>
                  <a:pt x="1302776" y="2598216"/>
                </a:cubicBezTo>
                <a:cubicBezTo>
                  <a:pt x="1223263" y="2905225"/>
                  <a:pt x="953801" y="3280704"/>
                  <a:pt x="984723" y="3168060"/>
                </a:cubicBezTo>
                <a:cubicBezTo>
                  <a:pt x="1015645" y="3055417"/>
                  <a:pt x="1419836" y="2258077"/>
                  <a:pt x="1488306" y="1922355"/>
                </a:cubicBezTo>
                <a:cubicBezTo>
                  <a:pt x="1556776" y="1586633"/>
                  <a:pt x="1642915" y="1043294"/>
                  <a:pt x="1395541" y="1153729"/>
                </a:cubicBezTo>
                <a:cubicBezTo>
                  <a:pt x="1148167" y="1264164"/>
                  <a:pt x="74741" y="2538581"/>
                  <a:pt x="4063" y="2584964"/>
                </a:cubicBezTo>
                <a:cubicBezTo>
                  <a:pt x="-66615" y="2631347"/>
                  <a:pt x="805819" y="1710321"/>
                  <a:pt x="971471" y="1432025"/>
                </a:cubicBezTo>
                <a:cubicBezTo>
                  <a:pt x="1137123" y="1153729"/>
                  <a:pt x="1013437" y="965990"/>
                  <a:pt x="997976" y="915190"/>
                </a:cubicBezTo>
                <a:cubicBezTo>
                  <a:pt x="982515" y="864390"/>
                  <a:pt x="788149" y="1277416"/>
                  <a:pt x="878706" y="1127225"/>
                </a:cubicBezTo>
                <a:cubicBezTo>
                  <a:pt x="969262" y="977034"/>
                  <a:pt x="1528063" y="29503"/>
                  <a:pt x="1554567" y="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8AA1E4F3-69D3-9EDA-4E37-FDF3D8DE0FD7}"/>
              </a:ext>
            </a:extLst>
          </p:cNvPr>
          <p:cNvSpPr/>
          <p:nvPr/>
        </p:nvSpPr>
        <p:spPr>
          <a:xfrm>
            <a:off x="2609642" y="8217380"/>
            <a:ext cx="1010667" cy="2796428"/>
          </a:xfrm>
          <a:custGeom>
            <a:avLst/>
            <a:gdLst>
              <a:gd name="connsiteX0" fmla="*/ 1008201 w 1010667"/>
              <a:gd name="connsiteY0" fmla="*/ 12220 h 2796428"/>
              <a:gd name="connsiteX1" fmla="*/ 173315 w 1010667"/>
              <a:gd name="connsiteY1" fmla="*/ 1244672 h 2796428"/>
              <a:gd name="connsiteX2" fmla="*/ 345593 w 1010667"/>
              <a:gd name="connsiteY2" fmla="*/ 1761507 h 2796428"/>
              <a:gd name="connsiteX3" fmla="*/ 1036 w 1010667"/>
              <a:gd name="connsiteY3" fmla="*/ 1496463 h 2796428"/>
              <a:gd name="connsiteX4" fmla="*/ 478115 w 1010667"/>
              <a:gd name="connsiteY4" fmla="*/ 2450620 h 2796428"/>
              <a:gd name="connsiteX5" fmla="*/ 822671 w 1010667"/>
              <a:gd name="connsiteY5" fmla="*/ 2795177 h 2796428"/>
              <a:gd name="connsiteX6" fmla="*/ 676897 w 1010667"/>
              <a:gd name="connsiteY6" fmla="*/ 2543385 h 2796428"/>
              <a:gd name="connsiteX7" fmla="*/ 226323 w 1010667"/>
              <a:gd name="connsiteY7" fmla="*/ 1973542 h 2796428"/>
              <a:gd name="connsiteX8" fmla="*/ 173315 w 1010667"/>
              <a:gd name="connsiteY8" fmla="*/ 1602481 h 2796428"/>
              <a:gd name="connsiteX9" fmla="*/ 305836 w 1010667"/>
              <a:gd name="connsiteY9" fmla="*/ 992881 h 2796428"/>
              <a:gd name="connsiteX10" fmla="*/ 690149 w 1010667"/>
              <a:gd name="connsiteY10" fmla="*/ 250759 h 2796428"/>
              <a:gd name="connsiteX11" fmla="*/ 438358 w 1010667"/>
              <a:gd name="connsiteY11" fmla="*/ 595316 h 2796428"/>
              <a:gd name="connsiteX12" fmla="*/ 1008201 w 1010667"/>
              <a:gd name="connsiteY12" fmla="*/ 12220 h 279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0667" h="2796428">
                <a:moveTo>
                  <a:pt x="1008201" y="12220"/>
                </a:moveTo>
                <a:cubicBezTo>
                  <a:pt x="964027" y="120446"/>
                  <a:pt x="283750" y="953124"/>
                  <a:pt x="173315" y="1244672"/>
                </a:cubicBezTo>
                <a:cubicBezTo>
                  <a:pt x="62880" y="1536220"/>
                  <a:pt x="374306" y="1719542"/>
                  <a:pt x="345593" y="1761507"/>
                </a:cubicBezTo>
                <a:cubicBezTo>
                  <a:pt x="316880" y="1803472"/>
                  <a:pt x="-21051" y="1381611"/>
                  <a:pt x="1036" y="1496463"/>
                </a:cubicBezTo>
                <a:cubicBezTo>
                  <a:pt x="23123" y="1611315"/>
                  <a:pt x="341176" y="2234168"/>
                  <a:pt x="478115" y="2450620"/>
                </a:cubicBezTo>
                <a:cubicBezTo>
                  <a:pt x="615054" y="2667072"/>
                  <a:pt x="789541" y="2779716"/>
                  <a:pt x="822671" y="2795177"/>
                </a:cubicBezTo>
                <a:cubicBezTo>
                  <a:pt x="855801" y="2810638"/>
                  <a:pt x="776288" y="2680324"/>
                  <a:pt x="676897" y="2543385"/>
                </a:cubicBezTo>
                <a:cubicBezTo>
                  <a:pt x="577506" y="2406446"/>
                  <a:pt x="310253" y="2130359"/>
                  <a:pt x="226323" y="1973542"/>
                </a:cubicBezTo>
                <a:cubicBezTo>
                  <a:pt x="142393" y="1816725"/>
                  <a:pt x="160063" y="1765925"/>
                  <a:pt x="173315" y="1602481"/>
                </a:cubicBezTo>
                <a:cubicBezTo>
                  <a:pt x="186567" y="1439038"/>
                  <a:pt x="219697" y="1218168"/>
                  <a:pt x="305836" y="992881"/>
                </a:cubicBezTo>
                <a:cubicBezTo>
                  <a:pt x="391975" y="767594"/>
                  <a:pt x="668062" y="317020"/>
                  <a:pt x="690149" y="250759"/>
                </a:cubicBezTo>
                <a:cubicBezTo>
                  <a:pt x="712236" y="184498"/>
                  <a:pt x="387558" y="641699"/>
                  <a:pt x="438358" y="595316"/>
                </a:cubicBezTo>
                <a:cubicBezTo>
                  <a:pt x="489158" y="548933"/>
                  <a:pt x="1052375" y="-96006"/>
                  <a:pt x="1008201" y="12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61B69CC1-47EA-7500-BF64-9AF535BABBAE}"/>
              </a:ext>
            </a:extLst>
          </p:cNvPr>
          <p:cNvSpPr/>
          <p:nvPr/>
        </p:nvSpPr>
        <p:spPr>
          <a:xfrm>
            <a:off x="1507268" y="8190533"/>
            <a:ext cx="2004602" cy="3762658"/>
          </a:xfrm>
          <a:custGeom>
            <a:avLst/>
            <a:gdLst>
              <a:gd name="connsiteX0" fmla="*/ 1646749 w 2004602"/>
              <a:gd name="connsiteY0" fmla="*/ 118580 h 3762658"/>
              <a:gd name="connsiteX1" fmla="*/ 1646749 w 2004602"/>
              <a:gd name="connsiteY1" fmla="*/ 184841 h 3762658"/>
              <a:gd name="connsiteX2" fmla="*/ 864871 w 2004602"/>
              <a:gd name="connsiteY2" fmla="*/ 1245015 h 3762658"/>
              <a:gd name="connsiteX3" fmla="*/ 613080 w 2004602"/>
              <a:gd name="connsiteY3" fmla="*/ 1960632 h 3762658"/>
              <a:gd name="connsiteX4" fmla="*/ 692593 w 2004602"/>
              <a:gd name="connsiteY4" fmla="*/ 1722093 h 3762658"/>
              <a:gd name="connsiteX5" fmla="*/ 573323 w 2004602"/>
              <a:gd name="connsiteY5" fmla="*/ 2543728 h 3762658"/>
              <a:gd name="connsiteX6" fmla="*/ 705845 w 2004602"/>
              <a:gd name="connsiteY6" fmla="*/ 3736424 h 3762658"/>
              <a:gd name="connsiteX7" fmla="*/ 705845 w 2004602"/>
              <a:gd name="connsiteY7" fmla="*/ 3338858 h 3762658"/>
              <a:gd name="connsiteX8" fmla="*/ 719097 w 2004602"/>
              <a:gd name="connsiteY8" fmla="*/ 2994302 h 3762658"/>
              <a:gd name="connsiteX9" fmla="*/ 1461219 w 2004602"/>
              <a:gd name="connsiteY9" fmla="*/ 2358197 h 3762658"/>
              <a:gd name="connsiteX10" fmla="*/ 2004558 w 2004602"/>
              <a:gd name="connsiteY10" fmla="*/ 1788354 h 3762658"/>
              <a:gd name="connsiteX11" fmla="*/ 1487723 w 2004602"/>
              <a:gd name="connsiteY11" fmla="*/ 2384702 h 3762658"/>
              <a:gd name="connsiteX12" fmla="*/ 811862 w 2004602"/>
              <a:gd name="connsiteY12" fmla="*/ 2835276 h 3762658"/>
              <a:gd name="connsiteX13" fmla="*/ 268523 w 2004602"/>
              <a:gd name="connsiteY13" fmla="*/ 3126824 h 3762658"/>
              <a:gd name="connsiteX14" fmla="*/ 16732 w 2004602"/>
              <a:gd name="connsiteY14" fmla="*/ 3391867 h 3762658"/>
              <a:gd name="connsiteX15" fmla="*/ 719097 w 2004602"/>
              <a:gd name="connsiteY15" fmla="*/ 2848528 h 3762658"/>
              <a:gd name="connsiteX16" fmla="*/ 758854 w 2004602"/>
              <a:gd name="connsiteY16" fmla="*/ 2079902 h 3762658"/>
              <a:gd name="connsiteX17" fmla="*/ 136002 w 2004602"/>
              <a:gd name="connsiteY17" fmla="*/ 2570232 h 3762658"/>
              <a:gd name="connsiteX18" fmla="*/ 679341 w 2004602"/>
              <a:gd name="connsiteY18" fmla="*/ 2026893 h 3762658"/>
              <a:gd name="connsiteX19" fmla="*/ 639584 w 2004602"/>
              <a:gd name="connsiteY19" fmla="*/ 1894371 h 3762658"/>
              <a:gd name="connsiteX20" fmla="*/ 798610 w 2004602"/>
              <a:gd name="connsiteY20" fmla="*/ 807693 h 3762658"/>
              <a:gd name="connsiteX21" fmla="*/ 613080 w 2004602"/>
              <a:gd name="connsiteY21" fmla="*/ 1404041 h 3762658"/>
              <a:gd name="connsiteX22" fmla="*/ 1646749 w 2004602"/>
              <a:gd name="connsiteY22" fmla="*/ 118580 h 3762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04602" h="3762658">
                <a:moveTo>
                  <a:pt x="1646749" y="118580"/>
                </a:moveTo>
                <a:cubicBezTo>
                  <a:pt x="1819027" y="-84620"/>
                  <a:pt x="1777062" y="-2898"/>
                  <a:pt x="1646749" y="184841"/>
                </a:cubicBezTo>
                <a:cubicBezTo>
                  <a:pt x="1516436" y="372580"/>
                  <a:pt x="1037149" y="949050"/>
                  <a:pt x="864871" y="1245015"/>
                </a:cubicBezTo>
                <a:cubicBezTo>
                  <a:pt x="692593" y="1540980"/>
                  <a:pt x="641793" y="1881119"/>
                  <a:pt x="613080" y="1960632"/>
                </a:cubicBezTo>
                <a:cubicBezTo>
                  <a:pt x="584367" y="2040145"/>
                  <a:pt x="699219" y="1624910"/>
                  <a:pt x="692593" y="1722093"/>
                </a:cubicBezTo>
                <a:cubicBezTo>
                  <a:pt x="685967" y="1819276"/>
                  <a:pt x="571114" y="2208006"/>
                  <a:pt x="573323" y="2543728"/>
                </a:cubicBezTo>
                <a:cubicBezTo>
                  <a:pt x="575532" y="2879450"/>
                  <a:pt x="683758" y="3603902"/>
                  <a:pt x="705845" y="3736424"/>
                </a:cubicBezTo>
                <a:cubicBezTo>
                  <a:pt x="727932" y="3868946"/>
                  <a:pt x="703636" y="3462545"/>
                  <a:pt x="705845" y="3338858"/>
                </a:cubicBezTo>
                <a:cubicBezTo>
                  <a:pt x="708054" y="3215171"/>
                  <a:pt x="593201" y="3157745"/>
                  <a:pt x="719097" y="2994302"/>
                </a:cubicBezTo>
                <a:cubicBezTo>
                  <a:pt x="844993" y="2830859"/>
                  <a:pt x="1246976" y="2559188"/>
                  <a:pt x="1461219" y="2358197"/>
                </a:cubicBezTo>
                <a:cubicBezTo>
                  <a:pt x="1675462" y="2157206"/>
                  <a:pt x="2000141" y="1783937"/>
                  <a:pt x="2004558" y="1788354"/>
                </a:cubicBezTo>
                <a:cubicBezTo>
                  <a:pt x="2008975" y="1792771"/>
                  <a:pt x="1686506" y="2210215"/>
                  <a:pt x="1487723" y="2384702"/>
                </a:cubicBezTo>
                <a:cubicBezTo>
                  <a:pt x="1288940" y="2559189"/>
                  <a:pt x="1015062" y="2711589"/>
                  <a:pt x="811862" y="2835276"/>
                </a:cubicBezTo>
                <a:cubicBezTo>
                  <a:pt x="608662" y="2958963"/>
                  <a:pt x="401045" y="3034059"/>
                  <a:pt x="268523" y="3126824"/>
                </a:cubicBezTo>
                <a:cubicBezTo>
                  <a:pt x="136001" y="3219589"/>
                  <a:pt x="-58364" y="3438250"/>
                  <a:pt x="16732" y="3391867"/>
                </a:cubicBezTo>
                <a:cubicBezTo>
                  <a:pt x="91828" y="3345484"/>
                  <a:pt x="595410" y="3067189"/>
                  <a:pt x="719097" y="2848528"/>
                </a:cubicBezTo>
                <a:cubicBezTo>
                  <a:pt x="842784" y="2629867"/>
                  <a:pt x="856036" y="2126285"/>
                  <a:pt x="758854" y="2079902"/>
                </a:cubicBezTo>
                <a:cubicBezTo>
                  <a:pt x="661672" y="2033519"/>
                  <a:pt x="149254" y="2579067"/>
                  <a:pt x="136002" y="2570232"/>
                </a:cubicBezTo>
                <a:cubicBezTo>
                  <a:pt x="122750" y="2561397"/>
                  <a:pt x="595411" y="2139537"/>
                  <a:pt x="679341" y="2026893"/>
                </a:cubicBezTo>
                <a:cubicBezTo>
                  <a:pt x="763271" y="1914250"/>
                  <a:pt x="619706" y="2097571"/>
                  <a:pt x="639584" y="1894371"/>
                </a:cubicBezTo>
                <a:cubicBezTo>
                  <a:pt x="659462" y="1691171"/>
                  <a:pt x="803027" y="889415"/>
                  <a:pt x="798610" y="807693"/>
                </a:cubicBezTo>
                <a:cubicBezTo>
                  <a:pt x="794193" y="725971"/>
                  <a:pt x="469515" y="1521102"/>
                  <a:pt x="613080" y="1404041"/>
                </a:cubicBezTo>
                <a:cubicBezTo>
                  <a:pt x="756645" y="1286980"/>
                  <a:pt x="1474471" y="321780"/>
                  <a:pt x="1646749" y="118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36D4534F-F150-AB6F-EFE0-E48EEDEE1EF4}"/>
              </a:ext>
            </a:extLst>
          </p:cNvPr>
          <p:cNvSpPr/>
          <p:nvPr/>
        </p:nvSpPr>
        <p:spPr>
          <a:xfrm>
            <a:off x="2457509" y="8917188"/>
            <a:ext cx="1996498" cy="3077150"/>
          </a:xfrm>
          <a:custGeom>
            <a:avLst/>
            <a:gdLst>
              <a:gd name="connsiteX0" fmla="*/ 1995221 w 1996498"/>
              <a:gd name="connsiteY0" fmla="*/ 1525 h 3077150"/>
              <a:gd name="connsiteX1" fmla="*/ 1213343 w 1996498"/>
              <a:gd name="connsiteY1" fmla="*/ 1180969 h 3077150"/>
              <a:gd name="connsiteX2" fmla="*/ 829030 w 1996498"/>
              <a:gd name="connsiteY2" fmla="*/ 2651960 h 3077150"/>
              <a:gd name="connsiteX3" fmla="*/ 961552 w 1996498"/>
              <a:gd name="connsiteY3" fmla="*/ 2294151 h 3077150"/>
              <a:gd name="connsiteX4" fmla="*/ 630248 w 1996498"/>
              <a:gd name="connsiteY4" fmla="*/ 2970012 h 3077150"/>
              <a:gd name="connsiteX5" fmla="*/ 921795 w 1996498"/>
              <a:gd name="connsiteY5" fmla="*/ 2214638 h 3077150"/>
              <a:gd name="connsiteX6" fmla="*/ 1094074 w 1996498"/>
              <a:gd name="connsiteY6" fmla="*/ 1472516 h 3077150"/>
              <a:gd name="connsiteX7" fmla="*/ 696508 w 1996498"/>
              <a:gd name="connsiteY7" fmla="*/ 2227890 h 3077150"/>
              <a:gd name="connsiteX8" fmla="*/ 524230 w 1996498"/>
              <a:gd name="connsiteY8" fmla="*/ 2757977 h 3077150"/>
              <a:gd name="connsiteX9" fmla="*/ 683256 w 1996498"/>
              <a:gd name="connsiteY9" fmla="*/ 2148377 h 3077150"/>
              <a:gd name="connsiteX10" fmla="*/ 20648 w 1996498"/>
              <a:gd name="connsiteY10" fmla="*/ 3062777 h 3077150"/>
              <a:gd name="connsiteX11" fmla="*/ 166421 w 1996498"/>
              <a:gd name="connsiteY11" fmla="*/ 2665212 h 3077150"/>
              <a:gd name="connsiteX12" fmla="*/ 153169 w 1996498"/>
              <a:gd name="connsiteY12" fmla="*/ 2095369 h 3077150"/>
              <a:gd name="connsiteX13" fmla="*/ 166421 w 1996498"/>
              <a:gd name="connsiteY13" fmla="*/ 2678464 h 3077150"/>
              <a:gd name="connsiteX14" fmla="*/ 206178 w 1996498"/>
              <a:gd name="connsiteY14" fmla="*/ 2771229 h 3077150"/>
              <a:gd name="connsiteX15" fmla="*/ 709761 w 1996498"/>
              <a:gd name="connsiteY15" fmla="*/ 1976099 h 3077150"/>
              <a:gd name="connsiteX16" fmla="*/ 1465134 w 1996498"/>
              <a:gd name="connsiteY16" fmla="*/ 200308 h 3077150"/>
              <a:gd name="connsiteX17" fmla="*/ 1014561 w 1996498"/>
              <a:gd name="connsiteY17" fmla="*/ 915925 h 3077150"/>
              <a:gd name="connsiteX18" fmla="*/ 1995221 w 1996498"/>
              <a:gd name="connsiteY18" fmla="*/ 1525 h 307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96498" h="3077150">
                <a:moveTo>
                  <a:pt x="1995221" y="1525"/>
                </a:moveTo>
                <a:cubicBezTo>
                  <a:pt x="2028351" y="45699"/>
                  <a:pt x="1407708" y="739230"/>
                  <a:pt x="1213343" y="1180969"/>
                </a:cubicBezTo>
                <a:cubicBezTo>
                  <a:pt x="1018978" y="1622708"/>
                  <a:pt x="870995" y="2466430"/>
                  <a:pt x="829030" y="2651960"/>
                </a:cubicBezTo>
                <a:cubicBezTo>
                  <a:pt x="787065" y="2837490"/>
                  <a:pt x="994682" y="2241142"/>
                  <a:pt x="961552" y="2294151"/>
                </a:cubicBezTo>
                <a:cubicBezTo>
                  <a:pt x="928422" y="2347160"/>
                  <a:pt x="636874" y="2983264"/>
                  <a:pt x="630248" y="2970012"/>
                </a:cubicBezTo>
                <a:cubicBezTo>
                  <a:pt x="623622" y="2956760"/>
                  <a:pt x="844491" y="2464221"/>
                  <a:pt x="921795" y="2214638"/>
                </a:cubicBezTo>
                <a:cubicBezTo>
                  <a:pt x="999099" y="1965055"/>
                  <a:pt x="1131622" y="1470307"/>
                  <a:pt x="1094074" y="1472516"/>
                </a:cubicBezTo>
                <a:cubicBezTo>
                  <a:pt x="1056526" y="1474725"/>
                  <a:pt x="791482" y="2013647"/>
                  <a:pt x="696508" y="2227890"/>
                </a:cubicBezTo>
                <a:cubicBezTo>
                  <a:pt x="601534" y="2442133"/>
                  <a:pt x="526439" y="2771229"/>
                  <a:pt x="524230" y="2757977"/>
                </a:cubicBezTo>
                <a:cubicBezTo>
                  <a:pt x="522021" y="2744725"/>
                  <a:pt x="767186" y="2097577"/>
                  <a:pt x="683256" y="2148377"/>
                </a:cubicBezTo>
                <a:cubicBezTo>
                  <a:pt x="599326" y="2199177"/>
                  <a:pt x="106787" y="2976638"/>
                  <a:pt x="20648" y="3062777"/>
                </a:cubicBezTo>
                <a:cubicBezTo>
                  <a:pt x="-65491" y="3148916"/>
                  <a:pt x="144334" y="2826447"/>
                  <a:pt x="166421" y="2665212"/>
                </a:cubicBezTo>
                <a:cubicBezTo>
                  <a:pt x="188508" y="2503977"/>
                  <a:pt x="153169" y="2093160"/>
                  <a:pt x="153169" y="2095369"/>
                </a:cubicBezTo>
                <a:cubicBezTo>
                  <a:pt x="153169" y="2097578"/>
                  <a:pt x="157586" y="2565821"/>
                  <a:pt x="166421" y="2678464"/>
                </a:cubicBezTo>
                <a:cubicBezTo>
                  <a:pt x="175256" y="2791107"/>
                  <a:pt x="115621" y="2888290"/>
                  <a:pt x="206178" y="2771229"/>
                </a:cubicBezTo>
                <a:cubicBezTo>
                  <a:pt x="296735" y="2654168"/>
                  <a:pt x="499935" y="2404586"/>
                  <a:pt x="709761" y="1976099"/>
                </a:cubicBezTo>
                <a:cubicBezTo>
                  <a:pt x="919587" y="1547612"/>
                  <a:pt x="1414334" y="377004"/>
                  <a:pt x="1465134" y="200308"/>
                </a:cubicBezTo>
                <a:cubicBezTo>
                  <a:pt x="1515934" y="23612"/>
                  <a:pt x="928422" y="944638"/>
                  <a:pt x="1014561" y="915925"/>
                </a:cubicBezTo>
                <a:cubicBezTo>
                  <a:pt x="1100700" y="887212"/>
                  <a:pt x="1962091" y="-42649"/>
                  <a:pt x="1995221" y="1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FC7C0A63-48C0-60A0-4BBD-015F47C03F3F}"/>
              </a:ext>
            </a:extLst>
          </p:cNvPr>
          <p:cNvSpPr/>
          <p:nvPr/>
        </p:nvSpPr>
        <p:spPr>
          <a:xfrm>
            <a:off x="1207479" y="9235634"/>
            <a:ext cx="1549759" cy="2876879"/>
          </a:xfrm>
          <a:custGeom>
            <a:avLst/>
            <a:gdLst>
              <a:gd name="connsiteX0" fmla="*/ 1548973 w 1549759"/>
              <a:gd name="connsiteY0" fmla="*/ 1131 h 2876879"/>
              <a:gd name="connsiteX1" fmla="*/ 369530 w 1549759"/>
              <a:gd name="connsiteY1" fmla="*/ 1326349 h 2876879"/>
              <a:gd name="connsiteX2" fmla="*/ 64730 w 1549759"/>
              <a:gd name="connsiteY2" fmla="*/ 2055218 h 2876879"/>
              <a:gd name="connsiteX3" fmla="*/ 303269 w 1549759"/>
              <a:gd name="connsiteY3" fmla="*/ 1538383 h 2876879"/>
              <a:gd name="connsiteX4" fmla="*/ 38225 w 1549759"/>
              <a:gd name="connsiteY4" fmla="*/ 2479288 h 2876879"/>
              <a:gd name="connsiteX5" fmla="*/ 77982 w 1549759"/>
              <a:gd name="connsiteY5" fmla="*/ 2876853 h 2876879"/>
              <a:gd name="connsiteX6" fmla="*/ 77982 w 1549759"/>
              <a:gd name="connsiteY6" fmla="*/ 2492540 h 2876879"/>
              <a:gd name="connsiteX7" fmla="*/ 859860 w 1549759"/>
              <a:gd name="connsiteY7" fmla="*/ 1379357 h 2876879"/>
              <a:gd name="connsiteX8" fmla="*/ 38225 w 1549759"/>
              <a:gd name="connsiteY8" fmla="*/ 2426279 h 2876879"/>
              <a:gd name="connsiteX9" fmla="*/ 197251 w 1549759"/>
              <a:gd name="connsiteY9" fmla="*/ 1909444 h 2876879"/>
              <a:gd name="connsiteX10" fmla="*/ 740591 w 1549759"/>
              <a:gd name="connsiteY10" fmla="*/ 623983 h 2876879"/>
              <a:gd name="connsiteX11" fmla="*/ 555060 w 1549759"/>
              <a:gd name="connsiteY11" fmla="*/ 1087809 h 2876879"/>
              <a:gd name="connsiteX12" fmla="*/ 1548973 w 1549759"/>
              <a:gd name="connsiteY12" fmla="*/ 1131 h 28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9759" h="2876879">
                <a:moveTo>
                  <a:pt x="1548973" y="1131"/>
                </a:moveTo>
                <a:cubicBezTo>
                  <a:pt x="1518051" y="40888"/>
                  <a:pt x="616904" y="984001"/>
                  <a:pt x="369530" y="1326349"/>
                </a:cubicBezTo>
                <a:cubicBezTo>
                  <a:pt x="122156" y="1668697"/>
                  <a:pt x="75773" y="2019879"/>
                  <a:pt x="64730" y="2055218"/>
                </a:cubicBezTo>
                <a:cubicBezTo>
                  <a:pt x="53687" y="2090557"/>
                  <a:pt x="307686" y="1467705"/>
                  <a:pt x="303269" y="1538383"/>
                </a:cubicBezTo>
                <a:cubicBezTo>
                  <a:pt x="298851" y="1609061"/>
                  <a:pt x="75773" y="2256210"/>
                  <a:pt x="38225" y="2479288"/>
                </a:cubicBezTo>
                <a:cubicBezTo>
                  <a:pt x="677" y="2702366"/>
                  <a:pt x="71356" y="2874644"/>
                  <a:pt x="77982" y="2876853"/>
                </a:cubicBezTo>
                <a:cubicBezTo>
                  <a:pt x="84608" y="2879062"/>
                  <a:pt x="-52331" y="2742123"/>
                  <a:pt x="77982" y="2492540"/>
                </a:cubicBezTo>
                <a:cubicBezTo>
                  <a:pt x="208295" y="2242957"/>
                  <a:pt x="866486" y="1390401"/>
                  <a:pt x="859860" y="1379357"/>
                </a:cubicBezTo>
                <a:cubicBezTo>
                  <a:pt x="853234" y="1368314"/>
                  <a:pt x="148660" y="2337931"/>
                  <a:pt x="38225" y="2426279"/>
                </a:cubicBezTo>
                <a:cubicBezTo>
                  <a:pt x="-72210" y="2514627"/>
                  <a:pt x="80190" y="2209827"/>
                  <a:pt x="197251" y="1909444"/>
                </a:cubicBezTo>
                <a:cubicBezTo>
                  <a:pt x="314312" y="1609061"/>
                  <a:pt x="680956" y="760922"/>
                  <a:pt x="740591" y="623983"/>
                </a:cubicBezTo>
                <a:cubicBezTo>
                  <a:pt x="800226" y="487044"/>
                  <a:pt x="420330" y="1193826"/>
                  <a:pt x="555060" y="1087809"/>
                </a:cubicBezTo>
                <a:cubicBezTo>
                  <a:pt x="689790" y="981792"/>
                  <a:pt x="1579895" y="-38626"/>
                  <a:pt x="1548973" y="1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F07E0582-9FF6-14B6-4FDF-7226FD7BB88E}"/>
              </a:ext>
            </a:extLst>
          </p:cNvPr>
          <p:cNvSpPr/>
          <p:nvPr/>
        </p:nvSpPr>
        <p:spPr>
          <a:xfrm>
            <a:off x="8188622" y="6326794"/>
            <a:ext cx="1176542" cy="5203839"/>
          </a:xfrm>
          <a:custGeom>
            <a:avLst/>
            <a:gdLst>
              <a:gd name="connsiteX0" fmla="*/ 690335 w 1176542"/>
              <a:gd name="connsiteY0" fmla="*/ 100510 h 5203839"/>
              <a:gd name="connsiteX1" fmla="*/ 677082 w 1176542"/>
              <a:gd name="connsiteY1" fmla="*/ 180023 h 5203839"/>
              <a:gd name="connsiteX2" fmla="*/ 385535 w 1176542"/>
              <a:gd name="connsiteY2" fmla="*/ 1226945 h 5203839"/>
              <a:gd name="connsiteX3" fmla="*/ 504804 w 1176542"/>
              <a:gd name="connsiteY3" fmla="*/ 2313623 h 5203839"/>
              <a:gd name="connsiteX4" fmla="*/ 425291 w 1176542"/>
              <a:gd name="connsiteY4" fmla="*/ 1743780 h 5203839"/>
              <a:gd name="connsiteX5" fmla="*/ 332526 w 1176542"/>
              <a:gd name="connsiteY5" fmla="*/ 1372719 h 5203839"/>
              <a:gd name="connsiteX6" fmla="*/ 412039 w 1176542"/>
              <a:gd name="connsiteY6" fmla="*/ 2061832 h 5203839"/>
              <a:gd name="connsiteX7" fmla="*/ 584317 w 1176542"/>
              <a:gd name="connsiteY7" fmla="*/ 3188267 h 5203839"/>
              <a:gd name="connsiteX8" fmla="*/ 557813 w 1176542"/>
              <a:gd name="connsiteY8" fmla="*/ 2538910 h 5203839"/>
              <a:gd name="connsiteX9" fmla="*/ 279517 w 1176542"/>
              <a:gd name="connsiteY9" fmla="*/ 1836545 h 5203839"/>
              <a:gd name="connsiteX10" fmla="*/ 385535 w 1176542"/>
              <a:gd name="connsiteY10" fmla="*/ 2631676 h 5203839"/>
              <a:gd name="connsiteX11" fmla="*/ 332526 w 1176542"/>
              <a:gd name="connsiteY11" fmla="*/ 3002736 h 5203839"/>
              <a:gd name="connsiteX12" fmla="*/ 266265 w 1176542"/>
              <a:gd name="connsiteY12" fmla="*/ 2896719 h 5203839"/>
              <a:gd name="connsiteX13" fmla="*/ 796352 w 1176542"/>
              <a:gd name="connsiteY13" fmla="*/ 3599084 h 5203839"/>
              <a:gd name="connsiteX14" fmla="*/ 385535 w 1176542"/>
              <a:gd name="connsiteY14" fmla="*/ 3135258 h 5203839"/>
              <a:gd name="connsiteX15" fmla="*/ 928874 w 1176542"/>
              <a:gd name="connsiteY15" fmla="*/ 3744858 h 5203839"/>
              <a:gd name="connsiteX16" fmla="*/ 1140908 w 1176542"/>
              <a:gd name="connsiteY16" fmla="*/ 4447223 h 5203839"/>
              <a:gd name="connsiteX17" fmla="*/ 1087900 w 1176542"/>
              <a:gd name="connsiteY17" fmla="*/ 4036406 h 5203839"/>
              <a:gd name="connsiteX18" fmla="*/ 1167413 w 1176542"/>
              <a:gd name="connsiteY18" fmla="*/ 5070076 h 5203839"/>
              <a:gd name="connsiteX19" fmla="*/ 1167413 w 1176542"/>
              <a:gd name="connsiteY19" fmla="*/ 4606249 h 5203839"/>
              <a:gd name="connsiteX20" fmla="*/ 1101152 w 1176542"/>
              <a:gd name="connsiteY20" fmla="*/ 3744858 h 5203839"/>
              <a:gd name="connsiteX21" fmla="*/ 1008387 w 1176542"/>
              <a:gd name="connsiteY21" fmla="*/ 4354458 h 5203839"/>
              <a:gd name="connsiteX22" fmla="*/ 875865 w 1176542"/>
              <a:gd name="connsiteY22" fmla="*/ 5202597 h 5203839"/>
              <a:gd name="connsiteX23" fmla="*/ 955378 w 1176542"/>
              <a:gd name="connsiteY23" fmla="*/ 4155676 h 5203839"/>
              <a:gd name="connsiteX24" fmla="*/ 743343 w 1176542"/>
              <a:gd name="connsiteY24" fmla="*/ 3625589 h 5203839"/>
              <a:gd name="connsiteX25" fmla="*/ 40978 w 1176542"/>
              <a:gd name="connsiteY25" fmla="*/ 3281032 h 5203839"/>
              <a:gd name="connsiteX26" fmla="*/ 478300 w 1176542"/>
              <a:gd name="connsiteY26" fmla="*/ 3440058 h 5203839"/>
              <a:gd name="connsiteX27" fmla="*/ 385535 w 1176542"/>
              <a:gd name="connsiteY27" fmla="*/ 2459397 h 5203839"/>
              <a:gd name="connsiteX28" fmla="*/ 226508 w 1176542"/>
              <a:gd name="connsiteY28" fmla="*/ 816128 h 5203839"/>
              <a:gd name="connsiteX29" fmla="*/ 1221 w 1176542"/>
              <a:gd name="connsiteY29" fmla="*/ 2154597 h 5203839"/>
              <a:gd name="connsiteX30" fmla="*/ 332526 w 1176542"/>
              <a:gd name="connsiteY30" fmla="*/ 710110 h 5203839"/>
              <a:gd name="connsiteX31" fmla="*/ 200004 w 1176542"/>
              <a:gd name="connsiteY31" fmla="*/ 1213693 h 5203839"/>
              <a:gd name="connsiteX32" fmla="*/ 690335 w 1176542"/>
              <a:gd name="connsiteY32" fmla="*/ 100510 h 520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76542" h="5203839">
                <a:moveTo>
                  <a:pt x="690335" y="100510"/>
                </a:moveTo>
                <a:cubicBezTo>
                  <a:pt x="769848" y="-71768"/>
                  <a:pt x="727882" y="-7716"/>
                  <a:pt x="677082" y="180023"/>
                </a:cubicBezTo>
                <a:cubicBezTo>
                  <a:pt x="626282" y="367762"/>
                  <a:pt x="414248" y="871345"/>
                  <a:pt x="385535" y="1226945"/>
                </a:cubicBezTo>
                <a:cubicBezTo>
                  <a:pt x="356822" y="1582545"/>
                  <a:pt x="498178" y="2227484"/>
                  <a:pt x="504804" y="2313623"/>
                </a:cubicBezTo>
                <a:cubicBezTo>
                  <a:pt x="511430" y="2399762"/>
                  <a:pt x="454004" y="1900597"/>
                  <a:pt x="425291" y="1743780"/>
                </a:cubicBezTo>
                <a:cubicBezTo>
                  <a:pt x="396578" y="1586963"/>
                  <a:pt x="334735" y="1319710"/>
                  <a:pt x="332526" y="1372719"/>
                </a:cubicBezTo>
                <a:cubicBezTo>
                  <a:pt x="330317" y="1425728"/>
                  <a:pt x="370074" y="1759241"/>
                  <a:pt x="412039" y="2061832"/>
                </a:cubicBezTo>
                <a:cubicBezTo>
                  <a:pt x="454004" y="2364423"/>
                  <a:pt x="560021" y="3108754"/>
                  <a:pt x="584317" y="3188267"/>
                </a:cubicBezTo>
                <a:cubicBezTo>
                  <a:pt x="608613" y="3267780"/>
                  <a:pt x="608613" y="2764197"/>
                  <a:pt x="557813" y="2538910"/>
                </a:cubicBezTo>
                <a:cubicBezTo>
                  <a:pt x="507013" y="2313623"/>
                  <a:pt x="308230" y="1821084"/>
                  <a:pt x="279517" y="1836545"/>
                </a:cubicBezTo>
                <a:cubicBezTo>
                  <a:pt x="250804" y="1852006"/>
                  <a:pt x="376700" y="2437311"/>
                  <a:pt x="385535" y="2631676"/>
                </a:cubicBezTo>
                <a:cubicBezTo>
                  <a:pt x="394370" y="2826041"/>
                  <a:pt x="352404" y="2958562"/>
                  <a:pt x="332526" y="3002736"/>
                </a:cubicBezTo>
                <a:cubicBezTo>
                  <a:pt x="312648" y="3046910"/>
                  <a:pt x="188961" y="2797328"/>
                  <a:pt x="266265" y="2896719"/>
                </a:cubicBezTo>
                <a:cubicBezTo>
                  <a:pt x="343569" y="2996110"/>
                  <a:pt x="776474" y="3559328"/>
                  <a:pt x="796352" y="3599084"/>
                </a:cubicBezTo>
                <a:cubicBezTo>
                  <a:pt x="816230" y="3638840"/>
                  <a:pt x="363448" y="3110962"/>
                  <a:pt x="385535" y="3135258"/>
                </a:cubicBezTo>
                <a:cubicBezTo>
                  <a:pt x="407622" y="3159554"/>
                  <a:pt x="802979" y="3526197"/>
                  <a:pt x="928874" y="3744858"/>
                </a:cubicBezTo>
                <a:cubicBezTo>
                  <a:pt x="1054769" y="3963519"/>
                  <a:pt x="1114404" y="4398632"/>
                  <a:pt x="1140908" y="4447223"/>
                </a:cubicBezTo>
                <a:cubicBezTo>
                  <a:pt x="1167412" y="4495814"/>
                  <a:pt x="1083483" y="3932597"/>
                  <a:pt x="1087900" y="4036406"/>
                </a:cubicBezTo>
                <a:cubicBezTo>
                  <a:pt x="1092317" y="4140215"/>
                  <a:pt x="1154161" y="4975102"/>
                  <a:pt x="1167413" y="5070076"/>
                </a:cubicBezTo>
                <a:cubicBezTo>
                  <a:pt x="1180665" y="5165050"/>
                  <a:pt x="1178457" y="4827119"/>
                  <a:pt x="1167413" y="4606249"/>
                </a:cubicBezTo>
                <a:cubicBezTo>
                  <a:pt x="1156370" y="4385379"/>
                  <a:pt x="1127656" y="3786823"/>
                  <a:pt x="1101152" y="3744858"/>
                </a:cubicBezTo>
                <a:cubicBezTo>
                  <a:pt x="1074648" y="3702893"/>
                  <a:pt x="1045935" y="4111502"/>
                  <a:pt x="1008387" y="4354458"/>
                </a:cubicBezTo>
                <a:cubicBezTo>
                  <a:pt x="970839" y="4597414"/>
                  <a:pt x="884700" y="5235727"/>
                  <a:pt x="875865" y="5202597"/>
                </a:cubicBezTo>
                <a:cubicBezTo>
                  <a:pt x="867030" y="5169467"/>
                  <a:pt x="977465" y="4418511"/>
                  <a:pt x="955378" y="4155676"/>
                </a:cubicBezTo>
                <a:cubicBezTo>
                  <a:pt x="933291" y="3892841"/>
                  <a:pt x="895743" y="3771363"/>
                  <a:pt x="743343" y="3625589"/>
                </a:cubicBezTo>
                <a:cubicBezTo>
                  <a:pt x="590943" y="3479815"/>
                  <a:pt x="85152" y="3311954"/>
                  <a:pt x="40978" y="3281032"/>
                </a:cubicBezTo>
                <a:cubicBezTo>
                  <a:pt x="-3196" y="3250110"/>
                  <a:pt x="420874" y="3576997"/>
                  <a:pt x="478300" y="3440058"/>
                </a:cubicBezTo>
                <a:cubicBezTo>
                  <a:pt x="535726" y="3303119"/>
                  <a:pt x="427500" y="2896719"/>
                  <a:pt x="385535" y="2459397"/>
                </a:cubicBezTo>
                <a:cubicBezTo>
                  <a:pt x="343570" y="2022075"/>
                  <a:pt x="290560" y="866928"/>
                  <a:pt x="226508" y="816128"/>
                </a:cubicBezTo>
                <a:cubicBezTo>
                  <a:pt x="162456" y="765328"/>
                  <a:pt x="-16449" y="2172267"/>
                  <a:pt x="1221" y="2154597"/>
                </a:cubicBezTo>
                <a:cubicBezTo>
                  <a:pt x="18891" y="2136927"/>
                  <a:pt x="299395" y="866927"/>
                  <a:pt x="332526" y="710110"/>
                </a:cubicBezTo>
                <a:cubicBezTo>
                  <a:pt x="365657" y="553293"/>
                  <a:pt x="140369" y="1310876"/>
                  <a:pt x="200004" y="1213693"/>
                </a:cubicBezTo>
                <a:cubicBezTo>
                  <a:pt x="259639" y="1116511"/>
                  <a:pt x="610822" y="272788"/>
                  <a:pt x="690335" y="100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9BED5420-409A-5292-7132-239025691282}"/>
              </a:ext>
            </a:extLst>
          </p:cNvPr>
          <p:cNvSpPr/>
          <p:nvPr/>
        </p:nvSpPr>
        <p:spPr>
          <a:xfrm>
            <a:off x="7696526" y="6201679"/>
            <a:ext cx="957178" cy="4071702"/>
          </a:xfrm>
          <a:custGeom>
            <a:avLst/>
            <a:gdLst>
              <a:gd name="connsiteX0" fmla="*/ 148761 w 957178"/>
              <a:gd name="connsiteY0" fmla="*/ 1948408 h 4071702"/>
              <a:gd name="connsiteX1" fmla="*/ 334291 w 957178"/>
              <a:gd name="connsiteY1" fmla="*/ 2876060 h 4071702"/>
              <a:gd name="connsiteX2" fmla="*/ 2987 w 957178"/>
              <a:gd name="connsiteY2" fmla="*/ 3869973 h 4071702"/>
              <a:gd name="connsiteX3" fmla="*/ 201770 w 957178"/>
              <a:gd name="connsiteY3" fmla="*/ 3538669 h 4071702"/>
              <a:gd name="connsiteX4" fmla="*/ 705352 w 957178"/>
              <a:gd name="connsiteY4" fmla="*/ 2451991 h 4071702"/>
              <a:gd name="connsiteX5" fmla="*/ 533074 w 957178"/>
              <a:gd name="connsiteY5" fmla="*/ 2862808 h 4071702"/>
              <a:gd name="connsiteX6" fmla="*/ 864378 w 957178"/>
              <a:gd name="connsiteY6" fmla="*/ 4068756 h 4071702"/>
              <a:gd name="connsiteX7" fmla="*/ 625839 w 957178"/>
              <a:gd name="connsiteY7" fmla="*/ 3167608 h 4071702"/>
              <a:gd name="connsiteX8" fmla="*/ 480065 w 957178"/>
              <a:gd name="connsiteY8" fmla="*/ 2067678 h 4071702"/>
              <a:gd name="connsiteX9" fmla="*/ 413804 w 957178"/>
              <a:gd name="connsiteY9" fmla="*/ 1458078 h 4071702"/>
              <a:gd name="connsiteX10" fmla="*/ 957144 w 957178"/>
              <a:gd name="connsiteY10" fmla="*/ 338 h 4071702"/>
              <a:gd name="connsiteX11" fmla="*/ 440309 w 957178"/>
              <a:gd name="connsiteY11" fmla="*/ 1325556 h 4071702"/>
              <a:gd name="connsiteX12" fmla="*/ 387300 w 957178"/>
              <a:gd name="connsiteY12" fmla="*/ 1696617 h 4071702"/>
              <a:gd name="connsiteX13" fmla="*/ 400552 w 957178"/>
              <a:gd name="connsiteY13" fmla="*/ 2319469 h 4071702"/>
              <a:gd name="connsiteX14" fmla="*/ 400552 w 957178"/>
              <a:gd name="connsiteY14" fmla="*/ 2955573 h 4071702"/>
              <a:gd name="connsiteX15" fmla="*/ 321039 w 957178"/>
              <a:gd name="connsiteY15" fmla="*/ 2451991 h 4071702"/>
              <a:gd name="connsiteX16" fmla="*/ 148761 w 957178"/>
              <a:gd name="connsiteY16" fmla="*/ 1948408 h 4071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7178" h="4071702">
                <a:moveTo>
                  <a:pt x="148761" y="1948408"/>
                </a:moveTo>
                <a:cubicBezTo>
                  <a:pt x="150970" y="2019086"/>
                  <a:pt x="358587" y="2555799"/>
                  <a:pt x="334291" y="2876060"/>
                </a:cubicBezTo>
                <a:cubicBezTo>
                  <a:pt x="309995" y="3196321"/>
                  <a:pt x="25074" y="3759538"/>
                  <a:pt x="2987" y="3869973"/>
                </a:cubicBezTo>
                <a:cubicBezTo>
                  <a:pt x="-19100" y="3980408"/>
                  <a:pt x="84709" y="3774999"/>
                  <a:pt x="201770" y="3538669"/>
                </a:cubicBezTo>
                <a:cubicBezTo>
                  <a:pt x="318831" y="3302339"/>
                  <a:pt x="650135" y="2564634"/>
                  <a:pt x="705352" y="2451991"/>
                </a:cubicBezTo>
                <a:cubicBezTo>
                  <a:pt x="760569" y="2339348"/>
                  <a:pt x="506570" y="2593347"/>
                  <a:pt x="533074" y="2862808"/>
                </a:cubicBezTo>
                <a:cubicBezTo>
                  <a:pt x="559578" y="3132269"/>
                  <a:pt x="848917" y="4017956"/>
                  <a:pt x="864378" y="4068756"/>
                </a:cubicBezTo>
                <a:cubicBezTo>
                  <a:pt x="879839" y="4119556"/>
                  <a:pt x="689891" y="3501121"/>
                  <a:pt x="625839" y="3167608"/>
                </a:cubicBezTo>
                <a:cubicBezTo>
                  <a:pt x="561787" y="2834095"/>
                  <a:pt x="515404" y="2352600"/>
                  <a:pt x="480065" y="2067678"/>
                </a:cubicBezTo>
                <a:cubicBezTo>
                  <a:pt x="444726" y="1782756"/>
                  <a:pt x="334291" y="1802635"/>
                  <a:pt x="413804" y="1458078"/>
                </a:cubicBezTo>
                <a:cubicBezTo>
                  <a:pt x="493317" y="1113521"/>
                  <a:pt x="952727" y="22425"/>
                  <a:pt x="957144" y="338"/>
                </a:cubicBezTo>
                <a:cubicBezTo>
                  <a:pt x="961562" y="-21749"/>
                  <a:pt x="535283" y="1042843"/>
                  <a:pt x="440309" y="1325556"/>
                </a:cubicBezTo>
                <a:cubicBezTo>
                  <a:pt x="345335" y="1608269"/>
                  <a:pt x="393926" y="1530965"/>
                  <a:pt x="387300" y="1696617"/>
                </a:cubicBezTo>
                <a:cubicBezTo>
                  <a:pt x="380674" y="1862269"/>
                  <a:pt x="398343" y="2109643"/>
                  <a:pt x="400552" y="2319469"/>
                </a:cubicBezTo>
                <a:cubicBezTo>
                  <a:pt x="402761" y="2529295"/>
                  <a:pt x="413804" y="2933486"/>
                  <a:pt x="400552" y="2955573"/>
                </a:cubicBezTo>
                <a:cubicBezTo>
                  <a:pt x="387300" y="2977660"/>
                  <a:pt x="358587" y="2617643"/>
                  <a:pt x="321039" y="2451991"/>
                </a:cubicBezTo>
                <a:cubicBezTo>
                  <a:pt x="283491" y="2286339"/>
                  <a:pt x="146552" y="1877730"/>
                  <a:pt x="148761" y="1948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3642A6AB-6217-1DB1-32E7-B5DB21DA91B2}"/>
              </a:ext>
            </a:extLst>
          </p:cNvPr>
          <p:cNvSpPr/>
          <p:nvPr/>
        </p:nvSpPr>
        <p:spPr>
          <a:xfrm>
            <a:off x="7483894" y="8140344"/>
            <a:ext cx="217597" cy="3887144"/>
          </a:xfrm>
          <a:custGeom>
            <a:avLst/>
            <a:gdLst>
              <a:gd name="connsiteX0" fmla="*/ 215619 w 217597"/>
              <a:gd name="connsiteY0" fmla="*/ 36247 h 3887144"/>
              <a:gd name="connsiteX1" fmla="*/ 109602 w 217597"/>
              <a:gd name="connsiteY1" fmla="*/ 3587830 h 3887144"/>
              <a:gd name="connsiteX2" fmla="*/ 109602 w 217597"/>
              <a:gd name="connsiteY2" fmla="*/ 3375795 h 3887144"/>
              <a:gd name="connsiteX3" fmla="*/ 69845 w 217597"/>
              <a:gd name="connsiteY3" fmla="*/ 818126 h 3887144"/>
              <a:gd name="connsiteX4" fmla="*/ 3584 w 217597"/>
              <a:gd name="connsiteY4" fmla="*/ 1692769 h 3887144"/>
              <a:gd name="connsiteX5" fmla="*/ 215619 w 217597"/>
              <a:gd name="connsiteY5" fmla="*/ 36247 h 388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597" h="3887144">
                <a:moveTo>
                  <a:pt x="215619" y="36247"/>
                </a:moveTo>
                <a:cubicBezTo>
                  <a:pt x="233289" y="352091"/>
                  <a:pt x="127271" y="3031239"/>
                  <a:pt x="109602" y="3587830"/>
                </a:cubicBezTo>
                <a:cubicBezTo>
                  <a:pt x="91932" y="4144421"/>
                  <a:pt x="116228" y="3837412"/>
                  <a:pt x="109602" y="3375795"/>
                </a:cubicBezTo>
                <a:cubicBezTo>
                  <a:pt x="102976" y="2914178"/>
                  <a:pt x="87515" y="1098630"/>
                  <a:pt x="69845" y="818126"/>
                </a:cubicBezTo>
                <a:cubicBezTo>
                  <a:pt x="52175" y="537622"/>
                  <a:pt x="-16294" y="1816456"/>
                  <a:pt x="3584" y="1692769"/>
                </a:cubicBezTo>
                <a:cubicBezTo>
                  <a:pt x="23462" y="1569082"/>
                  <a:pt x="197949" y="-279597"/>
                  <a:pt x="215619" y="36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A07BFBFF-2913-4B8A-1518-9FB69CE56B60}"/>
              </a:ext>
            </a:extLst>
          </p:cNvPr>
          <p:cNvSpPr/>
          <p:nvPr/>
        </p:nvSpPr>
        <p:spPr>
          <a:xfrm>
            <a:off x="7699408" y="9327724"/>
            <a:ext cx="1095649" cy="2873354"/>
          </a:xfrm>
          <a:custGeom>
            <a:avLst/>
            <a:gdLst>
              <a:gd name="connsiteX0" fmla="*/ 397670 w 1095649"/>
              <a:gd name="connsiteY0" fmla="*/ 1806 h 2873354"/>
              <a:gd name="connsiteX1" fmla="*/ 927757 w 1095649"/>
              <a:gd name="connsiteY1" fmla="*/ 876450 h 2873354"/>
              <a:gd name="connsiteX2" fmla="*/ 914505 w 1095649"/>
              <a:gd name="connsiteY2" fmla="*/ 1605319 h 2873354"/>
              <a:gd name="connsiteX3" fmla="*/ 1073531 w 1095649"/>
              <a:gd name="connsiteY3" fmla="*/ 1340276 h 2873354"/>
              <a:gd name="connsiteX4" fmla="*/ 357914 w 1095649"/>
              <a:gd name="connsiteY4" fmla="*/ 2864276 h 2873354"/>
              <a:gd name="connsiteX5" fmla="*/ 808488 w 1095649"/>
              <a:gd name="connsiteY5" fmla="*/ 1949876 h 2873354"/>
              <a:gd name="connsiteX6" fmla="*/ 888001 w 1095649"/>
              <a:gd name="connsiteY6" fmla="*/ 1446293 h 2873354"/>
              <a:gd name="connsiteX7" fmla="*/ 689218 w 1095649"/>
              <a:gd name="connsiteY7" fmla="*/ 465633 h 2873354"/>
              <a:gd name="connsiteX8" fmla="*/ 781983 w 1095649"/>
              <a:gd name="connsiteY8" fmla="*/ 969215 h 2873354"/>
              <a:gd name="connsiteX9" fmla="*/ 424175 w 1095649"/>
              <a:gd name="connsiteY9" fmla="*/ 2122154 h 2873354"/>
              <a:gd name="connsiteX10" fmla="*/ 609705 w 1095649"/>
              <a:gd name="connsiteY10" fmla="*/ 1499302 h 2873354"/>
              <a:gd name="connsiteX11" fmla="*/ 105 w 1095649"/>
              <a:gd name="connsiteY11" fmla="*/ 2585980 h 2873354"/>
              <a:gd name="connsiteX12" fmla="*/ 662714 w 1095649"/>
              <a:gd name="connsiteY12" fmla="*/ 1446293 h 2873354"/>
              <a:gd name="connsiteX13" fmla="*/ 662714 w 1095649"/>
              <a:gd name="connsiteY13" fmla="*/ 1128241 h 2873354"/>
              <a:gd name="connsiteX14" fmla="*/ 331409 w 1095649"/>
              <a:gd name="connsiteY14" fmla="*/ 319859 h 2873354"/>
              <a:gd name="connsiteX15" fmla="*/ 808488 w 1095649"/>
              <a:gd name="connsiteY15" fmla="*/ 1247511 h 2873354"/>
              <a:gd name="connsiteX16" fmla="*/ 768731 w 1095649"/>
              <a:gd name="connsiteY16" fmla="*/ 664415 h 2873354"/>
              <a:gd name="connsiteX17" fmla="*/ 397670 w 1095649"/>
              <a:gd name="connsiteY17" fmla="*/ 1806 h 28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5649" h="2873354">
                <a:moveTo>
                  <a:pt x="397670" y="1806"/>
                </a:moveTo>
                <a:cubicBezTo>
                  <a:pt x="424174" y="37145"/>
                  <a:pt x="841618" y="609198"/>
                  <a:pt x="927757" y="876450"/>
                </a:cubicBezTo>
                <a:cubicBezTo>
                  <a:pt x="1013896" y="1143702"/>
                  <a:pt x="890209" y="1528015"/>
                  <a:pt x="914505" y="1605319"/>
                </a:cubicBezTo>
                <a:cubicBezTo>
                  <a:pt x="938801" y="1682623"/>
                  <a:pt x="1166296" y="1130450"/>
                  <a:pt x="1073531" y="1340276"/>
                </a:cubicBezTo>
                <a:cubicBezTo>
                  <a:pt x="980766" y="1550102"/>
                  <a:pt x="402088" y="2762676"/>
                  <a:pt x="357914" y="2864276"/>
                </a:cubicBezTo>
                <a:cubicBezTo>
                  <a:pt x="313740" y="2965876"/>
                  <a:pt x="720140" y="2186206"/>
                  <a:pt x="808488" y="1949876"/>
                </a:cubicBezTo>
                <a:cubicBezTo>
                  <a:pt x="896836" y="1713546"/>
                  <a:pt x="907879" y="1693667"/>
                  <a:pt x="888001" y="1446293"/>
                </a:cubicBezTo>
                <a:cubicBezTo>
                  <a:pt x="868123" y="1198919"/>
                  <a:pt x="706888" y="545146"/>
                  <a:pt x="689218" y="465633"/>
                </a:cubicBezTo>
                <a:cubicBezTo>
                  <a:pt x="671548" y="386120"/>
                  <a:pt x="826157" y="693128"/>
                  <a:pt x="781983" y="969215"/>
                </a:cubicBezTo>
                <a:cubicBezTo>
                  <a:pt x="737809" y="1245302"/>
                  <a:pt x="452888" y="2033806"/>
                  <a:pt x="424175" y="2122154"/>
                </a:cubicBezTo>
                <a:cubicBezTo>
                  <a:pt x="395462" y="2210502"/>
                  <a:pt x="680383" y="1421998"/>
                  <a:pt x="609705" y="1499302"/>
                </a:cubicBezTo>
                <a:cubicBezTo>
                  <a:pt x="539027" y="1576606"/>
                  <a:pt x="-8730" y="2594815"/>
                  <a:pt x="105" y="2585980"/>
                </a:cubicBezTo>
                <a:cubicBezTo>
                  <a:pt x="8940" y="2577145"/>
                  <a:pt x="552279" y="1689249"/>
                  <a:pt x="662714" y="1446293"/>
                </a:cubicBezTo>
                <a:cubicBezTo>
                  <a:pt x="773149" y="1203337"/>
                  <a:pt x="717931" y="1315980"/>
                  <a:pt x="662714" y="1128241"/>
                </a:cubicBezTo>
                <a:cubicBezTo>
                  <a:pt x="607497" y="940502"/>
                  <a:pt x="307113" y="299981"/>
                  <a:pt x="331409" y="319859"/>
                </a:cubicBezTo>
                <a:cubicBezTo>
                  <a:pt x="355705" y="339737"/>
                  <a:pt x="735601" y="1190085"/>
                  <a:pt x="808488" y="1247511"/>
                </a:cubicBezTo>
                <a:cubicBezTo>
                  <a:pt x="881375" y="1304937"/>
                  <a:pt x="841618" y="869824"/>
                  <a:pt x="768731" y="664415"/>
                </a:cubicBezTo>
                <a:cubicBezTo>
                  <a:pt x="695844" y="459006"/>
                  <a:pt x="371166" y="-33533"/>
                  <a:pt x="397670" y="1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D4D86488-B57D-E5BC-1C28-7AB85FCEB1D5}"/>
              </a:ext>
            </a:extLst>
          </p:cNvPr>
          <p:cNvSpPr/>
          <p:nvPr/>
        </p:nvSpPr>
        <p:spPr>
          <a:xfrm>
            <a:off x="6978677" y="8234082"/>
            <a:ext cx="1611298" cy="3715238"/>
          </a:xfrm>
          <a:custGeom>
            <a:avLst/>
            <a:gdLst>
              <a:gd name="connsiteX0" fmla="*/ 760593 w 1611298"/>
              <a:gd name="connsiteY0" fmla="*/ 8770 h 3715238"/>
              <a:gd name="connsiteX1" fmla="*/ 84732 w 1611298"/>
              <a:gd name="connsiteY1" fmla="*/ 2221883 h 3715238"/>
              <a:gd name="connsiteX2" fmla="*/ 150993 w 1611298"/>
              <a:gd name="connsiteY2" fmla="*/ 1877327 h 3715238"/>
              <a:gd name="connsiteX3" fmla="*/ 150993 w 1611298"/>
              <a:gd name="connsiteY3" fmla="*/ 1347240 h 3715238"/>
              <a:gd name="connsiteX4" fmla="*/ 257010 w 1611298"/>
              <a:gd name="connsiteY4" fmla="*/ 2394161 h 3715238"/>
              <a:gd name="connsiteX5" fmla="*/ 31723 w 1611298"/>
              <a:gd name="connsiteY5" fmla="*/ 3573605 h 3715238"/>
              <a:gd name="connsiteX6" fmla="*/ 18471 w 1611298"/>
              <a:gd name="connsiteY6" fmla="*/ 3613361 h 3715238"/>
              <a:gd name="connsiteX7" fmla="*/ 190749 w 1611298"/>
              <a:gd name="connsiteY7" fmla="*/ 2844735 h 3715238"/>
              <a:gd name="connsiteX8" fmla="*/ 707584 w 1611298"/>
              <a:gd name="connsiteY8" fmla="*/ 1174961 h 3715238"/>
              <a:gd name="connsiteX9" fmla="*/ 429288 w 1611298"/>
              <a:gd name="connsiteY9" fmla="*/ 2089361 h 3715238"/>
              <a:gd name="connsiteX10" fmla="*/ 402784 w 1611298"/>
              <a:gd name="connsiteY10" fmla="*/ 2804979 h 3715238"/>
              <a:gd name="connsiteX11" fmla="*/ 270262 w 1611298"/>
              <a:gd name="connsiteY11" fmla="*/ 3573605 h 3715238"/>
              <a:gd name="connsiteX12" fmla="*/ 376280 w 1611298"/>
              <a:gd name="connsiteY12" fmla="*/ 2897744 h 3715238"/>
              <a:gd name="connsiteX13" fmla="*/ 1595480 w 1611298"/>
              <a:gd name="connsiteY13" fmla="*/ 1386996 h 3715238"/>
              <a:gd name="connsiteX14" fmla="*/ 1052140 w 1611298"/>
              <a:gd name="connsiteY14" fmla="*/ 2023101 h 3715238"/>
              <a:gd name="connsiteX15" fmla="*/ 787097 w 1611298"/>
              <a:gd name="connsiteY15" fmla="*/ 2407414 h 3715238"/>
              <a:gd name="connsiteX16" fmla="*/ 999132 w 1611298"/>
              <a:gd name="connsiteY16" fmla="*/ 3547101 h 3715238"/>
              <a:gd name="connsiteX17" fmla="*/ 826853 w 1611298"/>
              <a:gd name="connsiteY17" fmla="*/ 2288144 h 3715238"/>
              <a:gd name="connsiteX18" fmla="*/ 654575 w 1611298"/>
              <a:gd name="connsiteY18" fmla="*/ 1705048 h 3715238"/>
              <a:gd name="connsiteX19" fmla="*/ 641323 w 1611298"/>
              <a:gd name="connsiteY19" fmla="*/ 2182127 h 3715238"/>
              <a:gd name="connsiteX20" fmla="*/ 548558 w 1611298"/>
              <a:gd name="connsiteY20" fmla="*/ 1453257 h 3715238"/>
              <a:gd name="connsiteX21" fmla="*/ 230506 w 1611298"/>
              <a:gd name="connsiteY21" fmla="*/ 1665292 h 3715238"/>
              <a:gd name="connsiteX22" fmla="*/ 310019 w 1611298"/>
              <a:gd name="connsiteY22" fmla="*/ 1161709 h 3715238"/>
              <a:gd name="connsiteX23" fmla="*/ 137740 w 1611298"/>
              <a:gd name="connsiteY23" fmla="*/ 1864075 h 3715238"/>
              <a:gd name="connsiteX24" fmla="*/ 310019 w 1611298"/>
              <a:gd name="connsiteY24" fmla="*/ 2155622 h 3715238"/>
              <a:gd name="connsiteX25" fmla="*/ 614819 w 1611298"/>
              <a:gd name="connsiteY25" fmla="*/ 1440005 h 3715238"/>
              <a:gd name="connsiteX26" fmla="*/ 164245 w 1611298"/>
              <a:gd name="connsiteY26" fmla="*/ 2261640 h 3715238"/>
              <a:gd name="connsiteX27" fmla="*/ 230506 w 1611298"/>
              <a:gd name="connsiteY27" fmla="*/ 1479761 h 3715238"/>
              <a:gd name="connsiteX28" fmla="*/ 760593 w 1611298"/>
              <a:gd name="connsiteY28" fmla="*/ 8770 h 37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11298" h="3715238">
                <a:moveTo>
                  <a:pt x="760593" y="8770"/>
                </a:moveTo>
                <a:cubicBezTo>
                  <a:pt x="736297" y="132457"/>
                  <a:pt x="186332" y="1910457"/>
                  <a:pt x="84732" y="2221883"/>
                </a:cubicBezTo>
                <a:cubicBezTo>
                  <a:pt x="-16868" y="2533309"/>
                  <a:pt x="139950" y="2023101"/>
                  <a:pt x="150993" y="1877327"/>
                </a:cubicBezTo>
                <a:cubicBezTo>
                  <a:pt x="162036" y="1731553"/>
                  <a:pt x="133324" y="1261101"/>
                  <a:pt x="150993" y="1347240"/>
                </a:cubicBezTo>
                <a:cubicBezTo>
                  <a:pt x="168662" y="1433379"/>
                  <a:pt x="276888" y="2023100"/>
                  <a:pt x="257010" y="2394161"/>
                </a:cubicBezTo>
                <a:cubicBezTo>
                  <a:pt x="237132" y="2765222"/>
                  <a:pt x="71479" y="3370405"/>
                  <a:pt x="31723" y="3573605"/>
                </a:cubicBezTo>
                <a:cubicBezTo>
                  <a:pt x="-8033" y="3776805"/>
                  <a:pt x="-8033" y="3734839"/>
                  <a:pt x="18471" y="3613361"/>
                </a:cubicBezTo>
                <a:cubicBezTo>
                  <a:pt x="44975" y="3491883"/>
                  <a:pt x="75897" y="3251135"/>
                  <a:pt x="190749" y="2844735"/>
                </a:cubicBezTo>
                <a:cubicBezTo>
                  <a:pt x="305601" y="2438335"/>
                  <a:pt x="667828" y="1300857"/>
                  <a:pt x="707584" y="1174961"/>
                </a:cubicBezTo>
                <a:cubicBezTo>
                  <a:pt x="747340" y="1049065"/>
                  <a:pt x="480088" y="1817691"/>
                  <a:pt x="429288" y="2089361"/>
                </a:cubicBezTo>
                <a:cubicBezTo>
                  <a:pt x="378488" y="2361031"/>
                  <a:pt x="429288" y="2557605"/>
                  <a:pt x="402784" y="2804979"/>
                </a:cubicBezTo>
                <a:cubicBezTo>
                  <a:pt x="376280" y="3052353"/>
                  <a:pt x="274679" y="3558144"/>
                  <a:pt x="270262" y="3573605"/>
                </a:cubicBezTo>
                <a:cubicBezTo>
                  <a:pt x="265845" y="3589066"/>
                  <a:pt x="155410" y="3262179"/>
                  <a:pt x="376280" y="2897744"/>
                </a:cubicBezTo>
                <a:cubicBezTo>
                  <a:pt x="597150" y="2533309"/>
                  <a:pt x="1482837" y="1532770"/>
                  <a:pt x="1595480" y="1386996"/>
                </a:cubicBezTo>
                <a:cubicBezTo>
                  <a:pt x="1708123" y="1241222"/>
                  <a:pt x="1186870" y="1853031"/>
                  <a:pt x="1052140" y="2023101"/>
                </a:cubicBezTo>
                <a:cubicBezTo>
                  <a:pt x="917410" y="2193171"/>
                  <a:pt x="795932" y="2153414"/>
                  <a:pt x="787097" y="2407414"/>
                </a:cubicBezTo>
                <a:cubicBezTo>
                  <a:pt x="778262" y="2661414"/>
                  <a:pt x="992506" y="3566979"/>
                  <a:pt x="999132" y="3547101"/>
                </a:cubicBezTo>
                <a:cubicBezTo>
                  <a:pt x="1005758" y="3527223"/>
                  <a:pt x="884279" y="2595153"/>
                  <a:pt x="826853" y="2288144"/>
                </a:cubicBezTo>
                <a:cubicBezTo>
                  <a:pt x="769427" y="1981135"/>
                  <a:pt x="685497" y="1722717"/>
                  <a:pt x="654575" y="1705048"/>
                </a:cubicBezTo>
                <a:cubicBezTo>
                  <a:pt x="623653" y="1687379"/>
                  <a:pt x="658992" y="2224092"/>
                  <a:pt x="641323" y="2182127"/>
                </a:cubicBezTo>
                <a:cubicBezTo>
                  <a:pt x="623654" y="2140162"/>
                  <a:pt x="617027" y="1539396"/>
                  <a:pt x="548558" y="1453257"/>
                </a:cubicBezTo>
                <a:cubicBezTo>
                  <a:pt x="480089" y="1367118"/>
                  <a:pt x="270262" y="1713883"/>
                  <a:pt x="230506" y="1665292"/>
                </a:cubicBezTo>
                <a:cubicBezTo>
                  <a:pt x="190750" y="1616701"/>
                  <a:pt x="325480" y="1128579"/>
                  <a:pt x="310019" y="1161709"/>
                </a:cubicBezTo>
                <a:cubicBezTo>
                  <a:pt x="294558" y="1194839"/>
                  <a:pt x="137740" y="1698423"/>
                  <a:pt x="137740" y="1864075"/>
                </a:cubicBezTo>
                <a:cubicBezTo>
                  <a:pt x="137740" y="2029727"/>
                  <a:pt x="230506" y="2226300"/>
                  <a:pt x="310019" y="2155622"/>
                </a:cubicBezTo>
                <a:cubicBezTo>
                  <a:pt x="389532" y="2084944"/>
                  <a:pt x="639115" y="1422335"/>
                  <a:pt x="614819" y="1440005"/>
                </a:cubicBezTo>
                <a:cubicBezTo>
                  <a:pt x="590523" y="1457675"/>
                  <a:pt x="228297" y="2255014"/>
                  <a:pt x="164245" y="2261640"/>
                </a:cubicBezTo>
                <a:cubicBezTo>
                  <a:pt x="100193" y="2268266"/>
                  <a:pt x="135532" y="1855239"/>
                  <a:pt x="230506" y="1479761"/>
                </a:cubicBezTo>
                <a:cubicBezTo>
                  <a:pt x="325480" y="1104283"/>
                  <a:pt x="784889" y="-114917"/>
                  <a:pt x="760593" y="8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78B899B4-E196-D045-3562-2F2348264EA1}"/>
              </a:ext>
            </a:extLst>
          </p:cNvPr>
          <p:cNvSpPr/>
          <p:nvPr/>
        </p:nvSpPr>
        <p:spPr>
          <a:xfrm>
            <a:off x="7739248" y="5431112"/>
            <a:ext cx="940933" cy="5755582"/>
          </a:xfrm>
          <a:custGeom>
            <a:avLst/>
            <a:gdLst>
              <a:gd name="connsiteX0" fmla="*/ 940926 w 940933"/>
              <a:gd name="connsiteY0" fmla="*/ 2279 h 5755582"/>
              <a:gd name="connsiteX1" fmla="*/ 384335 w 940933"/>
              <a:gd name="connsiteY1" fmla="*/ 2122627 h 5755582"/>
              <a:gd name="connsiteX2" fmla="*/ 490352 w 940933"/>
              <a:gd name="connsiteY2" fmla="*/ 1632297 h 5755582"/>
              <a:gd name="connsiteX3" fmla="*/ 79535 w 940933"/>
              <a:gd name="connsiteY3" fmla="*/ 3116540 h 5755582"/>
              <a:gd name="connsiteX4" fmla="*/ 172300 w 940933"/>
              <a:gd name="connsiteY4" fmla="*/ 2785236 h 5755582"/>
              <a:gd name="connsiteX5" fmla="*/ 22 w 940933"/>
              <a:gd name="connsiteY5" fmla="*/ 4879079 h 5755582"/>
              <a:gd name="connsiteX6" fmla="*/ 185552 w 940933"/>
              <a:gd name="connsiteY6" fmla="*/ 3898418 h 5755582"/>
              <a:gd name="connsiteX7" fmla="*/ 198804 w 940933"/>
              <a:gd name="connsiteY7" fmla="*/ 3898418 h 5755582"/>
              <a:gd name="connsiteX8" fmla="*/ 450595 w 940933"/>
              <a:gd name="connsiteY8" fmla="*/ 5713966 h 5755582"/>
              <a:gd name="connsiteX9" fmla="*/ 384335 w 940933"/>
              <a:gd name="connsiteY9" fmla="*/ 5024853 h 5755582"/>
              <a:gd name="connsiteX10" fmla="*/ 66282 w 940933"/>
              <a:gd name="connsiteY10" fmla="*/ 3368331 h 5755582"/>
              <a:gd name="connsiteX11" fmla="*/ 66282 w 940933"/>
              <a:gd name="connsiteY11" fmla="*/ 4044192 h 5755582"/>
              <a:gd name="connsiteX12" fmla="*/ 265065 w 940933"/>
              <a:gd name="connsiteY12" fmla="*/ 1605792 h 5755582"/>
              <a:gd name="connsiteX13" fmla="*/ 106039 w 940933"/>
              <a:gd name="connsiteY13" fmla="*/ 3010523 h 5755582"/>
              <a:gd name="connsiteX14" fmla="*/ 371082 w 940933"/>
              <a:gd name="connsiteY14" fmla="*/ 1738314 h 5755582"/>
              <a:gd name="connsiteX15" fmla="*/ 940926 w 940933"/>
              <a:gd name="connsiteY15" fmla="*/ 2279 h 575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0933" h="5755582">
                <a:moveTo>
                  <a:pt x="940926" y="2279"/>
                </a:moveTo>
                <a:cubicBezTo>
                  <a:pt x="943135" y="66331"/>
                  <a:pt x="459431" y="1850957"/>
                  <a:pt x="384335" y="2122627"/>
                </a:cubicBezTo>
                <a:cubicBezTo>
                  <a:pt x="309239" y="2394297"/>
                  <a:pt x="541152" y="1466645"/>
                  <a:pt x="490352" y="1632297"/>
                </a:cubicBezTo>
                <a:cubicBezTo>
                  <a:pt x="439552" y="1797949"/>
                  <a:pt x="132544" y="2924384"/>
                  <a:pt x="79535" y="3116540"/>
                </a:cubicBezTo>
                <a:cubicBezTo>
                  <a:pt x="26526" y="3308696"/>
                  <a:pt x="185552" y="2491480"/>
                  <a:pt x="172300" y="2785236"/>
                </a:cubicBezTo>
                <a:cubicBezTo>
                  <a:pt x="159048" y="3078992"/>
                  <a:pt x="-2187" y="4693549"/>
                  <a:pt x="22" y="4879079"/>
                </a:cubicBezTo>
                <a:cubicBezTo>
                  <a:pt x="2231" y="5064609"/>
                  <a:pt x="152422" y="4061861"/>
                  <a:pt x="185552" y="3898418"/>
                </a:cubicBezTo>
                <a:cubicBezTo>
                  <a:pt x="218682" y="3734975"/>
                  <a:pt x="154630" y="3595827"/>
                  <a:pt x="198804" y="3898418"/>
                </a:cubicBezTo>
                <a:cubicBezTo>
                  <a:pt x="242978" y="4201009"/>
                  <a:pt x="419673" y="5526227"/>
                  <a:pt x="450595" y="5713966"/>
                </a:cubicBezTo>
                <a:cubicBezTo>
                  <a:pt x="481517" y="5901705"/>
                  <a:pt x="448387" y="5415792"/>
                  <a:pt x="384335" y="5024853"/>
                </a:cubicBezTo>
                <a:cubicBezTo>
                  <a:pt x="320283" y="4633914"/>
                  <a:pt x="119291" y="3531774"/>
                  <a:pt x="66282" y="3368331"/>
                </a:cubicBezTo>
                <a:cubicBezTo>
                  <a:pt x="13273" y="3204888"/>
                  <a:pt x="33151" y="4337949"/>
                  <a:pt x="66282" y="4044192"/>
                </a:cubicBezTo>
                <a:cubicBezTo>
                  <a:pt x="99413" y="3750435"/>
                  <a:pt x="258439" y="1778070"/>
                  <a:pt x="265065" y="1605792"/>
                </a:cubicBezTo>
                <a:cubicBezTo>
                  <a:pt x="271691" y="1433514"/>
                  <a:pt x="88369" y="2988436"/>
                  <a:pt x="106039" y="3010523"/>
                </a:cubicBezTo>
                <a:cubicBezTo>
                  <a:pt x="123708" y="3032610"/>
                  <a:pt x="229725" y="2235271"/>
                  <a:pt x="371082" y="1738314"/>
                </a:cubicBezTo>
                <a:cubicBezTo>
                  <a:pt x="512438" y="1241358"/>
                  <a:pt x="938717" y="-61773"/>
                  <a:pt x="940926" y="2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7503F070-859C-DD1A-646B-24C96B29B198}"/>
              </a:ext>
            </a:extLst>
          </p:cNvPr>
          <p:cNvSpPr/>
          <p:nvPr/>
        </p:nvSpPr>
        <p:spPr>
          <a:xfrm>
            <a:off x="5034651" y="6885728"/>
            <a:ext cx="54289" cy="1806042"/>
          </a:xfrm>
          <a:custGeom>
            <a:avLst/>
            <a:gdLst>
              <a:gd name="connsiteX0" fmla="*/ 54184 w 54289"/>
              <a:gd name="connsiteY0" fmla="*/ 5402 h 1806042"/>
              <a:gd name="connsiteX1" fmla="*/ 14427 w 54289"/>
              <a:gd name="connsiteY1" fmla="*/ 1754689 h 1806042"/>
              <a:gd name="connsiteX2" fmla="*/ 1175 w 54289"/>
              <a:gd name="connsiteY2" fmla="*/ 1224602 h 1806042"/>
              <a:gd name="connsiteX3" fmla="*/ 54184 w 54289"/>
              <a:gd name="connsiteY3" fmla="*/ 5402 h 1806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89" h="1806042">
                <a:moveTo>
                  <a:pt x="54184" y="5402"/>
                </a:moveTo>
                <a:cubicBezTo>
                  <a:pt x="56393" y="93750"/>
                  <a:pt x="23262" y="1551489"/>
                  <a:pt x="14427" y="1754689"/>
                </a:cubicBezTo>
                <a:cubicBezTo>
                  <a:pt x="5592" y="1957889"/>
                  <a:pt x="-3243" y="1511732"/>
                  <a:pt x="1175" y="1224602"/>
                </a:cubicBezTo>
                <a:cubicBezTo>
                  <a:pt x="5593" y="937472"/>
                  <a:pt x="51975" y="-82946"/>
                  <a:pt x="54184" y="5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6B6E229E-07A9-0866-9281-D570F28A564D}"/>
              </a:ext>
            </a:extLst>
          </p:cNvPr>
          <p:cNvSpPr/>
          <p:nvPr/>
        </p:nvSpPr>
        <p:spPr>
          <a:xfrm>
            <a:off x="6519258" y="7618743"/>
            <a:ext cx="438183" cy="1313859"/>
          </a:xfrm>
          <a:custGeom>
            <a:avLst/>
            <a:gdLst>
              <a:gd name="connsiteX0" fmla="*/ 438133 w 438183"/>
              <a:gd name="connsiteY0" fmla="*/ 1257 h 1313859"/>
              <a:gd name="connsiteX1" fmla="*/ 80325 w 438183"/>
              <a:gd name="connsiteY1" fmla="*/ 1114440 h 1313859"/>
              <a:gd name="connsiteX2" fmla="*/ 93577 w 438183"/>
              <a:gd name="connsiteY2" fmla="*/ 942161 h 1313859"/>
              <a:gd name="connsiteX3" fmla="*/ 812 w 438183"/>
              <a:gd name="connsiteY3" fmla="*/ 1313222 h 1313859"/>
              <a:gd name="connsiteX4" fmla="*/ 53820 w 438183"/>
              <a:gd name="connsiteY4" fmla="*/ 1021674 h 1313859"/>
              <a:gd name="connsiteX5" fmla="*/ 146585 w 438183"/>
              <a:gd name="connsiteY5" fmla="*/ 663866 h 1313859"/>
              <a:gd name="connsiteX6" fmla="*/ 106829 w 438183"/>
              <a:gd name="connsiteY6" fmla="*/ 889153 h 1313859"/>
              <a:gd name="connsiteX7" fmla="*/ 438133 w 438183"/>
              <a:gd name="connsiteY7" fmla="*/ 1257 h 1313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183" h="1313859">
                <a:moveTo>
                  <a:pt x="438133" y="1257"/>
                </a:moveTo>
                <a:cubicBezTo>
                  <a:pt x="433716" y="38805"/>
                  <a:pt x="137751" y="957623"/>
                  <a:pt x="80325" y="1114440"/>
                </a:cubicBezTo>
                <a:cubicBezTo>
                  <a:pt x="22899" y="1271257"/>
                  <a:pt x="106829" y="909031"/>
                  <a:pt x="93577" y="942161"/>
                </a:cubicBezTo>
                <a:cubicBezTo>
                  <a:pt x="80325" y="975291"/>
                  <a:pt x="7438" y="1299970"/>
                  <a:pt x="812" y="1313222"/>
                </a:cubicBezTo>
                <a:cubicBezTo>
                  <a:pt x="-5814" y="1326474"/>
                  <a:pt x="29524" y="1129900"/>
                  <a:pt x="53820" y="1021674"/>
                </a:cubicBezTo>
                <a:cubicBezTo>
                  <a:pt x="78115" y="913448"/>
                  <a:pt x="137750" y="685953"/>
                  <a:pt x="146585" y="663866"/>
                </a:cubicBezTo>
                <a:cubicBezTo>
                  <a:pt x="155420" y="641779"/>
                  <a:pt x="60446" y="999588"/>
                  <a:pt x="106829" y="889153"/>
                </a:cubicBezTo>
                <a:cubicBezTo>
                  <a:pt x="153212" y="778718"/>
                  <a:pt x="442550" y="-36291"/>
                  <a:pt x="438133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95A97920-33F6-AE7D-BA9C-4F5B4485BD30}"/>
              </a:ext>
            </a:extLst>
          </p:cNvPr>
          <p:cNvSpPr/>
          <p:nvPr/>
        </p:nvSpPr>
        <p:spPr>
          <a:xfrm>
            <a:off x="5667410" y="7765204"/>
            <a:ext cx="203946" cy="991213"/>
          </a:xfrm>
          <a:custGeom>
            <a:avLst/>
            <a:gdLst>
              <a:gd name="connsiteX0" fmla="*/ 203303 w 203946"/>
              <a:gd name="connsiteY0" fmla="*/ 570 h 991213"/>
              <a:gd name="connsiteX1" fmla="*/ 70781 w 203946"/>
              <a:gd name="connsiteY1" fmla="*/ 543909 h 991213"/>
              <a:gd name="connsiteX2" fmla="*/ 150294 w 203946"/>
              <a:gd name="connsiteY2" fmla="*/ 981231 h 991213"/>
              <a:gd name="connsiteX3" fmla="*/ 137042 w 203946"/>
              <a:gd name="connsiteY3" fmla="*/ 822205 h 991213"/>
              <a:gd name="connsiteX4" fmla="*/ 57529 w 203946"/>
              <a:gd name="connsiteY4" fmla="*/ 504153 h 991213"/>
              <a:gd name="connsiteX5" fmla="*/ 4520 w 203946"/>
              <a:gd name="connsiteY5" fmla="*/ 649926 h 991213"/>
              <a:gd name="connsiteX6" fmla="*/ 203303 w 203946"/>
              <a:gd name="connsiteY6" fmla="*/ 570 h 991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946" h="991213">
                <a:moveTo>
                  <a:pt x="203303" y="570"/>
                </a:moveTo>
                <a:cubicBezTo>
                  <a:pt x="214346" y="-17099"/>
                  <a:pt x="79616" y="380466"/>
                  <a:pt x="70781" y="543909"/>
                </a:cubicBezTo>
                <a:cubicBezTo>
                  <a:pt x="61946" y="707353"/>
                  <a:pt x="139250" y="934848"/>
                  <a:pt x="150294" y="981231"/>
                </a:cubicBezTo>
                <a:cubicBezTo>
                  <a:pt x="161337" y="1027614"/>
                  <a:pt x="152503" y="901718"/>
                  <a:pt x="137042" y="822205"/>
                </a:cubicBezTo>
                <a:cubicBezTo>
                  <a:pt x="121581" y="742692"/>
                  <a:pt x="79616" y="532866"/>
                  <a:pt x="57529" y="504153"/>
                </a:cubicBezTo>
                <a:cubicBezTo>
                  <a:pt x="35442" y="475440"/>
                  <a:pt x="-15358" y="736065"/>
                  <a:pt x="4520" y="649926"/>
                </a:cubicBezTo>
                <a:cubicBezTo>
                  <a:pt x="24398" y="563787"/>
                  <a:pt x="192260" y="18239"/>
                  <a:pt x="203303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4905E495-4951-4CFD-D3C7-1FA5130CA36B}"/>
              </a:ext>
            </a:extLst>
          </p:cNvPr>
          <p:cNvSpPr/>
          <p:nvPr/>
        </p:nvSpPr>
        <p:spPr>
          <a:xfrm>
            <a:off x="6012228" y="2790106"/>
            <a:ext cx="81072" cy="197308"/>
          </a:xfrm>
          <a:custGeom>
            <a:avLst/>
            <a:gdLst>
              <a:gd name="connsiteX0" fmla="*/ 80883 w 81072"/>
              <a:gd name="connsiteY0" fmla="*/ 764 h 197308"/>
              <a:gd name="connsiteX1" fmla="*/ 24545 w 81072"/>
              <a:gd name="connsiteY1" fmla="*/ 91771 h 197308"/>
              <a:gd name="connsiteX2" fmla="*/ 15878 w 81072"/>
              <a:gd name="connsiteY2" fmla="*/ 195778 h 197308"/>
              <a:gd name="connsiteX3" fmla="*/ 2877 w 81072"/>
              <a:gd name="connsiteY3" fmla="*/ 143775 h 197308"/>
              <a:gd name="connsiteX4" fmla="*/ 80883 w 81072"/>
              <a:gd name="connsiteY4" fmla="*/ 764 h 19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72" h="197308">
                <a:moveTo>
                  <a:pt x="80883" y="764"/>
                </a:moveTo>
                <a:cubicBezTo>
                  <a:pt x="84494" y="-7903"/>
                  <a:pt x="35379" y="59269"/>
                  <a:pt x="24545" y="91771"/>
                </a:cubicBezTo>
                <a:cubicBezTo>
                  <a:pt x="13711" y="124273"/>
                  <a:pt x="19489" y="187111"/>
                  <a:pt x="15878" y="195778"/>
                </a:cubicBezTo>
                <a:cubicBezTo>
                  <a:pt x="12267" y="204445"/>
                  <a:pt x="-7235" y="174833"/>
                  <a:pt x="2877" y="143775"/>
                </a:cubicBezTo>
                <a:cubicBezTo>
                  <a:pt x="12989" y="112717"/>
                  <a:pt x="77272" y="9431"/>
                  <a:pt x="80883" y="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26F5F25D-F412-D0CA-E79C-550663246F35}"/>
              </a:ext>
            </a:extLst>
          </p:cNvPr>
          <p:cNvSpPr/>
          <p:nvPr/>
        </p:nvSpPr>
        <p:spPr>
          <a:xfrm>
            <a:off x="5958761" y="3523060"/>
            <a:ext cx="75620" cy="186173"/>
          </a:xfrm>
          <a:custGeom>
            <a:avLst/>
            <a:gdLst>
              <a:gd name="connsiteX0" fmla="*/ 7 w 75620"/>
              <a:gd name="connsiteY0" fmla="*/ 197 h 186173"/>
              <a:gd name="connsiteX1" fmla="*/ 69345 w 75620"/>
              <a:gd name="connsiteY1" fmla="*/ 177876 h 186173"/>
              <a:gd name="connsiteX2" fmla="*/ 65012 w 75620"/>
              <a:gd name="connsiteY2" fmla="*/ 143207 h 186173"/>
              <a:gd name="connsiteX3" fmla="*/ 7 w 75620"/>
              <a:gd name="connsiteY3" fmla="*/ 197 h 18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20" h="186173">
                <a:moveTo>
                  <a:pt x="7" y="197"/>
                </a:moveTo>
                <a:cubicBezTo>
                  <a:pt x="729" y="5975"/>
                  <a:pt x="58511" y="154041"/>
                  <a:pt x="69345" y="177876"/>
                </a:cubicBezTo>
                <a:cubicBezTo>
                  <a:pt x="80179" y="201711"/>
                  <a:pt x="75846" y="169209"/>
                  <a:pt x="65012" y="143207"/>
                </a:cubicBezTo>
                <a:cubicBezTo>
                  <a:pt x="54178" y="117205"/>
                  <a:pt x="-715" y="-5581"/>
                  <a:pt x="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EEFFC999-4FD8-75BF-6BC8-1E27399327D4}"/>
              </a:ext>
            </a:extLst>
          </p:cNvPr>
          <p:cNvSpPr/>
          <p:nvPr/>
        </p:nvSpPr>
        <p:spPr>
          <a:xfrm>
            <a:off x="5648343" y="3211048"/>
            <a:ext cx="41752" cy="130542"/>
          </a:xfrm>
          <a:custGeom>
            <a:avLst/>
            <a:gdLst>
              <a:gd name="connsiteX0" fmla="*/ 41739 w 41752"/>
              <a:gd name="connsiteY0" fmla="*/ 186 h 130542"/>
              <a:gd name="connsiteX1" fmla="*/ 7069 w 41752"/>
              <a:gd name="connsiteY1" fmla="*/ 86859 h 130542"/>
              <a:gd name="connsiteX2" fmla="*/ 2736 w 41752"/>
              <a:gd name="connsiteY2" fmla="*/ 130196 h 130542"/>
              <a:gd name="connsiteX3" fmla="*/ 2736 w 41752"/>
              <a:gd name="connsiteY3" fmla="*/ 65191 h 130542"/>
              <a:gd name="connsiteX4" fmla="*/ 41739 w 41752"/>
              <a:gd name="connsiteY4" fmla="*/ 186 h 13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52" h="130542">
                <a:moveTo>
                  <a:pt x="41739" y="186"/>
                </a:moveTo>
                <a:cubicBezTo>
                  <a:pt x="42461" y="3797"/>
                  <a:pt x="13569" y="65191"/>
                  <a:pt x="7069" y="86859"/>
                </a:cubicBezTo>
                <a:cubicBezTo>
                  <a:pt x="568" y="108527"/>
                  <a:pt x="3458" y="133807"/>
                  <a:pt x="2736" y="130196"/>
                </a:cubicBezTo>
                <a:cubicBezTo>
                  <a:pt x="2014" y="126585"/>
                  <a:pt x="-3042" y="83970"/>
                  <a:pt x="2736" y="65191"/>
                </a:cubicBezTo>
                <a:cubicBezTo>
                  <a:pt x="8514" y="46412"/>
                  <a:pt x="41017" y="-3425"/>
                  <a:pt x="41739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91128452-874F-DEA0-F786-F4DB4D653B02}"/>
              </a:ext>
            </a:extLst>
          </p:cNvPr>
          <p:cNvSpPr/>
          <p:nvPr/>
        </p:nvSpPr>
        <p:spPr>
          <a:xfrm>
            <a:off x="6412553" y="3098556"/>
            <a:ext cx="40302" cy="286030"/>
          </a:xfrm>
          <a:custGeom>
            <a:avLst/>
            <a:gdLst>
              <a:gd name="connsiteX0" fmla="*/ 40251 w 40302"/>
              <a:gd name="connsiteY0" fmla="*/ 3 h 286030"/>
              <a:gd name="connsiteX1" fmla="*/ 9915 w 40302"/>
              <a:gd name="connsiteY1" fmla="*/ 169016 h 286030"/>
              <a:gd name="connsiteX2" fmla="*/ 27250 w 40302"/>
              <a:gd name="connsiteY2" fmla="*/ 286024 h 286030"/>
              <a:gd name="connsiteX3" fmla="*/ 1248 w 40302"/>
              <a:gd name="connsiteY3" fmla="*/ 173349 h 286030"/>
              <a:gd name="connsiteX4" fmla="*/ 40251 w 40302"/>
              <a:gd name="connsiteY4" fmla="*/ 3 h 28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2" h="286030">
                <a:moveTo>
                  <a:pt x="40251" y="3"/>
                </a:moveTo>
                <a:cubicBezTo>
                  <a:pt x="41695" y="-719"/>
                  <a:pt x="12082" y="121346"/>
                  <a:pt x="9915" y="169016"/>
                </a:cubicBezTo>
                <a:cubicBezTo>
                  <a:pt x="7748" y="216686"/>
                  <a:pt x="28694" y="285302"/>
                  <a:pt x="27250" y="286024"/>
                </a:cubicBezTo>
                <a:cubicBezTo>
                  <a:pt x="25806" y="286746"/>
                  <a:pt x="-6697" y="225353"/>
                  <a:pt x="1248" y="173349"/>
                </a:cubicBezTo>
                <a:cubicBezTo>
                  <a:pt x="9193" y="121345"/>
                  <a:pt x="38807" y="725"/>
                  <a:pt x="4025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A0A9329D-74FC-81F5-067D-4B16238ABBCD}"/>
              </a:ext>
            </a:extLst>
          </p:cNvPr>
          <p:cNvSpPr/>
          <p:nvPr/>
        </p:nvSpPr>
        <p:spPr>
          <a:xfrm>
            <a:off x="6396058" y="3774381"/>
            <a:ext cx="148875" cy="143436"/>
          </a:xfrm>
          <a:custGeom>
            <a:avLst/>
            <a:gdLst>
              <a:gd name="connsiteX0" fmla="*/ 408 w 148875"/>
              <a:gd name="connsiteY0" fmla="*/ 228 h 143436"/>
              <a:gd name="connsiteX1" fmla="*/ 91415 w 148875"/>
              <a:gd name="connsiteY1" fmla="*/ 78233 h 143436"/>
              <a:gd name="connsiteX2" fmla="*/ 147752 w 148875"/>
              <a:gd name="connsiteY2" fmla="*/ 143238 h 143436"/>
              <a:gd name="connsiteX3" fmla="*/ 130418 w 148875"/>
              <a:gd name="connsiteY3" fmla="*/ 99901 h 143436"/>
              <a:gd name="connsiteX4" fmla="*/ 130418 w 148875"/>
              <a:gd name="connsiteY4" fmla="*/ 104235 h 143436"/>
              <a:gd name="connsiteX5" fmla="*/ 408 w 148875"/>
              <a:gd name="connsiteY5" fmla="*/ 228 h 14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75" h="143436">
                <a:moveTo>
                  <a:pt x="408" y="228"/>
                </a:moveTo>
                <a:cubicBezTo>
                  <a:pt x="-6092" y="-4106"/>
                  <a:pt x="66858" y="54398"/>
                  <a:pt x="91415" y="78233"/>
                </a:cubicBezTo>
                <a:cubicBezTo>
                  <a:pt x="115972" y="102068"/>
                  <a:pt x="141252" y="139627"/>
                  <a:pt x="147752" y="143238"/>
                </a:cubicBezTo>
                <a:cubicBezTo>
                  <a:pt x="154252" y="146849"/>
                  <a:pt x="130418" y="99901"/>
                  <a:pt x="130418" y="99901"/>
                </a:cubicBezTo>
                <a:cubicBezTo>
                  <a:pt x="127529" y="93401"/>
                  <a:pt x="153531" y="121569"/>
                  <a:pt x="130418" y="104235"/>
                </a:cubicBezTo>
                <a:cubicBezTo>
                  <a:pt x="107305" y="86901"/>
                  <a:pt x="6908" y="4562"/>
                  <a:pt x="408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69F5B890-4BD0-41BB-5E29-38F040F2DD61}"/>
              </a:ext>
            </a:extLst>
          </p:cNvPr>
          <p:cNvSpPr/>
          <p:nvPr/>
        </p:nvSpPr>
        <p:spPr>
          <a:xfrm>
            <a:off x="6718641" y="3800331"/>
            <a:ext cx="142237" cy="107256"/>
          </a:xfrm>
          <a:custGeom>
            <a:avLst/>
            <a:gdLst>
              <a:gd name="connsiteX0" fmla="*/ 141526 w 142237"/>
              <a:gd name="connsiteY0" fmla="*/ 279 h 107256"/>
              <a:gd name="connsiteX1" fmla="*/ 2849 w 142237"/>
              <a:gd name="connsiteY1" fmla="*/ 104287 h 107256"/>
              <a:gd name="connsiteX2" fmla="*/ 54853 w 142237"/>
              <a:gd name="connsiteY2" fmla="*/ 73951 h 107256"/>
              <a:gd name="connsiteX3" fmla="*/ 141526 w 142237"/>
              <a:gd name="connsiteY3" fmla="*/ 279 h 10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237" h="107256">
                <a:moveTo>
                  <a:pt x="141526" y="279"/>
                </a:moveTo>
                <a:cubicBezTo>
                  <a:pt x="132859" y="5335"/>
                  <a:pt x="17294" y="92008"/>
                  <a:pt x="2849" y="104287"/>
                </a:cubicBezTo>
                <a:cubicBezTo>
                  <a:pt x="-11597" y="116566"/>
                  <a:pt x="32463" y="87674"/>
                  <a:pt x="54853" y="73951"/>
                </a:cubicBezTo>
                <a:cubicBezTo>
                  <a:pt x="77243" y="60228"/>
                  <a:pt x="150193" y="-4777"/>
                  <a:pt x="141526" y="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7AA5E20E-BF99-B77E-4865-D932F831BC00}"/>
              </a:ext>
            </a:extLst>
          </p:cNvPr>
          <p:cNvSpPr/>
          <p:nvPr/>
        </p:nvSpPr>
        <p:spPr>
          <a:xfrm>
            <a:off x="6847114" y="3289109"/>
            <a:ext cx="45991" cy="139604"/>
          </a:xfrm>
          <a:custGeom>
            <a:avLst/>
            <a:gdLst>
              <a:gd name="connsiteX0" fmla="*/ 52 w 45991"/>
              <a:gd name="connsiteY0" fmla="*/ 131 h 139604"/>
              <a:gd name="connsiteX1" fmla="*/ 34721 w 45991"/>
              <a:gd name="connsiteY1" fmla="*/ 91137 h 139604"/>
              <a:gd name="connsiteX2" fmla="*/ 43388 w 45991"/>
              <a:gd name="connsiteY2" fmla="*/ 138808 h 139604"/>
              <a:gd name="connsiteX3" fmla="*/ 43388 w 45991"/>
              <a:gd name="connsiteY3" fmla="*/ 112806 h 139604"/>
              <a:gd name="connsiteX4" fmla="*/ 52 w 45991"/>
              <a:gd name="connsiteY4" fmla="*/ 131 h 139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91" h="139604">
                <a:moveTo>
                  <a:pt x="52" y="131"/>
                </a:moveTo>
                <a:cubicBezTo>
                  <a:pt x="-1392" y="-3480"/>
                  <a:pt x="27498" y="68024"/>
                  <a:pt x="34721" y="91137"/>
                </a:cubicBezTo>
                <a:cubicBezTo>
                  <a:pt x="41944" y="114250"/>
                  <a:pt x="43388" y="138808"/>
                  <a:pt x="43388" y="138808"/>
                </a:cubicBezTo>
                <a:cubicBezTo>
                  <a:pt x="44832" y="142419"/>
                  <a:pt x="48444" y="133752"/>
                  <a:pt x="43388" y="112806"/>
                </a:cubicBezTo>
                <a:cubicBezTo>
                  <a:pt x="38332" y="91860"/>
                  <a:pt x="1496" y="3742"/>
                  <a:pt x="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D8588526-B36B-1F2A-3398-86D28D37BAA9}"/>
              </a:ext>
            </a:extLst>
          </p:cNvPr>
          <p:cNvSpPr/>
          <p:nvPr/>
        </p:nvSpPr>
        <p:spPr>
          <a:xfrm>
            <a:off x="6998730" y="3475582"/>
            <a:ext cx="82479" cy="156030"/>
          </a:xfrm>
          <a:custGeom>
            <a:avLst/>
            <a:gdLst>
              <a:gd name="connsiteX0" fmla="*/ 82453 w 82479"/>
              <a:gd name="connsiteY0" fmla="*/ 5 h 156030"/>
              <a:gd name="connsiteX1" fmla="*/ 13115 w 82479"/>
              <a:gd name="connsiteY1" fmla="*/ 104012 h 156030"/>
              <a:gd name="connsiteX2" fmla="*/ 8781 w 82479"/>
              <a:gd name="connsiteY2" fmla="*/ 156016 h 156030"/>
              <a:gd name="connsiteX3" fmla="*/ 4447 w 82479"/>
              <a:gd name="connsiteY3" fmla="*/ 99679 h 156030"/>
              <a:gd name="connsiteX4" fmla="*/ 82453 w 82479"/>
              <a:gd name="connsiteY4" fmla="*/ 5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79" h="156030">
                <a:moveTo>
                  <a:pt x="82453" y="5"/>
                </a:moveTo>
                <a:cubicBezTo>
                  <a:pt x="83897" y="727"/>
                  <a:pt x="25394" y="78010"/>
                  <a:pt x="13115" y="104012"/>
                </a:cubicBezTo>
                <a:cubicBezTo>
                  <a:pt x="836" y="130014"/>
                  <a:pt x="10225" y="156738"/>
                  <a:pt x="8781" y="156016"/>
                </a:cubicBezTo>
                <a:cubicBezTo>
                  <a:pt x="7337" y="155294"/>
                  <a:pt x="-7109" y="122792"/>
                  <a:pt x="4447" y="99679"/>
                </a:cubicBezTo>
                <a:cubicBezTo>
                  <a:pt x="16003" y="76566"/>
                  <a:pt x="81009" y="-717"/>
                  <a:pt x="8245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BB9D1FA4-D5A3-5AA4-435A-B365CBBB0B80}"/>
              </a:ext>
            </a:extLst>
          </p:cNvPr>
          <p:cNvSpPr/>
          <p:nvPr/>
        </p:nvSpPr>
        <p:spPr>
          <a:xfrm>
            <a:off x="7102449" y="3726938"/>
            <a:ext cx="303759" cy="156148"/>
          </a:xfrm>
          <a:custGeom>
            <a:avLst/>
            <a:gdLst>
              <a:gd name="connsiteX0" fmla="*/ 303758 w 303759"/>
              <a:gd name="connsiteY0" fmla="*/ 0 h 156148"/>
              <a:gd name="connsiteX1" fmla="*/ 69741 w 303759"/>
              <a:gd name="connsiteY1" fmla="*/ 143011 h 156148"/>
              <a:gd name="connsiteX2" fmla="*/ 108743 w 303759"/>
              <a:gd name="connsiteY2" fmla="*/ 104008 h 156148"/>
              <a:gd name="connsiteX3" fmla="*/ 402 w 303759"/>
              <a:gd name="connsiteY3" fmla="*/ 156012 h 156148"/>
              <a:gd name="connsiteX4" fmla="*/ 69741 w 303759"/>
              <a:gd name="connsiteY4" fmla="*/ 95341 h 156148"/>
              <a:gd name="connsiteX5" fmla="*/ 9069 w 303759"/>
              <a:gd name="connsiteY5" fmla="*/ 156012 h 156148"/>
              <a:gd name="connsiteX6" fmla="*/ 82742 w 303759"/>
              <a:gd name="connsiteY6" fmla="*/ 112675 h 156148"/>
              <a:gd name="connsiteX7" fmla="*/ 65407 w 303759"/>
              <a:gd name="connsiteY7" fmla="*/ 143011 h 156148"/>
              <a:gd name="connsiteX8" fmla="*/ 303758 w 303759"/>
              <a:gd name="connsiteY8" fmla="*/ 0 h 15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759" h="156148">
                <a:moveTo>
                  <a:pt x="303758" y="0"/>
                </a:moveTo>
                <a:cubicBezTo>
                  <a:pt x="304480" y="0"/>
                  <a:pt x="102243" y="125676"/>
                  <a:pt x="69741" y="143011"/>
                </a:cubicBezTo>
                <a:cubicBezTo>
                  <a:pt x="37239" y="160346"/>
                  <a:pt x="120300" y="101841"/>
                  <a:pt x="108743" y="104008"/>
                </a:cubicBezTo>
                <a:cubicBezTo>
                  <a:pt x="97186" y="106175"/>
                  <a:pt x="6902" y="157457"/>
                  <a:pt x="402" y="156012"/>
                </a:cubicBezTo>
                <a:cubicBezTo>
                  <a:pt x="-6098" y="154568"/>
                  <a:pt x="68297" y="95341"/>
                  <a:pt x="69741" y="95341"/>
                </a:cubicBezTo>
                <a:cubicBezTo>
                  <a:pt x="71185" y="95341"/>
                  <a:pt x="6902" y="153123"/>
                  <a:pt x="9069" y="156012"/>
                </a:cubicBezTo>
                <a:cubicBezTo>
                  <a:pt x="11236" y="158901"/>
                  <a:pt x="73352" y="114842"/>
                  <a:pt x="82742" y="112675"/>
                </a:cubicBezTo>
                <a:cubicBezTo>
                  <a:pt x="92132" y="110508"/>
                  <a:pt x="32182" y="160346"/>
                  <a:pt x="65407" y="143011"/>
                </a:cubicBezTo>
                <a:cubicBezTo>
                  <a:pt x="98632" y="125676"/>
                  <a:pt x="303036" y="0"/>
                  <a:pt x="3037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D3B51B03-51A9-D9C5-DBBE-0007F0662EE8}"/>
              </a:ext>
            </a:extLst>
          </p:cNvPr>
          <p:cNvSpPr/>
          <p:nvPr/>
        </p:nvSpPr>
        <p:spPr>
          <a:xfrm>
            <a:off x="5684777" y="3696322"/>
            <a:ext cx="521014" cy="164960"/>
          </a:xfrm>
          <a:custGeom>
            <a:avLst/>
            <a:gdLst>
              <a:gd name="connsiteX0" fmla="*/ 971 w 521014"/>
              <a:gd name="connsiteY0" fmla="*/ 281 h 164960"/>
              <a:gd name="connsiteX1" fmla="*/ 282658 w 521014"/>
              <a:gd name="connsiteY1" fmla="*/ 78287 h 164960"/>
              <a:gd name="connsiteX2" fmla="*/ 243655 w 521014"/>
              <a:gd name="connsiteY2" fmla="*/ 78287 h 164960"/>
              <a:gd name="connsiteX3" fmla="*/ 338996 w 521014"/>
              <a:gd name="connsiteY3" fmla="*/ 34950 h 164960"/>
              <a:gd name="connsiteX4" fmla="*/ 282658 w 521014"/>
              <a:gd name="connsiteY4" fmla="*/ 78287 h 164960"/>
              <a:gd name="connsiteX5" fmla="*/ 356330 w 521014"/>
              <a:gd name="connsiteY5" fmla="*/ 117289 h 164960"/>
              <a:gd name="connsiteX6" fmla="*/ 425668 w 521014"/>
              <a:gd name="connsiteY6" fmla="*/ 164960 h 164960"/>
              <a:gd name="connsiteX7" fmla="*/ 521009 w 521014"/>
              <a:gd name="connsiteY7" fmla="*/ 117289 h 164960"/>
              <a:gd name="connsiteX8" fmla="*/ 421335 w 521014"/>
              <a:gd name="connsiteY8" fmla="*/ 143291 h 164960"/>
              <a:gd name="connsiteX9" fmla="*/ 265323 w 521014"/>
              <a:gd name="connsiteY9" fmla="*/ 52285 h 164960"/>
              <a:gd name="connsiteX10" fmla="*/ 256656 w 521014"/>
              <a:gd name="connsiteY10" fmla="*/ 47951 h 164960"/>
              <a:gd name="connsiteX11" fmla="*/ 191651 w 521014"/>
              <a:gd name="connsiteY11" fmla="*/ 52285 h 164960"/>
              <a:gd name="connsiteX12" fmla="*/ 971 w 521014"/>
              <a:gd name="connsiteY12" fmla="*/ 281 h 1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1014" h="164960">
                <a:moveTo>
                  <a:pt x="971" y="281"/>
                </a:moveTo>
                <a:lnTo>
                  <a:pt x="282658" y="78287"/>
                </a:lnTo>
                <a:cubicBezTo>
                  <a:pt x="323105" y="91288"/>
                  <a:pt x="234265" y="85510"/>
                  <a:pt x="243655" y="78287"/>
                </a:cubicBezTo>
                <a:cubicBezTo>
                  <a:pt x="253045" y="71064"/>
                  <a:pt x="332496" y="34950"/>
                  <a:pt x="338996" y="34950"/>
                </a:cubicBezTo>
                <a:cubicBezTo>
                  <a:pt x="345496" y="34950"/>
                  <a:pt x="279769" y="64564"/>
                  <a:pt x="282658" y="78287"/>
                </a:cubicBezTo>
                <a:cubicBezTo>
                  <a:pt x="285547" y="92010"/>
                  <a:pt x="332495" y="102844"/>
                  <a:pt x="356330" y="117289"/>
                </a:cubicBezTo>
                <a:cubicBezTo>
                  <a:pt x="380165" y="131734"/>
                  <a:pt x="398222" y="164960"/>
                  <a:pt x="425668" y="164960"/>
                </a:cubicBezTo>
                <a:cubicBezTo>
                  <a:pt x="453114" y="164960"/>
                  <a:pt x="521731" y="120900"/>
                  <a:pt x="521009" y="117289"/>
                </a:cubicBezTo>
                <a:cubicBezTo>
                  <a:pt x="520287" y="113678"/>
                  <a:pt x="463949" y="154125"/>
                  <a:pt x="421335" y="143291"/>
                </a:cubicBezTo>
                <a:cubicBezTo>
                  <a:pt x="378721" y="132457"/>
                  <a:pt x="265323" y="52285"/>
                  <a:pt x="265323" y="52285"/>
                </a:cubicBezTo>
                <a:cubicBezTo>
                  <a:pt x="237877" y="36395"/>
                  <a:pt x="268935" y="47951"/>
                  <a:pt x="256656" y="47951"/>
                </a:cubicBezTo>
                <a:cubicBezTo>
                  <a:pt x="244377" y="47951"/>
                  <a:pt x="230654" y="61674"/>
                  <a:pt x="191651" y="52285"/>
                </a:cubicBezTo>
                <a:cubicBezTo>
                  <a:pt x="152648" y="42896"/>
                  <a:pt x="-14197" y="-4053"/>
                  <a:pt x="971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0C518C58-7E33-9757-D578-8C5794889E25}"/>
              </a:ext>
            </a:extLst>
          </p:cNvPr>
          <p:cNvSpPr/>
          <p:nvPr/>
        </p:nvSpPr>
        <p:spPr>
          <a:xfrm>
            <a:off x="5828665" y="5282654"/>
            <a:ext cx="47887" cy="138848"/>
          </a:xfrm>
          <a:custGeom>
            <a:avLst/>
            <a:gdLst>
              <a:gd name="connsiteX0" fmla="*/ 4427 w 47887"/>
              <a:gd name="connsiteY0" fmla="*/ 64 h 138848"/>
              <a:gd name="connsiteX1" fmla="*/ 34762 w 47887"/>
              <a:gd name="connsiteY1" fmla="*/ 73737 h 138848"/>
              <a:gd name="connsiteX2" fmla="*/ 93 w 47887"/>
              <a:gd name="connsiteY2" fmla="*/ 138741 h 138848"/>
              <a:gd name="connsiteX3" fmla="*/ 47763 w 47887"/>
              <a:gd name="connsiteY3" fmla="*/ 86737 h 138848"/>
              <a:gd name="connsiteX4" fmla="*/ 4427 w 47887"/>
              <a:gd name="connsiteY4" fmla="*/ 64 h 13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87" h="138848">
                <a:moveTo>
                  <a:pt x="4427" y="64"/>
                </a:moveTo>
                <a:cubicBezTo>
                  <a:pt x="2260" y="-2103"/>
                  <a:pt x="35484" y="50624"/>
                  <a:pt x="34762" y="73737"/>
                </a:cubicBezTo>
                <a:cubicBezTo>
                  <a:pt x="34040" y="96850"/>
                  <a:pt x="-2074" y="136574"/>
                  <a:pt x="93" y="138741"/>
                </a:cubicBezTo>
                <a:cubicBezTo>
                  <a:pt x="2260" y="140908"/>
                  <a:pt x="50652" y="109850"/>
                  <a:pt x="47763" y="86737"/>
                </a:cubicBezTo>
                <a:cubicBezTo>
                  <a:pt x="44874" y="63624"/>
                  <a:pt x="6594" y="2231"/>
                  <a:pt x="442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1064AF8C-975A-C91E-4258-59AFAB2CCB8B}"/>
              </a:ext>
            </a:extLst>
          </p:cNvPr>
          <p:cNvSpPr/>
          <p:nvPr/>
        </p:nvSpPr>
        <p:spPr>
          <a:xfrm>
            <a:off x="7491914" y="5378014"/>
            <a:ext cx="48680" cy="125754"/>
          </a:xfrm>
          <a:custGeom>
            <a:avLst/>
            <a:gdLst>
              <a:gd name="connsiteX0" fmla="*/ 48636 w 48680"/>
              <a:gd name="connsiteY0" fmla="*/ 45 h 125754"/>
              <a:gd name="connsiteX1" fmla="*/ 9633 w 48680"/>
              <a:gd name="connsiteY1" fmla="*/ 60716 h 125754"/>
              <a:gd name="connsiteX2" fmla="*/ 9633 w 48680"/>
              <a:gd name="connsiteY2" fmla="*/ 125721 h 125754"/>
              <a:gd name="connsiteX3" fmla="*/ 966 w 48680"/>
              <a:gd name="connsiteY3" fmla="*/ 52049 h 125754"/>
              <a:gd name="connsiteX4" fmla="*/ 48636 w 48680"/>
              <a:gd name="connsiteY4" fmla="*/ 45 h 12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80" h="125754">
                <a:moveTo>
                  <a:pt x="48636" y="45"/>
                </a:moveTo>
                <a:cubicBezTo>
                  <a:pt x="50080" y="1489"/>
                  <a:pt x="16133" y="39770"/>
                  <a:pt x="9633" y="60716"/>
                </a:cubicBezTo>
                <a:cubicBezTo>
                  <a:pt x="3132" y="81662"/>
                  <a:pt x="11077" y="127165"/>
                  <a:pt x="9633" y="125721"/>
                </a:cubicBezTo>
                <a:cubicBezTo>
                  <a:pt x="8189" y="124277"/>
                  <a:pt x="-3368" y="72273"/>
                  <a:pt x="966" y="52049"/>
                </a:cubicBezTo>
                <a:cubicBezTo>
                  <a:pt x="5300" y="31825"/>
                  <a:pt x="47192" y="-1399"/>
                  <a:pt x="48636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7AD13749-148D-C7C0-7824-8BCA4A1550F0}"/>
              </a:ext>
            </a:extLst>
          </p:cNvPr>
          <p:cNvSpPr/>
          <p:nvPr/>
        </p:nvSpPr>
        <p:spPr>
          <a:xfrm>
            <a:off x="5535832" y="5234953"/>
            <a:ext cx="54616" cy="130187"/>
          </a:xfrm>
          <a:custGeom>
            <a:avLst/>
            <a:gdLst>
              <a:gd name="connsiteX0" fmla="*/ 54576 w 54616"/>
              <a:gd name="connsiteY0" fmla="*/ 95 h 130187"/>
              <a:gd name="connsiteX1" fmla="*/ 11239 w 54616"/>
              <a:gd name="connsiteY1" fmla="*/ 69434 h 130187"/>
              <a:gd name="connsiteX2" fmla="*/ 11239 w 54616"/>
              <a:gd name="connsiteY2" fmla="*/ 130105 h 130187"/>
              <a:gd name="connsiteX3" fmla="*/ 2572 w 54616"/>
              <a:gd name="connsiteY3" fmla="*/ 56433 h 130187"/>
              <a:gd name="connsiteX4" fmla="*/ 54576 w 54616"/>
              <a:gd name="connsiteY4" fmla="*/ 95 h 13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16" h="130187">
                <a:moveTo>
                  <a:pt x="54576" y="95"/>
                </a:moveTo>
                <a:cubicBezTo>
                  <a:pt x="56021" y="2262"/>
                  <a:pt x="18462" y="47766"/>
                  <a:pt x="11239" y="69434"/>
                </a:cubicBezTo>
                <a:cubicBezTo>
                  <a:pt x="4016" y="91102"/>
                  <a:pt x="12683" y="132272"/>
                  <a:pt x="11239" y="130105"/>
                </a:cubicBezTo>
                <a:cubicBezTo>
                  <a:pt x="9794" y="127938"/>
                  <a:pt x="-6095" y="79546"/>
                  <a:pt x="2572" y="56433"/>
                </a:cubicBezTo>
                <a:cubicBezTo>
                  <a:pt x="11239" y="33320"/>
                  <a:pt x="53131" y="-2072"/>
                  <a:pt x="5457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9064BC5F-762A-3369-C153-2CAFBDE61E95}"/>
              </a:ext>
            </a:extLst>
          </p:cNvPr>
          <p:cNvSpPr/>
          <p:nvPr/>
        </p:nvSpPr>
        <p:spPr>
          <a:xfrm>
            <a:off x="7241473" y="5989046"/>
            <a:ext cx="42295" cy="147501"/>
          </a:xfrm>
          <a:custGeom>
            <a:avLst/>
            <a:gdLst>
              <a:gd name="connsiteX0" fmla="*/ 55 w 42295"/>
              <a:gd name="connsiteY0" fmla="*/ 57 h 147501"/>
              <a:gd name="connsiteX1" fmla="*/ 39058 w 42295"/>
              <a:gd name="connsiteY1" fmla="*/ 82397 h 147501"/>
              <a:gd name="connsiteX2" fmla="*/ 39058 w 42295"/>
              <a:gd name="connsiteY2" fmla="*/ 147401 h 147501"/>
              <a:gd name="connsiteX3" fmla="*/ 30391 w 42295"/>
              <a:gd name="connsiteY3" fmla="*/ 95398 h 147501"/>
              <a:gd name="connsiteX4" fmla="*/ 55 w 42295"/>
              <a:gd name="connsiteY4" fmla="*/ 57 h 14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95" h="147501">
                <a:moveTo>
                  <a:pt x="55" y="57"/>
                </a:moveTo>
                <a:cubicBezTo>
                  <a:pt x="1500" y="-2110"/>
                  <a:pt x="32558" y="57840"/>
                  <a:pt x="39058" y="82397"/>
                </a:cubicBezTo>
                <a:cubicBezTo>
                  <a:pt x="45558" y="106954"/>
                  <a:pt x="40503" y="145234"/>
                  <a:pt x="39058" y="147401"/>
                </a:cubicBezTo>
                <a:cubicBezTo>
                  <a:pt x="37614" y="149568"/>
                  <a:pt x="34725" y="116344"/>
                  <a:pt x="30391" y="95398"/>
                </a:cubicBezTo>
                <a:cubicBezTo>
                  <a:pt x="26057" y="74452"/>
                  <a:pt x="-1390" y="2224"/>
                  <a:pt x="55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AA48674A-5DDC-89F1-3258-D8ED9965415D}"/>
              </a:ext>
            </a:extLst>
          </p:cNvPr>
          <p:cNvSpPr/>
          <p:nvPr/>
        </p:nvSpPr>
        <p:spPr>
          <a:xfrm>
            <a:off x="6293000" y="4435897"/>
            <a:ext cx="34128" cy="292526"/>
          </a:xfrm>
          <a:custGeom>
            <a:avLst/>
            <a:gdLst>
              <a:gd name="connsiteX0" fmla="*/ 34128 w 34128"/>
              <a:gd name="connsiteY0" fmla="*/ 1760 h 292526"/>
              <a:gd name="connsiteX1" fmla="*/ 3792 w 34128"/>
              <a:gd name="connsiteY1" fmla="*/ 287781 h 292526"/>
              <a:gd name="connsiteX2" fmla="*/ 3792 w 34128"/>
              <a:gd name="connsiteY2" fmla="*/ 170772 h 292526"/>
              <a:gd name="connsiteX3" fmla="*/ 34128 w 34128"/>
              <a:gd name="connsiteY3" fmla="*/ 1760 h 29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" h="292526">
                <a:moveTo>
                  <a:pt x="34128" y="1760"/>
                </a:moveTo>
                <a:cubicBezTo>
                  <a:pt x="34128" y="21261"/>
                  <a:pt x="8848" y="259612"/>
                  <a:pt x="3792" y="287781"/>
                </a:cubicBezTo>
                <a:cubicBezTo>
                  <a:pt x="-1264" y="315950"/>
                  <a:pt x="-1264" y="211220"/>
                  <a:pt x="3792" y="170772"/>
                </a:cubicBezTo>
                <a:cubicBezTo>
                  <a:pt x="8848" y="130325"/>
                  <a:pt x="34128" y="-17741"/>
                  <a:pt x="34128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E1383493-E1E7-CB47-F9E8-6C2F33DC2D70}"/>
              </a:ext>
            </a:extLst>
          </p:cNvPr>
          <p:cNvSpPr/>
          <p:nvPr/>
        </p:nvSpPr>
        <p:spPr>
          <a:xfrm>
            <a:off x="6353082" y="4644129"/>
            <a:ext cx="106230" cy="712845"/>
          </a:xfrm>
          <a:custGeom>
            <a:avLst/>
            <a:gdLst>
              <a:gd name="connsiteX0" fmla="*/ 104055 w 106230"/>
              <a:gd name="connsiteY0" fmla="*/ 1543 h 712845"/>
              <a:gd name="connsiteX1" fmla="*/ 73720 w 106230"/>
              <a:gd name="connsiteY1" fmla="*/ 447909 h 712845"/>
              <a:gd name="connsiteX2" fmla="*/ 56385 w 106230"/>
              <a:gd name="connsiteY2" fmla="*/ 352569 h 712845"/>
              <a:gd name="connsiteX3" fmla="*/ 99722 w 106230"/>
              <a:gd name="connsiteY3" fmla="*/ 694927 h 712845"/>
              <a:gd name="connsiteX4" fmla="*/ 95388 w 106230"/>
              <a:gd name="connsiteY4" fmla="*/ 634256 h 712845"/>
              <a:gd name="connsiteX5" fmla="*/ 48 w 106230"/>
              <a:gd name="connsiteY5" fmla="*/ 374237 h 712845"/>
              <a:gd name="connsiteX6" fmla="*/ 82387 w 106230"/>
              <a:gd name="connsiteY6" fmla="*/ 638589 h 712845"/>
              <a:gd name="connsiteX7" fmla="*/ 82387 w 106230"/>
              <a:gd name="connsiteY7" fmla="*/ 421907 h 712845"/>
              <a:gd name="connsiteX8" fmla="*/ 56385 w 106230"/>
              <a:gd name="connsiteY8" fmla="*/ 170555 h 712845"/>
              <a:gd name="connsiteX9" fmla="*/ 56385 w 106230"/>
              <a:gd name="connsiteY9" fmla="*/ 296231 h 712845"/>
              <a:gd name="connsiteX10" fmla="*/ 104055 w 106230"/>
              <a:gd name="connsiteY10" fmla="*/ 1543 h 712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230" h="712845">
                <a:moveTo>
                  <a:pt x="104055" y="1543"/>
                </a:moveTo>
                <a:cubicBezTo>
                  <a:pt x="106944" y="26823"/>
                  <a:pt x="81665" y="389405"/>
                  <a:pt x="73720" y="447909"/>
                </a:cubicBezTo>
                <a:cubicBezTo>
                  <a:pt x="65775" y="506413"/>
                  <a:pt x="52051" y="311399"/>
                  <a:pt x="56385" y="352569"/>
                </a:cubicBezTo>
                <a:cubicBezTo>
                  <a:pt x="60719" y="393739"/>
                  <a:pt x="93221" y="647979"/>
                  <a:pt x="99722" y="694927"/>
                </a:cubicBezTo>
                <a:cubicBezTo>
                  <a:pt x="106223" y="741875"/>
                  <a:pt x="112000" y="687704"/>
                  <a:pt x="95388" y="634256"/>
                </a:cubicBezTo>
                <a:cubicBezTo>
                  <a:pt x="78776" y="580808"/>
                  <a:pt x="2215" y="373515"/>
                  <a:pt x="48" y="374237"/>
                </a:cubicBezTo>
                <a:cubicBezTo>
                  <a:pt x="-2119" y="374959"/>
                  <a:pt x="68664" y="630644"/>
                  <a:pt x="82387" y="638589"/>
                </a:cubicBezTo>
                <a:cubicBezTo>
                  <a:pt x="96110" y="646534"/>
                  <a:pt x="86721" y="499913"/>
                  <a:pt x="82387" y="421907"/>
                </a:cubicBezTo>
                <a:cubicBezTo>
                  <a:pt x="78053" y="343901"/>
                  <a:pt x="60719" y="191501"/>
                  <a:pt x="56385" y="170555"/>
                </a:cubicBezTo>
                <a:cubicBezTo>
                  <a:pt x="52051" y="149609"/>
                  <a:pt x="51329" y="322955"/>
                  <a:pt x="56385" y="296231"/>
                </a:cubicBezTo>
                <a:cubicBezTo>
                  <a:pt x="61441" y="269507"/>
                  <a:pt x="101166" y="-23737"/>
                  <a:pt x="104055" y="1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A26AD0C9-02AE-BC7C-31FE-FE6A8BB9C3CB}"/>
              </a:ext>
            </a:extLst>
          </p:cNvPr>
          <p:cNvSpPr/>
          <p:nvPr/>
        </p:nvSpPr>
        <p:spPr>
          <a:xfrm>
            <a:off x="6422291" y="5278341"/>
            <a:ext cx="347483" cy="147471"/>
          </a:xfrm>
          <a:custGeom>
            <a:avLst/>
            <a:gdLst>
              <a:gd name="connsiteX0" fmla="*/ 177 w 347483"/>
              <a:gd name="connsiteY0" fmla="*/ 44 h 147471"/>
              <a:gd name="connsiteX1" fmla="*/ 108518 w 347483"/>
              <a:gd name="connsiteY1" fmla="*/ 56381 h 147471"/>
              <a:gd name="connsiteX2" fmla="*/ 86850 w 347483"/>
              <a:gd name="connsiteY2" fmla="*/ 138721 h 147471"/>
              <a:gd name="connsiteX3" fmla="*/ 268864 w 347483"/>
              <a:gd name="connsiteY3" fmla="*/ 65049 h 147471"/>
              <a:gd name="connsiteX4" fmla="*/ 251529 w 347483"/>
              <a:gd name="connsiteY4" fmla="*/ 73716 h 147471"/>
              <a:gd name="connsiteX5" fmla="*/ 346869 w 347483"/>
              <a:gd name="connsiteY5" fmla="*/ 147388 h 147471"/>
              <a:gd name="connsiteX6" fmla="*/ 286198 w 347483"/>
              <a:gd name="connsiteY6" fmla="*/ 86717 h 147471"/>
              <a:gd name="connsiteX7" fmla="*/ 164856 w 347483"/>
              <a:gd name="connsiteY7" fmla="*/ 13045 h 147471"/>
              <a:gd name="connsiteX8" fmla="*/ 234194 w 347483"/>
              <a:gd name="connsiteY8" fmla="*/ 60715 h 147471"/>
              <a:gd name="connsiteX9" fmla="*/ 173523 w 347483"/>
              <a:gd name="connsiteY9" fmla="*/ 86717 h 147471"/>
              <a:gd name="connsiteX10" fmla="*/ 69516 w 347483"/>
              <a:gd name="connsiteY10" fmla="*/ 134387 h 147471"/>
              <a:gd name="connsiteX11" fmla="*/ 99851 w 347483"/>
              <a:gd name="connsiteY11" fmla="*/ 60715 h 147471"/>
              <a:gd name="connsiteX12" fmla="*/ 52181 w 347483"/>
              <a:gd name="connsiteY12" fmla="*/ 82383 h 147471"/>
              <a:gd name="connsiteX13" fmla="*/ 82517 w 347483"/>
              <a:gd name="connsiteY13" fmla="*/ 47714 h 147471"/>
              <a:gd name="connsiteX14" fmla="*/ 177 w 347483"/>
              <a:gd name="connsiteY14" fmla="*/ 44 h 14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7483" h="147471">
                <a:moveTo>
                  <a:pt x="177" y="44"/>
                </a:moveTo>
                <a:cubicBezTo>
                  <a:pt x="4511" y="1489"/>
                  <a:pt x="94073" y="33268"/>
                  <a:pt x="108518" y="56381"/>
                </a:cubicBezTo>
                <a:cubicBezTo>
                  <a:pt x="122964" y="79494"/>
                  <a:pt x="60126" y="137276"/>
                  <a:pt x="86850" y="138721"/>
                </a:cubicBezTo>
                <a:cubicBezTo>
                  <a:pt x="113574" y="140166"/>
                  <a:pt x="268864" y="65049"/>
                  <a:pt x="268864" y="65049"/>
                </a:cubicBezTo>
                <a:cubicBezTo>
                  <a:pt x="296310" y="54215"/>
                  <a:pt x="238528" y="59993"/>
                  <a:pt x="251529" y="73716"/>
                </a:cubicBezTo>
                <a:cubicBezTo>
                  <a:pt x="264530" y="87439"/>
                  <a:pt x="341091" y="145221"/>
                  <a:pt x="346869" y="147388"/>
                </a:cubicBezTo>
                <a:cubicBezTo>
                  <a:pt x="352647" y="149555"/>
                  <a:pt x="316533" y="109107"/>
                  <a:pt x="286198" y="86717"/>
                </a:cubicBezTo>
                <a:cubicBezTo>
                  <a:pt x="255863" y="64327"/>
                  <a:pt x="173523" y="17379"/>
                  <a:pt x="164856" y="13045"/>
                </a:cubicBezTo>
                <a:cubicBezTo>
                  <a:pt x="156189" y="8711"/>
                  <a:pt x="232749" y="48436"/>
                  <a:pt x="234194" y="60715"/>
                </a:cubicBezTo>
                <a:cubicBezTo>
                  <a:pt x="235639" y="72994"/>
                  <a:pt x="200969" y="74438"/>
                  <a:pt x="173523" y="86717"/>
                </a:cubicBezTo>
                <a:cubicBezTo>
                  <a:pt x="146077" y="98996"/>
                  <a:pt x="81795" y="138721"/>
                  <a:pt x="69516" y="134387"/>
                </a:cubicBezTo>
                <a:cubicBezTo>
                  <a:pt x="57237" y="130053"/>
                  <a:pt x="102740" y="69382"/>
                  <a:pt x="99851" y="60715"/>
                </a:cubicBezTo>
                <a:cubicBezTo>
                  <a:pt x="96962" y="52048"/>
                  <a:pt x="55070" y="84550"/>
                  <a:pt x="52181" y="82383"/>
                </a:cubicBezTo>
                <a:cubicBezTo>
                  <a:pt x="49292" y="80216"/>
                  <a:pt x="92629" y="62882"/>
                  <a:pt x="82517" y="47714"/>
                </a:cubicBezTo>
                <a:cubicBezTo>
                  <a:pt x="72405" y="32546"/>
                  <a:pt x="-4157" y="-1401"/>
                  <a:pt x="177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42846B1B-5DE1-F66C-137C-D3934BEF0107}"/>
              </a:ext>
            </a:extLst>
          </p:cNvPr>
          <p:cNvSpPr/>
          <p:nvPr/>
        </p:nvSpPr>
        <p:spPr>
          <a:xfrm>
            <a:off x="6217144" y="5815585"/>
            <a:ext cx="101366" cy="121931"/>
          </a:xfrm>
          <a:custGeom>
            <a:avLst/>
            <a:gdLst>
              <a:gd name="connsiteX0" fmla="*/ 101317 w 101366"/>
              <a:gd name="connsiteY0" fmla="*/ 172 h 121931"/>
              <a:gd name="connsiteX1" fmla="*/ 5976 w 101366"/>
              <a:gd name="connsiteY1" fmla="*/ 117181 h 121931"/>
              <a:gd name="connsiteX2" fmla="*/ 18977 w 101366"/>
              <a:gd name="connsiteY2" fmla="*/ 91179 h 121931"/>
              <a:gd name="connsiteX3" fmla="*/ 101317 w 101366"/>
              <a:gd name="connsiteY3" fmla="*/ 172 h 12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66" h="121931">
                <a:moveTo>
                  <a:pt x="101317" y="172"/>
                </a:moveTo>
                <a:cubicBezTo>
                  <a:pt x="99150" y="4506"/>
                  <a:pt x="5976" y="117181"/>
                  <a:pt x="5976" y="117181"/>
                </a:cubicBezTo>
                <a:cubicBezTo>
                  <a:pt x="-7747" y="132349"/>
                  <a:pt x="4531" y="107791"/>
                  <a:pt x="18977" y="91179"/>
                </a:cubicBezTo>
                <a:cubicBezTo>
                  <a:pt x="33422" y="74567"/>
                  <a:pt x="103484" y="-4162"/>
                  <a:pt x="101317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40F6FCBD-8352-6981-E878-C597F5453F14}"/>
              </a:ext>
            </a:extLst>
          </p:cNvPr>
          <p:cNvSpPr/>
          <p:nvPr/>
        </p:nvSpPr>
        <p:spPr>
          <a:xfrm>
            <a:off x="6812462" y="5859073"/>
            <a:ext cx="56884" cy="156082"/>
          </a:xfrm>
          <a:custGeom>
            <a:avLst/>
            <a:gdLst>
              <a:gd name="connsiteX0" fmla="*/ 35 w 56884"/>
              <a:gd name="connsiteY0" fmla="*/ 21 h 156082"/>
              <a:gd name="connsiteX1" fmla="*/ 47705 w 56884"/>
              <a:gd name="connsiteY1" fmla="*/ 95361 h 156082"/>
              <a:gd name="connsiteX2" fmla="*/ 34704 w 56884"/>
              <a:gd name="connsiteY2" fmla="*/ 156032 h 156082"/>
              <a:gd name="connsiteX3" fmla="*/ 56372 w 56884"/>
              <a:gd name="connsiteY3" fmla="*/ 104028 h 156082"/>
              <a:gd name="connsiteX4" fmla="*/ 35 w 56884"/>
              <a:gd name="connsiteY4" fmla="*/ 21 h 15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84" h="156082">
                <a:moveTo>
                  <a:pt x="35" y="21"/>
                </a:moveTo>
                <a:cubicBezTo>
                  <a:pt x="-1409" y="-1423"/>
                  <a:pt x="41927" y="69359"/>
                  <a:pt x="47705" y="95361"/>
                </a:cubicBezTo>
                <a:cubicBezTo>
                  <a:pt x="53483" y="121363"/>
                  <a:pt x="33260" y="154588"/>
                  <a:pt x="34704" y="156032"/>
                </a:cubicBezTo>
                <a:cubicBezTo>
                  <a:pt x="36148" y="157476"/>
                  <a:pt x="60706" y="127863"/>
                  <a:pt x="56372" y="104028"/>
                </a:cubicBezTo>
                <a:cubicBezTo>
                  <a:pt x="52038" y="80193"/>
                  <a:pt x="1479" y="1465"/>
                  <a:pt x="35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C964FCF5-F8B8-57C0-9272-E125DA1994C4}"/>
              </a:ext>
            </a:extLst>
          </p:cNvPr>
          <p:cNvSpPr/>
          <p:nvPr/>
        </p:nvSpPr>
        <p:spPr>
          <a:xfrm>
            <a:off x="6041019" y="4836298"/>
            <a:ext cx="26201" cy="125927"/>
          </a:xfrm>
          <a:custGeom>
            <a:avLst/>
            <a:gdLst>
              <a:gd name="connsiteX0" fmla="*/ 88 w 26201"/>
              <a:gd name="connsiteY0" fmla="*/ 55 h 125927"/>
              <a:gd name="connsiteX1" fmla="*/ 17423 w 26201"/>
              <a:gd name="connsiteY1" fmla="*/ 91061 h 125927"/>
              <a:gd name="connsiteX2" fmla="*/ 13089 w 26201"/>
              <a:gd name="connsiteY2" fmla="*/ 125730 h 125927"/>
              <a:gd name="connsiteX3" fmla="*/ 26090 w 26201"/>
              <a:gd name="connsiteY3" fmla="*/ 78060 h 125927"/>
              <a:gd name="connsiteX4" fmla="*/ 88 w 26201"/>
              <a:gd name="connsiteY4" fmla="*/ 55 h 12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01" h="125927">
                <a:moveTo>
                  <a:pt x="88" y="55"/>
                </a:moveTo>
                <a:cubicBezTo>
                  <a:pt x="-1357" y="2222"/>
                  <a:pt x="15256" y="70115"/>
                  <a:pt x="17423" y="91061"/>
                </a:cubicBezTo>
                <a:cubicBezTo>
                  <a:pt x="19590" y="112007"/>
                  <a:pt x="11645" y="127897"/>
                  <a:pt x="13089" y="125730"/>
                </a:cubicBezTo>
                <a:cubicBezTo>
                  <a:pt x="14534" y="123563"/>
                  <a:pt x="27534" y="96117"/>
                  <a:pt x="26090" y="78060"/>
                </a:cubicBezTo>
                <a:cubicBezTo>
                  <a:pt x="24646" y="60003"/>
                  <a:pt x="1533" y="-2112"/>
                  <a:pt x="88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CA6148D5-B0D5-71A7-EC15-95D95FB4304A}"/>
              </a:ext>
            </a:extLst>
          </p:cNvPr>
          <p:cNvSpPr/>
          <p:nvPr/>
        </p:nvSpPr>
        <p:spPr>
          <a:xfrm>
            <a:off x="7486677" y="5053027"/>
            <a:ext cx="45216" cy="108363"/>
          </a:xfrm>
          <a:custGeom>
            <a:avLst/>
            <a:gdLst>
              <a:gd name="connsiteX0" fmla="*/ 45205 w 45216"/>
              <a:gd name="connsiteY0" fmla="*/ 8 h 108363"/>
              <a:gd name="connsiteX1" fmla="*/ 6203 w 45216"/>
              <a:gd name="connsiteY1" fmla="*/ 65013 h 108363"/>
              <a:gd name="connsiteX2" fmla="*/ 6203 w 45216"/>
              <a:gd name="connsiteY2" fmla="*/ 108349 h 108363"/>
              <a:gd name="connsiteX3" fmla="*/ 1869 w 45216"/>
              <a:gd name="connsiteY3" fmla="*/ 60679 h 108363"/>
              <a:gd name="connsiteX4" fmla="*/ 45205 w 45216"/>
              <a:gd name="connsiteY4" fmla="*/ 8 h 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216" h="108363">
                <a:moveTo>
                  <a:pt x="45205" y="8"/>
                </a:moveTo>
                <a:cubicBezTo>
                  <a:pt x="45927" y="730"/>
                  <a:pt x="12703" y="46956"/>
                  <a:pt x="6203" y="65013"/>
                </a:cubicBezTo>
                <a:cubicBezTo>
                  <a:pt x="-297" y="83070"/>
                  <a:pt x="6925" y="109071"/>
                  <a:pt x="6203" y="108349"/>
                </a:cubicBezTo>
                <a:cubicBezTo>
                  <a:pt x="5481" y="107627"/>
                  <a:pt x="-3909" y="76569"/>
                  <a:pt x="1869" y="60679"/>
                </a:cubicBezTo>
                <a:cubicBezTo>
                  <a:pt x="7647" y="44789"/>
                  <a:pt x="44483" y="-714"/>
                  <a:pt x="45205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DB0EA140-9712-B251-DDCB-8BE7E23BE085}"/>
              </a:ext>
            </a:extLst>
          </p:cNvPr>
          <p:cNvSpPr/>
          <p:nvPr/>
        </p:nvSpPr>
        <p:spPr>
          <a:xfrm>
            <a:off x="6899164" y="4671153"/>
            <a:ext cx="386912" cy="70748"/>
          </a:xfrm>
          <a:custGeom>
            <a:avLst/>
            <a:gdLst>
              <a:gd name="connsiteX0" fmla="*/ 6 w 386912"/>
              <a:gd name="connsiteY0" fmla="*/ 521 h 70748"/>
              <a:gd name="connsiteX1" fmla="*/ 277359 w 386912"/>
              <a:gd name="connsiteY1" fmla="*/ 69859 h 70748"/>
              <a:gd name="connsiteX2" fmla="*/ 238356 w 386912"/>
              <a:gd name="connsiteY2" fmla="*/ 39524 h 70748"/>
              <a:gd name="connsiteX3" fmla="*/ 385700 w 386912"/>
              <a:gd name="connsiteY3" fmla="*/ 35190 h 70748"/>
              <a:gd name="connsiteX4" fmla="*/ 143016 w 386912"/>
              <a:gd name="connsiteY4" fmla="*/ 521 h 70748"/>
              <a:gd name="connsiteX5" fmla="*/ 268692 w 386912"/>
              <a:gd name="connsiteY5" fmla="*/ 65526 h 70748"/>
              <a:gd name="connsiteX6" fmla="*/ 6 w 386912"/>
              <a:gd name="connsiteY6" fmla="*/ 521 h 70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912" h="70748">
                <a:moveTo>
                  <a:pt x="6" y="521"/>
                </a:moveTo>
                <a:cubicBezTo>
                  <a:pt x="1450" y="1243"/>
                  <a:pt x="237634" y="63359"/>
                  <a:pt x="277359" y="69859"/>
                </a:cubicBezTo>
                <a:cubicBezTo>
                  <a:pt x="317084" y="76359"/>
                  <a:pt x="220299" y="45302"/>
                  <a:pt x="238356" y="39524"/>
                </a:cubicBezTo>
                <a:cubicBezTo>
                  <a:pt x="256413" y="33746"/>
                  <a:pt x="401590" y="41691"/>
                  <a:pt x="385700" y="35190"/>
                </a:cubicBezTo>
                <a:cubicBezTo>
                  <a:pt x="369810" y="28690"/>
                  <a:pt x="162517" y="-4535"/>
                  <a:pt x="143016" y="521"/>
                </a:cubicBezTo>
                <a:cubicBezTo>
                  <a:pt x="123515" y="5577"/>
                  <a:pt x="288193" y="64082"/>
                  <a:pt x="268692" y="65526"/>
                </a:cubicBezTo>
                <a:cubicBezTo>
                  <a:pt x="249191" y="66970"/>
                  <a:pt x="-1438" y="-201"/>
                  <a:pt x="6" y="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B110BB59-9587-78AE-1CD1-A12269B92898}"/>
              </a:ext>
            </a:extLst>
          </p:cNvPr>
          <p:cNvSpPr/>
          <p:nvPr/>
        </p:nvSpPr>
        <p:spPr>
          <a:xfrm>
            <a:off x="6074987" y="4688680"/>
            <a:ext cx="151715" cy="131037"/>
          </a:xfrm>
          <a:custGeom>
            <a:avLst/>
            <a:gdLst>
              <a:gd name="connsiteX0" fmla="*/ 39792 w 151715"/>
              <a:gd name="connsiteY0" fmla="*/ 329 h 131037"/>
              <a:gd name="connsiteX1" fmla="*/ 87462 w 151715"/>
              <a:gd name="connsiteY1" fmla="*/ 65333 h 131037"/>
              <a:gd name="connsiteX2" fmla="*/ 789 w 151715"/>
              <a:gd name="connsiteY2" fmla="*/ 130338 h 131037"/>
              <a:gd name="connsiteX3" fmla="*/ 148133 w 151715"/>
              <a:gd name="connsiteY3" fmla="*/ 21997 h 131037"/>
              <a:gd name="connsiteX4" fmla="*/ 100463 w 151715"/>
              <a:gd name="connsiteY4" fmla="*/ 39331 h 131037"/>
              <a:gd name="connsiteX5" fmla="*/ 39792 w 151715"/>
              <a:gd name="connsiteY5" fmla="*/ 329 h 13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715" h="131037">
                <a:moveTo>
                  <a:pt x="39792" y="329"/>
                </a:moveTo>
                <a:cubicBezTo>
                  <a:pt x="37625" y="4663"/>
                  <a:pt x="93963" y="43665"/>
                  <a:pt x="87462" y="65333"/>
                </a:cubicBezTo>
                <a:cubicBezTo>
                  <a:pt x="80962" y="87001"/>
                  <a:pt x="-9323" y="137561"/>
                  <a:pt x="789" y="130338"/>
                </a:cubicBezTo>
                <a:cubicBezTo>
                  <a:pt x="10901" y="123115"/>
                  <a:pt x="131521" y="37165"/>
                  <a:pt x="148133" y="21997"/>
                </a:cubicBezTo>
                <a:cubicBezTo>
                  <a:pt x="164745" y="6829"/>
                  <a:pt x="119242" y="42942"/>
                  <a:pt x="100463" y="39331"/>
                </a:cubicBezTo>
                <a:cubicBezTo>
                  <a:pt x="81684" y="35720"/>
                  <a:pt x="41959" y="-4005"/>
                  <a:pt x="39792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CC375184-A20C-E5CE-7210-AE583DC84A78}"/>
              </a:ext>
            </a:extLst>
          </p:cNvPr>
          <p:cNvSpPr/>
          <p:nvPr/>
        </p:nvSpPr>
        <p:spPr>
          <a:xfrm>
            <a:off x="5221975" y="4697645"/>
            <a:ext cx="75063" cy="229805"/>
          </a:xfrm>
          <a:custGeom>
            <a:avLst/>
            <a:gdLst>
              <a:gd name="connsiteX0" fmla="*/ 72 w 75063"/>
              <a:gd name="connsiteY0" fmla="*/ 31 h 229805"/>
              <a:gd name="connsiteX1" fmla="*/ 56410 w 75063"/>
              <a:gd name="connsiteY1" fmla="*/ 147375 h 229805"/>
              <a:gd name="connsiteX2" fmla="*/ 69411 w 75063"/>
              <a:gd name="connsiteY2" fmla="*/ 229714 h 229805"/>
              <a:gd name="connsiteX3" fmla="*/ 69411 w 75063"/>
              <a:gd name="connsiteY3" fmla="*/ 160376 h 229805"/>
              <a:gd name="connsiteX4" fmla="*/ 72 w 75063"/>
              <a:gd name="connsiteY4" fmla="*/ 31 h 22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63" h="229805">
                <a:moveTo>
                  <a:pt x="72" y="31"/>
                </a:moveTo>
                <a:cubicBezTo>
                  <a:pt x="-2095" y="-2136"/>
                  <a:pt x="44853" y="109094"/>
                  <a:pt x="56410" y="147375"/>
                </a:cubicBezTo>
                <a:cubicBezTo>
                  <a:pt x="67967" y="185656"/>
                  <a:pt x="67244" y="227547"/>
                  <a:pt x="69411" y="229714"/>
                </a:cubicBezTo>
                <a:cubicBezTo>
                  <a:pt x="71578" y="231881"/>
                  <a:pt x="80968" y="195045"/>
                  <a:pt x="69411" y="160376"/>
                </a:cubicBezTo>
                <a:cubicBezTo>
                  <a:pt x="57854" y="125707"/>
                  <a:pt x="2239" y="2198"/>
                  <a:pt x="7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1F48EDC9-2A04-4EE6-3D04-F65DA6DDF0CB}"/>
              </a:ext>
            </a:extLst>
          </p:cNvPr>
          <p:cNvSpPr/>
          <p:nvPr/>
        </p:nvSpPr>
        <p:spPr>
          <a:xfrm>
            <a:off x="7833428" y="4853644"/>
            <a:ext cx="97503" cy="112760"/>
          </a:xfrm>
          <a:custGeom>
            <a:avLst/>
            <a:gdLst>
              <a:gd name="connsiteX0" fmla="*/ 97150 w 97503"/>
              <a:gd name="connsiteY0" fmla="*/ 43 h 112760"/>
              <a:gd name="connsiteX1" fmla="*/ 36479 w 97503"/>
              <a:gd name="connsiteY1" fmla="*/ 52047 h 112760"/>
              <a:gd name="connsiteX2" fmla="*/ 6144 w 97503"/>
              <a:gd name="connsiteY2" fmla="*/ 112718 h 112760"/>
              <a:gd name="connsiteX3" fmla="*/ 6144 w 97503"/>
              <a:gd name="connsiteY3" fmla="*/ 60714 h 112760"/>
              <a:gd name="connsiteX4" fmla="*/ 97150 w 97503"/>
              <a:gd name="connsiteY4" fmla="*/ 43 h 11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503" h="112760">
                <a:moveTo>
                  <a:pt x="97150" y="43"/>
                </a:moveTo>
                <a:cubicBezTo>
                  <a:pt x="102206" y="-1401"/>
                  <a:pt x="51647" y="33268"/>
                  <a:pt x="36479" y="52047"/>
                </a:cubicBezTo>
                <a:cubicBezTo>
                  <a:pt x="21311" y="70826"/>
                  <a:pt x="11200" y="111274"/>
                  <a:pt x="6144" y="112718"/>
                </a:cubicBezTo>
                <a:cubicBezTo>
                  <a:pt x="1088" y="114162"/>
                  <a:pt x="-4690" y="78048"/>
                  <a:pt x="6144" y="60714"/>
                </a:cubicBezTo>
                <a:cubicBezTo>
                  <a:pt x="16978" y="43380"/>
                  <a:pt x="92094" y="1487"/>
                  <a:pt x="97150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819B8CF4-D7A0-F3BE-1DEB-0DD0879D2157}"/>
              </a:ext>
            </a:extLst>
          </p:cNvPr>
          <p:cNvSpPr/>
          <p:nvPr/>
        </p:nvSpPr>
        <p:spPr>
          <a:xfrm>
            <a:off x="7868777" y="5166132"/>
            <a:ext cx="214419" cy="553742"/>
          </a:xfrm>
          <a:custGeom>
            <a:avLst/>
            <a:gdLst>
              <a:gd name="connsiteX0" fmla="*/ 70468 w 214419"/>
              <a:gd name="connsiteY0" fmla="*/ 142588 h 553742"/>
              <a:gd name="connsiteX1" fmla="*/ 96470 w 214419"/>
              <a:gd name="connsiteY1" fmla="*/ 224928 h 553742"/>
              <a:gd name="connsiteX2" fmla="*/ 70468 w 214419"/>
              <a:gd name="connsiteY2" fmla="*/ 350604 h 553742"/>
              <a:gd name="connsiteX3" fmla="*/ 126806 w 214419"/>
              <a:gd name="connsiteY3" fmla="*/ 250930 h 553742"/>
              <a:gd name="connsiteX4" fmla="*/ 1130 w 214419"/>
              <a:gd name="connsiteY4" fmla="*/ 549951 h 553742"/>
              <a:gd name="connsiteX5" fmla="*/ 213479 w 214419"/>
              <a:gd name="connsiteY5" fmla="*/ 3912 h 553742"/>
              <a:gd name="connsiteX6" fmla="*/ 79136 w 214419"/>
              <a:gd name="connsiteY6" fmla="*/ 298600 h 553742"/>
              <a:gd name="connsiteX7" fmla="*/ 70468 w 214419"/>
              <a:gd name="connsiteY7" fmla="*/ 142588 h 55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419" h="553742">
                <a:moveTo>
                  <a:pt x="70468" y="142588"/>
                </a:moveTo>
                <a:cubicBezTo>
                  <a:pt x="73357" y="130309"/>
                  <a:pt x="96470" y="190259"/>
                  <a:pt x="96470" y="224928"/>
                </a:cubicBezTo>
                <a:cubicBezTo>
                  <a:pt x="96470" y="259597"/>
                  <a:pt x="65412" y="346270"/>
                  <a:pt x="70468" y="350604"/>
                </a:cubicBezTo>
                <a:cubicBezTo>
                  <a:pt x="75524" y="354938"/>
                  <a:pt x="138362" y="217706"/>
                  <a:pt x="126806" y="250930"/>
                </a:cubicBezTo>
                <a:cubicBezTo>
                  <a:pt x="115250" y="284154"/>
                  <a:pt x="-13316" y="591121"/>
                  <a:pt x="1130" y="549951"/>
                </a:cubicBezTo>
                <a:cubicBezTo>
                  <a:pt x="15576" y="508781"/>
                  <a:pt x="200478" y="45804"/>
                  <a:pt x="213479" y="3912"/>
                </a:cubicBezTo>
                <a:cubicBezTo>
                  <a:pt x="226480" y="-37980"/>
                  <a:pt x="100804" y="269709"/>
                  <a:pt x="79136" y="298600"/>
                </a:cubicBezTo>
                <a:cubicBezTo>
                  <a:pt x="57468" y="327491"/>
                  <a:pt x="67579" y="154867"/>
                  <a:pt x="70468" y="142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24A0FB8F-85A4-1F08-A727-2BD81AE9F182}"/>
              </a:ext>
            </a:extLst>
          </p:cNvPr>
          <p:cNvSpPr/>
          <p:nvPr/>
        </p:nvSpPr>
        <p:spPr>
          <a:xfrm>
            <a:off x="5351563" y="6331447"/>
            <a:ext cx="106364" cy="272182"/>
          </a:xfrm>
          <a:custGeom>
            <a:avLst/>
            <a:gdLst>
              <a:gd name="connsiteX0" fmla="*/ 494 w 106364"/>
              <a:gd name="connsiteY0" fmla="*/ 15 h 272182"/>
              <a:gd name="connsiteX1" fmla="*/ 39497 w 106364"/>
              <a:gd name="connsiteY1" fmla="*/ 143025 h 272182"/>
              <a:gd name="connsiteX2" fmla="*/ 104501 w 106364"/>
              <a:gd name="connsiteY2" fmla="*/ 268701 h 272182"/>
              <a:gd name="connsiteX3" fmla="*/ 82833 w 106364"/>
              <a:gd name="connsiteY3" fmla="*/ 229698 h 272182"/>
              <a:gd name="connsiteX4" fmla="*/ 22162 w 106364"/>
              <a:gd name="connsiteY4" fmla="*/ 151692 h 272182"/>
              <a:gd name="connsiteX5" fmla="*/ 494 w 106364"/>
              <a:gd name="connsiteY5" fmla="*/ 15 h 27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4" h="272182">
                <a:moveTo>
                  <a:pt x="494" y="15"/>
                </a:moveTo>
                <a:cubicBezTo>
                  <a:pt x="3383" y="-1430"/>
                  <a:pt x="22163" y="98244"/>
                  <a:pt x="39497" y="143025"/>
                </a:cubicBezTo>
                <a:cubicBezTo>
                  <a:pt x="56831" y="187806"/>
                  <a:pt x="97278" y="254256"/>
                  <a:pt x="104501" y="268701"/>
                </a:cubicBezTo>
                <a:cubicBezTo>
                  <a:pt x="111724" y="283147"/>
                  <a:pt x="96556" y="249199"/>
                  <a:pt x="82833" y="229698"/>
                </a:cubicBezTo>
                <a:cubicBezTo>
                  <a:pt x="69110" y="210197"/>
                  <a:pt x="36608" y="187806"/>
                  <a:pt x="22162" y="151692"/>
                </a:cubicBezTo>
                <a:cubicBezTo>
                  <a:pt x="7717" y="115578"/>
                  <a:pt x="-2395" y="1460"/>
                  <a:pt x="494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250569D8-F3BC-4024-D1C9-CD8EE360FE63}"/>
              </a:ext>
            </a:extLst>
          </p:cNvPr>
          <p:cNvSpPr/>
          <p:nvPr/>
        </p:nvSpPr>
        <p:spPr>
          <a:xfrm>
            <a:off x="8173603" y="7017978"/>
            <a:ext cx="1350743" cy="2117274"/>
          </a:xfrm>
          <a:custGeom>
            <a:avLst/>
            <a:gdLst>
              <a:gd name="connsiteX0" fmla="*/ 175267 w 1350743"/>
              <a:gd name="connsiteY0" fmla="*/ 5674 h 2117274"/>
              <a:gd name="connsiteX1" fmla="*/ 69249 w 1350743"/>
              <a:gd name="connsiteY1" fmla="*/ 1357396 h 2117274"/>
              <a:gd name="connsiteX2" fmla="*/ 360797 w 1350743"/>
              <a:gd name="connsiteY2" fmla="*/ 1622439 h 2117274"/>
              <a:gd name="connsiteX3" fmla="*/ 135510 w 1350743"/>
              <a:gd name="connsiteY3" fmla="*/ 1556179 h 2117274"/>
              <a:gd name="connsiteX4" fmla="*/ 1023406 w 1350743"/>
              <a:gd name="connsiteY4" fmla="*/ 1940492 h 2117274"/>
              <a:gd name="connsiteX5" fmla="*/ 374049 w 1350743"/>
              <a:gd name="connsiteY5" fmla="*/ 1860979 h 2117274"/>
              <a:gd name="connsiteX6" fmla="*/ 1341458 w 1350743"/>
              <a:gd name="connsiteY6" fmla="*/ 2112770 h 2117274"/>
              <a:gd name="connsiteX7" fmla="*/ 837875 w 1350743"/>
              <a:gd name="connsiteY7" fmla="*/ 2006752 h 2117274"/>
              <a:gd name="connsiteX8" fmla="*/ 413806 w 1350743"/>
              <a:gd name="connsiteY8" fmla="*/ 1807970 h 2117274"/>
              <a:gd name="connsiteX9" fmla="*/ 904136 w 1350743"/>
              <a:gd name="connsiteY9" fmla="*/ 1821222 h 2117274"/>
              <a:gd name="connsiteX10" fmla="*/ 427058 w 1350743"/>
              <a:gd name="connsiteY10" fmla="*/ 1662196 h 2117274"/>
              <a:gd name="connsiteX11" fmla="*/ 215023 w 1350743"/>
              <a:gd name="connsiteY11" fmla="*/ 1264631 h 2117274"/>
              <a:gd name="connsiteX12" fmla="*/ 281284 w 1350743"/>
              <a:gd name="connsiteY12" fmla="*/ 1185118 h 2117274"/>
              <a:gd name="connsiteX13" fmla="*/ 559580 w 1350743"/>
              <a:gd name="connsiteY13" fmla="*/ 1503170 h 2117274"/>
              <a:gd name="connsiteX14" fmla="*/ 1288449 w 1350743"/>
              <a:gd name="connsiteY14" fmla="*/ 1887483 h 2117274"/>
              <a:gd name="connsiteX15" fmla="*/ 864380 w 1350743"/>
              <a:gd name="connsiteY15" fmla="*/ 1648944 h 2117274"/>
              <a:gd name="connsiteX16" fmla="*/ 374049 w 1350743"/>
              <a:gd name="connsiteY16" fmla="*/ 906822 h 2117274"/>
              <a:gd name="connsiteX17" fmla="*/ 705354 w 1350743"/>
              <a:gd name="connsiteY17" fmla="*/ 1556179 h 2117274"/>
              <a:gd name="connsiteX18" fmla="*/ 559580 w 1350743"/>
              <a:gd name="connsiteY18" fmla="*/ 1423657 h 2117274"/>
              <a:gd name="connsiteX19" fmla="*/ 162014 w 1350743"/>
              <a:gd name="connsiteY19" fmla="*/ 1145361 h 2117274"/>
              <a:gd name="connsiteX20" fmla="*/ 95754 w 1350743"/>
              <a:gd name="connsiteY20" fmla="*/ 1224874 h 2117274"/>
              <a:gd name="connsiteX21" fmla="*/ 122258 w 1350743"/>
              <a:gd name="connsiteY21" fmla="*/ 893570 h 2117274"/>
              <a:gd name="connsiteX22" fmla="*/ 55997 w 1350743"/>
              <a:gd name="connsiteY22" fmla="*/ 734544 h 2117274"/>
              <a:gd name="connsiteX23" fmla="*/ 2988 w 1350743"/>
              <a:gd name="connsiteY23" fmla="*/ 867065 h 2117274"/>
              <a:gd name="connsiteX24" fmla="*/ 175267 w 1350743"/>
              <a:gd name="connsiteY24" fmla="*/ 5674 h 211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0743" h="2117274">
                <a:moveTo>
                  <a:pt x="175267" y="5674"/>
                </a:moveTo>
                <a:cubicBezTo>
                  <a:pt x="186310" y="87396"/>
                  <a:pt x="38327" y="1087935"/>
                  <a:pt x="69249" y="1357396"/>
                </a:cubicBezTo>
                <a:cubicBezTo>
                  <a:pt x="100171" y="1626857"/>
                  <a:pt x="349754" y="1589309"/>
                  <a:pt x="360797" y="1622439"/>
                </a:cubicBezTo>
                <a:cubicBezTo>
                  <a:pt x="371841" y="1655570"/>
                  <a:pt x="25075" y="1503170"/>
                  <a:pt x="135510" y="1556179"/>
                </a:cubicBezTo>
                <a:cubicBezTo>
                  <a:pt x="245945" y="1609188"/>
                  <a:pt x="983650" y="1889692"/>
                  <a:pt x="1023406" y="1940492"/>
                </a:cubicBezTo>
                <a:cubicBezTo>
                  <a:pt x="1063162" y="1991292"/>
                  <a:pt x="321040" y="1832266"/>
                  <a:pt x="374049" y="1860979"/>
                </a:cubicBezTo>
                <a:cubicBezTo>
                  <a:pt x="427058" y="1889692"/>
                  <a:pt x="1264154" y="2088475"/>
                  <a:pt x="1341458" y="2112770"/>
                </a:cubicBezTo>
                <a:cubicBezTo>
                  <a:pt x="1418762" y="2137065"/>
                  <a:pt x="992484" y="2057552"/>
                  <a:pt x="837875" y="2006752"/>
                </a:cubicBezTo>
                <a:cubicBezTo>
                  <a:pt x="683266" y="1955952"/>
                  <a:pt x="402763" y="1838892"/>
                  <a:pt x="413806" y="1807970"/>
                </a:cubicBezTo>
                <a:cubicBezTo>
                  <a:pt x="424849" y="1777048"/>
                  <a:pt x="901927" y="1845518"/>
                  <a:pt x="904136" y="1821222"/>
                </a:cubicBezTo>
                <a:cubicBezTo>
                  <a:pt x="906345" y="1796926"/>
                  <a:pt x="541910" y="1754961"/>
                  <a:pt x="427058" y="1662196"/>
                </a:cubicBezTo>
                <a:cubicBezTo>
                  <a:pt x="312206" y="1569431"/>
                  <a:pt x="215023" y="1264631"/>
                  <a:pt x="215023" y="1264631"/>
                </a:cubicBezTo>
                <a:cubicBezTo>
                  <a:pt x="190727" y="1185118"/>
                  <a:pt x="223858" y="1145362"/>
                  <a:pt x="281284" y="1185118"/>
                </a:cubicBezTo>
                <a:cubicBezTo>
                  <a:pt x="338710" y="1224874"/>
                  <a:pt x="391719" y="1386109"/>
                  <a:pt x="559580" y="1503170"/>
                </a:cubicBezTo>
                <a:cubicBezTo>
                  <a:pt x="727441" y="1620231"/>
                  <a:pt x="1237649" y="1863187"/>
                  <a:pt x="1288449" y="1887483"/>
                </a:cubicBezTo>
                <a:cubicBezTo>
                  <a:pt x="1339249" y="1911779"/>
                  <a:pt x="1016780" y="1812388"/>
                  <a:pt x="864380" y="1648944"/>
                </a:cubicBezTo>
                <a:cubicBezTo>
                  <a:pt x="711980" y="1485500"/>
                  <a:pt x="400553" y="922283"/>
                  <a:pt x="374049" y="906822"/>
                </a:cubicBezTo>
                <a:cubicBezTo>
                  <a:pt x="347545" y="891361"/>
                  <a:pt x="674432" y="1470040"/>
                  <a:pt x="705354" y="1556179"/>
                </a:cubicBezTo>
                <a:cubicBezTo>
                  <a:pt x="736276" y="1642318"/>
                  <a:pt x="650137" y="1492127"/>
                  <a:pt x="559580" y="1423657"/>
                </a:cubicBezTo>
                <a:cubicBezTo>
                  <a:pt x="469023" y="1355187"/>
                  <a:pt x="162014" y="1145361"/>
                  <a:pt x="162014" y="1145361"/>
                </a:cubicBezTo>
                <a:cubicBezTo>
                  <a:pt x="84710" y="1112231"/>
                  <a:pt x="102380" y="1266839"/>
                  <a:pt x="95754" y="1224874"/>
                </a:cubicBezTo>
                <a:cubicBezTo>
                  <a:pt x="89128" y="1182909"/>
                  <a:pt x="128884" y="975292"/>
                  <a:pt x="122258" y="893570"/>
                </a:cubicBezTo>
                <a:cubicBezTo>
                  <a:pt x="115632" y="811848"/>
                  <a:pt x="75875" y="738961"/>
                  <a:pt x="55997" y="734544"/>
                </a:cubicBezTo>
                <a:cubicBezTo>
                  <a:pt x="36119" y="730127"/>
                  <a:pt x="-12473" y="984126"/>
                  <a:pt x="2988" y="867065"/>
                </a:cubicBezTo>
                <a:cubicBezTo>
                  <a:pt x="18449" y="750004"/>
                  <a:pt x="164224" y="-76048"/>
                  <a:pt x="175267" y="56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621CC8D7-433A-A15D-00D0-A22226444DEE}"/>
              </a:ext>
            </a:extLst>
          </p:cNvPr>
          <p:cNvSpPr/>
          <p:nvPr/>
        </p:nvSpPr>
        <p:spPr>
          <a:xfrm>
            <a:off x="711797" y="8692745"/>
            <a:ext cx="1290934" cy="1116078"/>
          </a:xfrm>
          <a:custGeom>
            <a:avLst/>
            <a:gdLst>
              <a:gd name="connsiteX0" fmla="*/ 1289281 w 1290934"/>
              <a:gd name="connsiteY0" fmla="*/ 681 h 1116078"/>
              <a:gd name="connsiteX1" fmla="*/ 282116 w 1290934"/>
              <a:gd name="connsiteY1" fmla="*/ 703046 h 1116078"/>
              <a:gd name="connsiteX2" fmla="*/ 494151 w 1290934"/>
              <a:gd name="connsiteY2" fmla="*/ 557272 h 1116078"/>
              <a:gd name="connsiteX3" fmla="*/ 17073 w 1290934"/>
              <a:gd name="connsiteY3" fmla="*/ 1100612 h 1116078"/>
              <a:gd name="connsiteX4" fmla="*/ 189351 w 1290934"/>
              <a:gd name="connsiteY4" fmla="*/ 915081 h 1116078"/>
              <a:gd name="connsiteX5" fmla="*/ 971229 w 1290934"/>
              <a:gd name="connsiteY5" fmla="*/ 371742 h 1116078"/>
              <a:gd name="connsiteX6" fmla="*/ 348377 w 1290934"/>
              <a:gd name="connsiteY6" fmla="*/ 729551 h 1116078"/>
              <a:gd name="connsiteX7" fmla="*/ 361629 w 1290934"/>
              <a:gd name="connsiteY7" fmla="*/ 716298 h 1116078"/>
              <a:gd name="connsiteX8" fmla="*/ 613420 w 1290934"/>
              <a:gd name="connsiteY8" fmla="*/ 451255 h 1116078"/>
              <a:gd name="connsiteX9" fmla="*/ 520655 w 1290934"/>
              <a:gd name="connsiteY9" fmla="*/ 570525 h 1116078"/>
              <a:gd name="connsiteX10" fmla="*/ 1289281 w 1290934"/>
              <a:gd name="connsiteY10" fmla="*/ 681 h 111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0934" h="1116078">
                <a:moveTo>
                  <a:pt x="1289281" y="681"/>
                </a:moveTo>
                <a:cubicBezTo>
                  <a:pt x="1249525" y="22768"/>
                  <a:pt x="414638" y="610281"/>
                  <a:pt x="282116" y="703046"/>
                </a:cubicBezTo>
                <a:cubicBezTo>
                  <a:pt x="149594" y="795811"/>
                  <a:pt x="538325" y="491011"/>
                  <a:pt x="494151" y="557272"/>
                </a:cubicBezTo>
                <a:cubicBezTo>
                  <a:pt x="449977" y="623533"/>
                  <a:pt x="67873" y="1040977"/>
                  <a:pt x="17073" y="1100612"/>
                </a:cubicBezTo>
                <a:cubicBezTo>
                  <a:pt x="-33727" y="1160247"/>
                  <a:pt x="30325" y="1036559"/>
                  <a:pt x="189351" y="915081"/>
                </a:cubicBezTo>
                <a:cubicBezTo>
                  <a:pt x="348377" y="793603"/>
                  <a:pt x="944725" y="402664"/>
                  <a:pt x="971229" y="371742"/>
                </a:cubicBezTo>
                <a:cubicBezTo>
                  <a:pt x="997733" y="340820"/>
                  <a:pt x="348377" y="729551"/>
                  <a:pt x="348377" y="729551"/>
                </a:cubicBezTo>
                <a:cubicBezTo>
                  <a:pt x="246777" y="786977"/>
                  <a:pt x="361629" y="716298"/>
                  <a:pt x="361629" y="716298"/>
                </a:cubicBezTo>
                <a:cubicBezTo>
                  <a:pt x="405803" y="669915"/>
                  <a:pt x="586916" y="475551"/>
                  <a:pt x="613420" y="451255"/>
                </a:cubicBezTo>
                <a:cubicBezTo>
                  <a:pt x="639924" y="426960"/>
                  <a:pt x="401385" y="641203"/>
                  <a:pt x="520655" y="570525"/>
                </a:cubicBezTo>
                <a:cubicBezTo>
                  <a:pt x="639925" y="499847"/>
                  <a:pt x="1329037" y="-21406"/>
                  <a:pt x="1289281" y="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55E5F25A-55F2-A3A0-96CB-323091276115}"/>
              </a:ext>
            </a:extLst>
          </p:cNvPr>
          <p:cNvSpPr/>
          <p:nvPr/>
        </p:nvSpPr>
        <p:spPr>
          <a:xfrm>
            <a:off x="-92916" y="9830676"/>
            <a:ext cx="835584" cy="2149892"/>
          </a:xfrm>
          <a:custGeom>
            <a:avLst/>
            <a:gdLst>
              <a:gd name="connsiteX0" fmla="*/ 835038 w 835584"/>
              <a:gd name="connsiteY0" fmla="*/ 2437 h 2149892"/>
              <a:gd name="connsiteX1" fmla="*/ 503733 w 835584"/>
              <a:gd name="connsiteY1" fmla="*/ 877081 h 2149892"/>
              <a:gd name="connsiteX2" fmla="*/ 516986 w 835584"/>
              <a:gd name="connsiteY2" fmla="*/ 771063 h 2149892"/>
              <a:gd name="connsiteX3" fmla="*/ 198933 w 835584"/>
              <a:gd name="connsiteY3" fmla="*/ 1711967 h 2149892"/>
              <a:gd name="connsiteX4" fmla="*/ 151 w 835584"/>
              <a:gd name="connsiteY4" fmla="*/ 2149289 h 2149892"/>
              <a:gd name="connsiteX5" fmla="*/ 172429 w 835584"/>
              <a:gd name="connsiteY5" fmla="*/ 1791481 h 2149892"/>
              <a:gd name="connsiteX6" fmla="*/ 503733 w 835584"/>
              <a:gd name="connsiteY6" fmla="*/ 1168628 h 2149892"/>
              <a:gd name="connsiteX7" fmla="*/ 159177 w 835584"/>
              <a:gd name="connsiteY7" fmla="*/ 1857741 h 2149892"/>
              <a:gd name="connsiteX8" fmla="*/ 92916 w 835584"/>
              <a:gd name="connsiteY8" fmla="*/ 2056524 h 2149892"/>
              <a:gd name="connsiteX9" fmla="*/ 450725 w 835584"/>
              <a:gd name="connsiteY9" fmla="*/ 1327654 h 2149892"/>
              <a:gd name="connsiteX10" fmla="*/ 676012 w 835584"/>
              <a:gd name="connsiteY10" fmla="*/ 757811 h 2149892"/>
              <a:gd name="connsiteX11" fmla="*/ 556742 w 835584"/>
              <a:gd name="connsiteY11" fmla="*/ 930089 h 2149892"/>
              <a:gd name="connsiteX12" fmla="*/ 649507 w 835584"/>
              <a:gd name="connsiteY12" fmla="*/ 625289 h 2149892"/>
              <a:gd name="connsiteX13" fmla="*/ 490481 w 835584"/>
              <a:gd name="connsiteY13" fmla="*/ 797567 h 2149892"/>
              <a:gd name="connsiteX14" fmla="*/ 636255 w 835584"/>
              <a:gd name="connsiteY14" fmla="*/ 506020 h 2149892"/>
              <a:gd name="connsiteX15" fmla="*/ 583246 w 835584"/>
              <a:gd name="connsiteY15" fmla="*/ 612037 h 2149892"/>
              <a:gd name="connsiteX16" fmla="*/ 835038 w 835584"/>
              <a:gd name="connsiteY16" fmla="*/ 2437 h 2149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35584" h="2149892">
                <a:moveTo>
                  <a:pt x="835038" y="2437"/>
                </a:moveTo>
                <a:cubicBezTo>
                  <a:pt x="821786" y="46611"/>
                  <a:pt x="556742" y="748977"/>
                  <a:pt x="503733" y="877081"/>
                </a:cubicBezTo>
                <a:cubicBezTo>
                  <a:pt x="450724" y="1005185"/>
                  <a:pt x="567786" y="631915"/>
                  <a:pt x="516986" y="771063"/>
                </a:cubicBezTo>
                <a:cubicBezTo>
                  <a:pt x="466186" y="910211"/>
                  <a:pt x="285072" y="1482263"/>
                  <a:pt x="198933" y="1711967"/>
                </a:cubicBezTo>
                <a:cubicBezTo>
                  <a:pt x="112794" y="1941671"/>
                  <a:pt x="4568" y="2136037"/>
                  <a:pt x="151" y="2149289"/>
                </a:cubicBezTo>
                <a:cubicBezTo>
                  <a:pt x="-4266" y="2162541"/>
                  <a:pt x="88499" y="1954925"/>
                  <a:pt x="172429" y="1791481"/>
                </a:cubicBezTo>
                <a:cubicBezTo>
                  <a:pt x="256359" y="1628038"/>
                  <a:pt x="505942" y="1157585"/>
                  <a:pt x="503733" y="1168628"/>
                </a:cubicBezTo>
                <a:cubicBezTo>
                  <a:pt x="501524" y="1179671"/>
                  <a:pt x="227646" y="1709758"/>
                  <a:pt x="159177" y="1857741"/>
                </a:cubicBezTo>
                <a:cubicBezTo>
                  <a:pt x="90708" y="2005724"/>
                  <a:pt x="44325" y="2144872"/>
                  <a:pt x="92916" y="2056524"/>
                </a:cubicBezTo>
                <a:cubicBezTo>
                  <a:pt x="141507" y="1968176"/>
                  <a:pt x="353542" y="1544106"/>
                  <a:pt x="450725" y="1327654"/>
                </a:cubicBezTo>
                <a:cubicBezTo>
                  <a:pt x="547908" y="1111202"/>
                  <a:pt x="658343" y="824072"/>
                  <a:pt x="676012" y="757811"/>
                </a:cubicBezTo>
                <a:cubicBezTo>
                  <a:pt x="693681" y="691550"/>
                  <a:pt x="561159" y="952176"/>
                  <a:pt x="556742" y="930089"/>
                </a:cubicBezTo>
                <a:cubicBezTo>
                  <a:pt x="552324" y="908002"/>
                  <a:pt x="660550" y="647376"/>
                  <a:pt x="649507" y="625289"/>
                </a:cubicBezTo>
                <a:cubicBezTo>
                  <a:pt x="638464" y="603202"/>
                  <a:pt x="492690" y="817445"/>
                  <a:pt x="490481" y="797567"/>
                </a:cubicBezTo>
                <a:cubicBezTo>
                  <a:pt x="488272" y="777689"/>
                  <a:pt x="636255" y="506020"/>
                  <a:pt x="636255" y="506020"/>
                </a:cubicBezTo>
                <a:cubicBezTo>
                  <a:pt x="651716" y="475098"/>
                  <a:pt x="550115" y="695968"/>
                  <a:pt x="583246" y="612037"/>
                </a:cubicBezTo>
                <a:cubicBezTo>
                  <a:pt x="616376" y="528107"/>
                  <a:pt x="848290" y="-41737"/>
                  <a:pt x="835038" y="2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0689C426-54AE-3A38-0904-A1A1376B64F6}"/>
              </a:ext>
            </a:extLst>
          </p:cNvPr>
          <p:cNvSpPr/>
          <p:nvPr/>
        </p:nvSpPr>
        <p:spPr>
          <a:xfrm>
            <a:off x="769716" y="9305748"/>
            <a:ext cx="432869" cy="507052"/>
          </a:xfrm>
          <a:custGeom>
            <a:avLst/>
            <a:gdLst>
              <a:gd name="connsiteX0" fmla="*/ 430434 w 432869"/>
              <a:gd name="connsiteY0" fmla="*/ 3352 h 507052"/>
              <a:gd name="connsiteX1" fmla="*/ 8159 w 432869"/>
              <a:gd name="connsiteY1" fmla="*/ 498652 h 507052"/>
              <a:gd name="connsiteX2" fmla="*/ 173259 w 432869"/>
              <a:gd name="connsiteY2" fmla="*/ 292277 h 507052"/>
              <a:gd name="connsiteX3" fmla="*/ 430434 w 432869"/>
              <a:gd name="connsiteY3" fmla="*/ 3352 h 50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869" h="507052">
                <a:moveTo>
                  <a:pt x="430434" y="3352"/>
                </a:moveTo>
                <a:cubicBezTo>
                  <a:pt x="402917" y="37748"/>
                  <a:pt x="51021" y="450498"/>
                  <a:pt x="8159" y="498652"/>
                </a:cubicBezTo>
                <a:cubicBezTo>
                  <a:pt x="-34703" y="546806"/>
                  <a:pt x="101821" y="375885"/>
                  <a:pt x="173259" y="292277"/>
                </a:cubicBezTo>
                <a:cubicBezTo>
                  <a:pt x="244696" y="208669"/>
                  <a:pt x="457951" y="-31044"/>
                  <a:pt x="430434" y="3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91EED544-C3C8-B9C6-3309-15E190753AB1}"/>
              </a:ext>
            </a:extLst>
          </p:cNvPr>
          <p:cNvSpPr/>
          <p:nvPr/>
        </p:nvSpPr>
        <p:spPr>
          <a:xfrm>
            <a:off x="563828" y="9781492"/>
            <a:ext cx="293585" cy="311921"/>
          </a:xfrm>
          <a:custGeom>
            <a:avLst/>
            <a:gdLst>
              <a:gd name="connsiteX0" fmla="*/ 239447 w 293585"/>
              <a:gd name="connsiteY0" fmla="*/ 683 h 311921"/>
              <a:gd name="connsiteX1" fmla="*/ 7672 w 293585"/>
              <a:gd name="connsiteY1" fmla="*/ 140383 h 311921"/>
              <a:gd name="connsiteX2" fmla="*/ 77522 w 293585"/>
              <a:gd name="connsiteY2" fmla="*/ 105458 h 311921"/>
              <a:gd name="connsiteX3" fmla="*/ 293422 w 293585"/>
              <a:gd name="connsiteY3" fmla="*/ 118158 h 311921"/>
              <a:gd name="connsiteX4" fmla="*/ 112447 w 293585"/>
              <a:gd name="connsiteY4" fmla="*/ 105458 h 311921"/>
              <a:gd name="connsiteX5" fmla="*/ 80697 w 293585"/>
              <a:gd name="connsiteY5" fmla="*/ 197533 h 311921"/>
              <a:gd name="connsiteX6" fmla="*/ 71172 w 293585"/>
              <a:gd name="connsiteY6" fmla="*/ 311833 h 311921"/>
              <a:gd name="connsiteX7" fmla="*/ 80697 w 293585"/>
              <a:gd name="connsiteY7" fmla="*/ 178483 h 311921"/>
              <a:gd name="connsiteX8" fmla="*/ 131497 w 293585"/>
              <a:gd name="connsiteY8" fmla="*/ 89583 h 311921"/>
              <a:gd name="connsiteX9" fmla="*/ 239447 w 293585"/>
              <a:gd name="connsiteY9" fmla="*/ 683 h 31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3585" h="311921">
                <a:moveTo>
                  <a:pt x="239447" y="683"/>
                </a:moveTo>
                <a:cubicBezTo>
                  <a:pt x="218809" y="9150"/>
                  <a:pt x="34660" y="122920"/>
                  <a:pt x="7672" y="140383"/>
                </a:cubicBezTo>
                <a:cubicBezTo>
                  <a:pt x="-19316" y="157846"/>
                  <a:pt x="29897" y="109162"/>
                  <a:pt x="77522" y="105458"/>
                </a:cubicBezTo>
                <a:cubicBezTo>
                  <a:pt x="125147" y="101754"/>
                  <a:pt x="287601" y="118158"/>
                  <a:pt x="293422" y="118158"/>
                </a:cubicBezTo>
                <a:cubicBezTo>
                  <a:pt x="299243" y="118158"/>
                  <a:pt x="147901" y="92229"/>
                  <a:pt x="112447" y="105458"/>
                </a:cubicBezTo>
                <a:cubicBezTo>
                  <a:pt x="76993" y="118687"/>
                  <a:pt x="87576" y="163137"/>
                  <a:pt x="80697" y="197533"/>
                </a:cubicBezTo>
                <a:cubicBezTo>
                  <a:pt x="73818" y="231929"/>
                  <a:pt x="71172" y="315008"/>
                  <a:pt x="71172" y="311833"/>
                </a:cubicBezTo>
                <a:cubicBezTo>
                  <a:pt x="71172" y="308658"/>
                  <a:pt x="70643" y="215525"/>
                  <a:pt x="80697" y="178483"/>
                </a:cubicBezTo>
                <a:cubicBezTo>
                  <a:pt x="90751" y="141441"/>
                  <a:pt x="107155" y="114454"/>
                  <a:pt x="131497" y="89583"/>
                </a:cubicBezTo>
                <a:cubicBezTo>
                  <a:pt x="155839" y="64712"/>
                  <a:pt x="260085" y="-7784"/>
                  <a:pt x="239447" y="6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2A0842B9-DF15-21B7-CDD2-ADFAFA6921A3}"/>
              </a:ext>
            </a:extLst>
          </p:cNvPr>
          <p:cNvSpPr/>
          <p:nvPr/>
        </p:nvSpPr>
        <p:spPr>
          <a:xfrm>
            <a:off x="800100" y="9750425"/>
            <a:ext cx="936668" cy="978302"/>
          </a:xfrm>
          <a:custGeom>
            <a:avLst/>
            <a:gdLst>
              <a:gd name="connsiteX0" fmla="*/ 0 w 936668"/>
              <a:gd name="connsiteY0" fmla="*/ 0 h 978302"/>
              <a:gd name="connsiteX1" fmla="*/ 574675 w 936668"/>
              <a:gd name="connsiteY1" fmla="*/ 571500 h 978302"/>
              <a:gd name="connsiteX2" fmla="*/ 542925 w 936668"/>
              <a:gd name="connsiteY2" fmla="*/ 539750 h 978302"/>
              <a:gd name="connsiteX3" fmla="*/ 936625 w 936668"/>
              <a:gd name="connsiteY3" fmla="*/ 977900 h 978302"/>
              <a:gd name="connsiteX4" fmla="*/ 565150 w 936668"/>
              <a:gd name="connsiteY4" fmla="*/ 609600 h 978302"/>
              <a:gd name="connsiteX5" fmla="*/ 98425 w 936668"/>
              <a:gd name="connsiteY5" fmla="*/ 161925 h 978302"/>
              <a:gd name="connsiteX6" fmla="*/ 508000 w 936668"/>
              <a:gd name="connsiteY6" fmla="*/ 523875 h 978302"/>
              <a:gd name="connsiteX7" fmla="*/ 0 w 936668"/>
              <a:gd name="connsiteY7" fmla="*/ 0 h 97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6668" h="978302">
                <a:moveTo>
                  <a:pt x="0" y="0"/>
                </a:moveTo>
                <a:lnTo>
                  <a:pt x="574675" y="571500"/>
                </a:lnTo>
                <a:lnTo>
                  <a:pt x="542925" y="539750"/>
                </a:lnTo>
                <a:cubicBezTo>
                  <a:pt x="603250" y="607483"/>
                  <a:pt x="932921" y="966258"/>
                  <a:pt x="936625" y="977900"/>
                </a:cubicBezTo>
                <a:cubicBezTo>
                  <a:pt x="940329" y="989542"/>
                  <a:pt x="704850" y="745596"/>
                  <a:pt x="565150" y="609600"/>
                </a:cubicBezTo>
                <a:cubicBezTo>
                  <a:pt x="425450" y="473604"/>
                  <a:pt x="107950" y="176212"/>
                  <a:pt x="98425" y="161925"/>
                </a:cubicBezTo>
                <a:cubicBezTo>
                  <a:pt x="88900" y="147638"/>
                  <a:pt x="521229" y="544513"/>
                  <a:pt x="508000" y="523875"/>
                </a:cubicBezTo>
                <a:cubicBezTo>
                  <a:pt x="494771" y="503237"/>
                  <a:pt x="256910" y="27066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26C6E86B-5476-61A5-082A-CE34D2E7C8F4}"/>
              </a:ext>
            </a:extLst>
          </p:cNvPr>
          <p:cNvSpPr/>
          <p:nvPr/>
        </p:nvSpPr>
        <p:spPr>
          <a:xfrm>
            <a:off x="904764" y="9975221"/>
            <a:ext cx="168469" cy="1312935"/>
          </a:xfrm>
          <a:custGeom>
            <a:avLst/>
            <a:gdLst>
              <a:gd name="connsiteX0" fmla="*/ 168386 w 168469"/>
              <a:gd name="connsiteY0" fmla="*/ 629 h 1312935"/>
              <a:gd name="connsiteX1" fmla="*/ 60436 w 168469"/>
              <a:gd name="connsiteY1" fmla="*/ 346704 h 1312935"/>
              <a:gd name="connsiteX2" fmla="*/ 28686 w 168469"/>
              <a:gd name="connsiteY2" fmla="*/ 654679 h 1312935"/>
              <a:gd name="connsiteX3" fmla="*/ 50911 w 168469"/>
              <a:gd name="connsiteY3" fmla="*/ 578479 h 1312935"/>
              <a:gd name="connsiteX4" fmla="*/ 9636 w 168469"/>
              <a:gd name="connsiteY4" fmla="*/ 1292854 h 1312935"/>
              <a:gd name="connsiteX5" fmla="*/ 15986 w 168469"/>
              <a:gd name="connsiteY5" fmla="*/ 1016629 h 1312935"/>
              <a:gd name="connsiteX6" fmla="*/ 111 w 168469"/>
              <a:gd name="connsiteY6" fmla="*/ 629 h 1312935"/>
              <a:gd name="connsiteX7" fmla="*/ 25511 w 168469"/>
              <a:gd name="connsiteY7" fmla="*/ 854704 h 1312935"/>
              <a:gd name="connsiteX8" fmla="*/ 66786 w 168469"/>
              <a:gd name="connsiteY8" fmla="*/ 187954 h 1312935"/>
              <a:gd name="connsiteX9" fmla="*/ 41386 w 168469"/>
              <a:gd name="connsiteY9" fmla="*/ 372104 h 1312935"/>
              <a:gd name="connsiteX10" fmla="*/ 168386 w 168469"/>
              <a:gd name="connsiteY10" fmla="*/ 629 h 131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69" h="1312935">
                <a:moveTo>
                  <a:pt x="168386" y="629"/>
                </a:moveTo>
                <a:cubicBezTo>
                  <a:pt x="171561" y="-3604"/>
                  <a:pt x="83719" y="237696"/>
                  <a:pt x="60436" y="346704"/>
                </a:cubicBezTo>
                <a:cubicBezTo>
                  <a:pt x="37153" y="455712"/>
                  <a:pt x="30273" y="616050"/>
                  <a:pt x="28686" y="654679"/>
                </a:cubicBezTo>
                <a:cubicBezTo>
                  <a:pt x="27099" y="693308"/>
                  <a:pt x="54086" y="472117"/>
                  <a:pt x="50911" y="578479"/>
                </a:cubicBezTo>
                <a:cubicBezTo>
                  <a:pt x="47736" y="684841"/>
                  <a:pt x="15457" y="1219829"/>
                  <a:pt x="9636" y="1292854"/>
                </a:cubicBezTo>
                <a:cubicBezTo>
                  <a:pt x="3815" y="1365879"/>
                  <a:pt x="17573" y="1232000"/>
                  <a:pt x="15986" y="1016629"/>
                </a:cubicBezTo>
                <a:cubicBezTo>
                  <a:pt x="14399" y="801258"/>
                  <a:pt x="-1476" y="27616"/>
                  <a:pt x="111" y="629"/>
                </a:cubicBezTo>
                <a:cubicBezTo>
                  <a:pt x="1698" y="-26358"/>
                  <a:pt x="14399" y="823483"/>
                  <a:pt x="25511" y="854704"/>
                </a:cubicBezTo>
                <a:cubicBezTo>
                  <a:pt x="36623" y="885925"/>
                  <a:pt x="64140" y="268387"/>
                  <a:pt x="66786" y="187954"/>
                </a:cubicBezTo>
                <a:cubicBezTo>
                  <a:pt x="69432" y="107521"/>
                  <a:pt x="25511" y="396446"/>
                  <a:pt x="41386" y="372104"/>
                </a:cubicBezTo>
                <a:cubicBezTo>
                  <a:pt x="57261" y="347762"/>
                  <a:pt x="165211" y="4862"/>
                  <a:pt x="168386" y="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2BF6EE14-241A-9175-55D4-E6DCC324027A}"/>
              </a:ext>
            </a:extLst>
          </p:cNvPr>
          <p:cNvSpPr/>
          <p:nvPr/>
        </p:nvSpPr>
        <p:spPr>
          <a:xfrm>
            <a:off x="6714535" y="10059313"/>
            <a:ext cx="428314" cy="619506"/>
          </a:xfrm>
          <a:custGeom>
            <a:avLst/>
            <a:gdLst>
              <a:gd name="connsiteX0" fmla="*/ 410165 w 428314"/>
              <a:gd name="connsiteY0" fmla="*/ 21312 h 619506"/>
              <a:gd name="connsiteX1" fmla="*/ 590 w 428314"/>
              <a:gd name="connsiteY1" fmla="*/ 618212 h 619506"/>
              <a:gd name="connsiteX2" fmla="*/ 321265 w 428314"/>
              <a:gd name="connsiteY2" fmla="*/ 176887 h 619506"/>
              <a:gd name="connsiteX3" fmla="*/ 410165 w 428314"/>
              <a:gd name="connsiteY3" fmla="*/ 21312 h 619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314" h="619506">
                <a:moveTo>
                  <a:pt x="410165" y="21312"/>
                </a:moveTo>
                <a:cubicBezTo>
                  <a:pt x="356719" y="94866"/>
                  <a:pt x="15407" y="592283"/>
                  <a:pt x="590" y="618212"/>
                </a:cubicBezTo>
                <a:cubicBezTo>
                  <a:pt x="-14227" y="644141"/>
                  <a:pt x="254061" y="273195"/>
                  <a:pt x="321265" y="176887"/>
                </a:cubicBezTo>
                <a:cubicBezTo>
                  <a:pt x="388469" y="80579"/>
                  <a:pt x="463611" y="-52242"/>
                  <a:pt x="410165" y="21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33BC917E-28A3-9EBA-11A2-45DC80FE752A}"/>
              </a:ext>
            </a:extLst>
          </p:cNvPr>
          <p:cNvSpPr/>
          <p:nvPr/>
        </p:nvSpPr>
        <p:spPr>
          <a:xfrm>
            <a:off x="6565049" y="10059066"/>
            <a:ext cx="565052" cy="733043"/>
          </a:xfrm>
          <a:custGeom>
            <a:avLst/>
            <a:gdLst>
              <a:gd name="connsiteX0" fmla="*/ 556476 w 565052"/>
              <a:gd name="connsiteY0" fmla="*/ 8859 h 733043"/>
              <a:gd name="connsiteX1" fmla="*/ 4026 w 565052"/>
              <a:gd name="connsiteY1" fmla="*/ 726409 h 733043"/>
              <a:gd name="connsiteX2" fmla="*/ 318351 w 565052"/>
              <a:gd name="connsiteY2" fmla="*/ 348584 h 733043"/>
              <a:gd name="connsiteX3" fmla="*/ 556476 w 565052"/>
              <a:gd name="connsiteY3" fmla="*/ 8859 h 733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5052" h="733043">
                <a:moveTo>
                  <a:pt x="556476" y="8859"/>
                </a:moveTo>
                <a:cubicBezTo>
                  <a:pt x="504088" y="71830"/>
                  <a:pt x="43713" y="669788"/>
                  <a:pt x="4026" y="726409"/>
                </a:cubicBezTo>
                <a:cubicBezTo>
                  <a:pt x="-35661" y="783030"/>
                  <a:pt x="228922" y="461826"/>
                  <a:pt x="318351" y="348584"/>
                </a:cubicBezTo>
                <a:cubicBezTo>
                  <a:pt x="407780" y="235342"/>
                  <a:pt x="608864" y="-54112"/>
                  <a:pt x="556476" y="8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166033E5-9003-F198-D87F-BC56AFE28273}"/>
              </a:ext>
            </a:extLst>
          </p:cNvPr>
          <p:cNvSpPr/>
          <p:nvPr/>
        </p:nvSpPr>
        <p:spPr>
          <a:xfrm>
            <a:off x="6219118" y="10674310"/>
            <a:ext cx="497788" cy="429454"/>
          </a:xfrm>
          <a:custGeom>
            <a:avLst/>
            <a:gdLst>
              <a:gd name="connsiteX0" fmla="*/ 476957 w 497788"/>
              <a:gd name="connsiteY0" fmla="*/ 15915 h 429454"/>
              <a:gd name="connsiteX1" fmla="*/ 707 w 497788"/>
              <a:gd name="connsiteY1" fmla="*/ 428665 h 429454"/>
              <a:gd name="connsiteX2" fmla="*/ 372182 w 497788"/>
              <a:gd name="connsiteY2" fmla="*/ 117515 h 429454"/>
              <a:gd name="connsiteX3" fmla="*/ 476957 w 497788"/>
              <a:gd name="connsiteY3" fmla="*/ 15915 h 42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788" h="429454">
                <a:moveTo>
                  <a:pt x="476957" y="15915"/>
                </a:moveTo>
                <a:cubicBezTo>
                  <a:pt x="415044" y="67773"/>
                  <a:pt x="18169" y="411732"/>
                  <a:pt x="707" y="428665"/>
                </a:cubicBezTo>
                <a:cubicBezTo>
                  <a:pt x="-16755" y="445598"/>
                  <a:pt x="293865" y="185248"/>
                  <a:pt x="372182" y="117515"/>
                </a:cubicBezTo>
                <a:cubicBezTo>
                  <a:pt x="450499" y="49782"/>
                  <a:pt x="538870" y="-35943"/>
                  <a:pt x="476957" y="15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E61874F5-E59B-CCDE-444B-915D0A704B15}"/>
              </a:ext>
            </a:extLst>
          </p:cNvPr>
          <p:cNvSpPr/>
          <p:nvPr/>
        </p:nvSpPr>
        <p:spPr>
          <a:xfrm>
            <a:off x="5777987" y="10680166"/>
            <a:ext cx="869582" cy="632047"/>
          </a:xfrm>
          <a:custGeom>
            <a:avLst/>
            <a:gdLst>
              <a:gd name="connsiteX0" fmla="*/ 19563 w 869582"/>
              <a:gd name="connsiteY0" fmla="*/ 616484 h 632047"/>
              <a:gd name="connsiteX1" fmla="*/ 533913 w 869582"/>
              <a:gd name="connsiteY1" fmla="*/ 283109 h 632047"/>
              <a:gd name="connsiteX2" fmla="*/ 454538 w 869582"/>
              <a:gd name="connsiteY2" fmla="*/ 362484 h 632047"/>
              <a:gd name="connsiteX3" fmla="*/ 864113 w 869582"/>
              <a:gd name="connsiteY3" fmla="*/ 3709 h 632047"/>
              <a:gd name="connsiteX4" fmla="*/ 686313 w 869582"/>
              <a:gd name="connsiteY4" fmla="*/ 178334 h 632047"/>
              <a:gd name="connsiteX5" fmla="*/ 629163 w 869582"/>
              <a:gd name="connsiteY5" fmla="*/ 222784 h 632047"/>
              <a:gd name="connsiteX6" fmla="*/ 670438 w 869582"/>
              <a:gd name="connsiteY6" fmla="*/ 197384 h 632047"/>
              <a:gd name="connsiteX7" fmla="*/ 289438 w 869582"/>
              <a:gd name="connsiteY7" fmla="*/ 511709 h 632047"/>
              <a:gd name="connsiteX8" fmla="*/ 486288 w 869582"/>
              <a:gd name="connsiteY8" fmla="*/ 333909 h 632047"/>
              <a:gd name="connsiteX9" fmla="*/ 324363 w 869582"/>
              <a:gd name="connsiteY9" fmla="*/ 435509 h 632047"/>
              <a:gd name="connsiteX10" fmla="*/ 127513 w 869582"/>
              <a:gd name="connsiteY10" fmla="*/ 562509 h 632047"/>
              <a:gd name="connsiteX11" fmla="*/ 19563 w 869582"/>
              <a:gd name="connsiteY11" fmla="*/ 616484 h 6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9582" h="632047">
                <a:moveTo>
                  <a:pt x="19563" y="616484"/>
                </a:moveTo>
                <a:cubicBezTo>
                  <a:pt x="87296" y="569917"/>
                  <a:pt x="461417" y="325442"/>
                  <a:pt x="533913" y="283109"/>
                </a:cubicBezTo>
                <a:cubicBezTo>
                  <a:pt x="606409" y="240776"/>
                  <a:pt x="399505" y="409051"/>
                  <a:pt x="454538" y="362484"/>
                </a:cubicBezTo>
                <a:cubicBezTo>
                  <a:pt x="509571" y="315917"/>
                  <a:pt x="825484" y="34401"/>
                  <a:pt x="864113" y="3709"/>
                </a:cubicBezTo>
                <a:cubicBezTo>
                  <a:pt x="902742" y="-26983"/>
                  <a:pt x="725471" y="141822"/>
                  <a:pt x="686313" y="178334"/>
                </a:cubicBezTo>
                <a:cubicBezTo>
                  <a:pt x="647155" y="214846"/>
                  <a:pt x="631809" y="219609"/>
                  <a:pt x="629163" y="222784"/>
                </a:cubicBezTo>
                <a:cubicBezTo>
                  <a:pt x="626517" y="225959"/>
                  <a:pt x="727059" y="149230"/>
                  <a:pt x="670438" y="197384"/>
                </a:cubicBezTo>
                <a:cubicBezTo>
                  <a:pt x="613817" y="245538"/>
                  <a:pt x="320130" y="488955"/>
                  <a:pt x="289438" y="511709"/>
                </a:cubicBezTo>
                <a:cubicBezTo>
                  <a:pt x="258746" y="534463"/>
                  <a:pt x="480467" y="346609"/>
                  <a:pt x="486288" y="333909"/>
                </a:cubicBezTo>
                <a:cubicBezTo>
                  <a:pt x="492109" y="321209"/>
                  <a:pt x="324363" y="435509"/>
                  <a:pt x="324363" y="435509"/>
                </a:cubicBezTo>
                <a:lnTo>
                  <a:pt x="127513" y="562509"/>
                </a:lnTo>
                <a:cubicBezTo>
                  <a:pt x="77771" y="593201"/>
                  <a:pt x="-48170" y="663051"/>
                  <a:pt x="19563" y="616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3016D914-E819-C107-2C2F-962B01D41461}"/>
              </a:ext>
            </a:extLst>
          </p:cNvPr>
          <p:cNvSpPr/>
          <p:nvPr/>
        </p:nvSpPr>
        <p:spPr>
          <a:xfrm>
            <a:off x="4397207" y="10633885"/>
            <a:ext cx="644693" cy="538940"/>
          </a:xfrm>
          <a:custGeom>
            <a:avLst/>
            <a:gdLst>
              <a:gd name="connsiteX0" fmla="*/ 6518 w 644693"/>
              <a:gd name="connsiteY0" fmla="*/ 5540 h 538940"/>
              <a:gd name="connsiteX1" fmla="*/ 473243 w 644693"/>
              <a:gd name="connsiteY1" fmla="*/ 427815 h 538940"/>
              <a:gd name="connsiteX2" fmla="*/ 454193 w 644693"/>
              <a:gd name="connsiteY2" fmla="*/ 408765 h 538940"/>
              <a:gd name="connsiteX3" fmla="*/ 644693 w 644693"/>
              <a:gd name="connsiteY3" fmla="*/ 538940 h 538940"/>
              <a:gd name="connsiteX4" fmla="*/ 574843 w 644693"/>
              <a:gd name="connsiteY4" fmla="*/ 491315 h 538940"/>
              <a:gd name="connsiteX5" fmla="*/ 136693 w 644693"/>
              <a:gd name="connsiteY5" fmla="*/ 167465 h 538940"/>
              <a:gd name="connsiteX6" fmla="*/ 263693 w 644693"/>
              <a:gd name="connsiteY6" fmla="*/ 262715 h 538940"/>
              <a:gd name="connsiteX7" fmla="*/ 203368 w 644693"/>
              <a:gd name="connsiteY7" fmla="*/ 189690 h 538940"/>
              <a:gd name="connsiteX8" fmla="*/ 6518 w 644693"/>
              <a:gd name="connsiteY8" fmla="*/ 5540 h 53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4693" h="538940">
                <a:moveTo>
                  <a:pt x="6518" y="5540"/>
                </a:moveTo>
                <a:cubicBezTo>
                  <a:pt x="51497" y="45227"/>
                  <a:pt x="473243" y="427815"/>
                  <a:pt x="473243" y="427815"/>
                </a:cubicBezTo>
                <a:cubicBezTo>
                  <a:pt x="547856" y="495019"/>
                  <a:pt x="425618" y="390244"/>
                  <a:pt x="454193" y="408765"/>
                </a:cubicBezTo>
                <a:cubicBezTo>
                  <a:pt x="482768" y="427286"/>
                  <a:pt x="644693" y="538940"/>
                  <a:pt x="644693" y="538940"/>
                </a:cubicBezTo>
                <a:lnTo>
                  <a:pt x="574843" y="491315"/>
                </a:lnTo>
                <a:lnTo>
                  <a:pt x="136693" y="167465"/>
                </a:lnTo>
                <a:cubicBezTo>
                  <a:pt x="84835" y="129365"/>
                  <a:pt x="252581" y="259011"/>
                  <a:pt x="263693" y="262715"/>
                </a:cubicBezTo>
                <a:cubicBezTo>
                  <a:pt x="274805" y="266419"/>
                  <a:pt x="244114" y="228319"/>
                  <a:pt x="203368" y="189690"/>
                </a:cubicBezTo>
                <a:cubicBezTo>
                  <a:pt x="162622" y="151061"/>
                  <a:pt x="-38461" y="-34147"/>
                  <a:pt x="6518" y="5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48C0087F-857F-23C7-3FCE-D32601CCB4C3}"/>
              </a:ext>
            </a:extLst>
          </p:cNvPr>
          <p:cNvSpPr/>
          <p:nvPr/>
        </p:nvSpPr>
        <p:spPr>
          <a:xfrm>
            <a:off x="4832117" y="11084503"/>
            <a:ext cx="1061272" cy="254280"/>
          </a:xfrm>
          <a:custGeom>
            <a:avLst/>
            <a:gdLst>
              <a:gd name="connsiteX0" fmla="*/ 70083 w 1061272"/>
              <a:gd name="connsiteY0" fmla="*/ 2597 h 254280"/>
              <a:gd name="connsiteX1" fmla="*/ 603483 w 1061272"/>
              <a:gd name="connsiteY1" fmla="*/ 237547 h 254280"/>
              <a:gd name="connsiteX2" fmla="*/ 473308 w 1061272"/>
              <a:gd name="connsiteY2" fmla="*/ 199447 h 254280"/>
              <a:gd name="connsiteX3" fmla="*/ 962258 w 1061272"/>
              <a:gd name="connsiteY3" fmla="*/ 253422 h 254280"/>
              <a:gd name="connsiteX4" fmla="*/ 838433 w 1061272"/>
              <a:gd name="connsiteY4" fmla="*/ 231197 h 254280"/>
              <a:gd name="connsiteX5" fmla="*/ 759058 w 1061272"/>
              <a:gd name="connsiteY5" fmla="*/ 212147 h 254280"/>
              <a:gd name="connsiteX6" fmla="*/ 1057508 w 1061272"/>
              <a:gd name="connsiteY6" fmla="*/ 218497 h 254280"/>
              <a:gd name="connsiteX7" fmla="*/ 514583 w 1061272"/>
              <a:gd name="connsiteY7" fmla="*/ 186747 h 254280"/>
              <a:gd name="connsiteX8" fmla="*/ 600308 w 1061272"/>
              <a:gd name="connsiteY8" fmla="*/ 218497 h 254280"/>
              <a:gd name="connsiteX9" fmla="*/ 311383 w 1061272"/>
              <a:gd name="connsiteY9" fmla="*/ 129597 h 254280"/>
              <a:gd name="connsiteX10" fmla="*/ 233 w 1061272"/>
              <a:gd name="connsiteY10" fmla="*/ 47047 h 254280"/>
              <a:gd name="connsiteX11" fmla="*/ 257408 w 1061272"/>
              <a:gd name="connsiteY11" fmla="*/ 107372 h 254280"/>
              <a:gd name="connsiteX12" fmla="*/ 70083 w 1061272"/>
              <a:gd name="connsiteY12" fmla="*/ 2597 h 25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1272" h="254280">
                <a:moveTo>
                  <a:pt x="70083" y="2597"/>
                </a:moveTo>
                <a:cubicBezTo>
                  <a:pt x="127762" y="24293"/>
                  <a:pt x="536279" y="204739"/>
                  <a:pt x="603483" y="237547"/>
                </a:cubicBezTo>
                <a:cubicBezTo>
                  <a:pt x="670687" y="270355"/>
                  <a:pt x="413512" y="196801"/>
                  <a:pt x="473308" y="199447"/>
                </a:cubicBezTo>
                <a:cubicBezTo>
                  <a:pt x="533104" y="202093"/>
                  <a:pt x="901404" y="248130"/>
                  <a:pt x="962258" y="253422"/>
                </a:cubicBezTo>
                <a:cubicBezTo>
                  <a:pt x="1023112" y="258714"/>
                  <a:pt x="872300" y="238076"/>
                  <a:pt x="838433" y="231197"/>
                </a:cubicBezTo>
                <a:cubicBezTo>
                  <a:pt x="804566" y="224318"/>
                  <a:pt x="722546" y="214264"/>
                  <a:pt x="759058" y="212147"/>
                </a:cubicBezTo>
                <a:cubicBezTo>
                  <a:pt x="795570" y="210030"/>
                  <a:pt x="1098254" y="222730"/>
                  <a:pt x="1057508" y="218497"/>
                </a:cubicBezTo>
                <a:cubicBezTo>
                  <a:pt x="1016762" y="214264"/>
                  <a:pt x="590783" y="186747"/>
                  <a:pt x="514583" y="186747"/>
                </a:cubicBezTo>
                <a:cubicBezTo>
                  <a:pt x="438383" y="186747"/>
                  <a:pt x="634175" y="228022"/>
                  <a:pt x="600308" y="218497"/>
                </a:cubicBezTo>
                <a:cubicBezTo>
                  <a:pt x="566441" y="208972"/>
                  <a:pt x="411395" y="158172"/>
                  <a:pt x="311383" y="129597"/>
                </a:cubicBezTo>
                <a:cubicBezTo>
                  <a:pt x="211371" y="101022"/>
                  <a:pt x="9229" y="50751"/>
                  <a:pt x="233" y="47047"/>
                </a:cubicBezTo>
                <a:cubicBezTo>
                  <a:pt x="-8763" y="43343"/>
                  <a:pt x="245237" y="112664"/>
                  <a:pt x="257408" y="107372"/>
                </a:cubicBezTo>
                <a:cubicBezTo>
                  <a:pt x="269579" y="102080"/>
                  <a:pt x="12404" y="-19099"/>
                  <a:pt x="70083" y="2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74E9B976-8355-A079-D95F-6EC345EAE1ED}"/>
              </a:ext>
            </a:extLst>
          </p:cNvPr>
          <p:cNvSpPr/>
          <p:nvPr/>
        </p:nvSpPr>
        <p:spPr>
          <a:xfrm>
            <a:off x="3678921" y="1601832"/>
            <a:ext cx="1128434" cy="1403915"/>
          </a:xfrm>
          <a:custGeom>
            <a:avLst/>
            <a:gdLst>
              <a:gd name="connsiteX0" fmla="*/ 1110793 w 1128434"/>
              <a:gd name="connsiteY0" fmla="*/ 31025 h 1403915"/>
              <a:gd name="connsiteX1" fmla="*/ 196393 w 1128434"/>
              <a:gd name="connsiteY1" fmla="*/ 880111 h 1403915"/>
              <a:gd name="connsiteX2" fmla="*/ 370565 w 1128434"/>
              <a:gd name="connsiteY2" fmla="*/ 727711 h 1403915"/>
              <a:gd name="connsiteX3" fmla="*/ 450 w 1128434"/>
              <a:gd name="connsiteY3" fmla="*/ 1402625 h 1403915"/>
              <a:gd name="connsiteX4" fmla="*/ 305250 w 1128434"/>
              <a:gd name="connsiteY4" fmla="*/ 880111 h 1403915"/>
              <a:gd name="connsiteX5" fmla="*/ 762450 w 1128434"/>
              <a:gd name="connsiteY5" fmla="*/ 248739 h 1403915"/>
              <a:gd name="connsiteX6" fmla="*/ 1110793 w 1128434"/>
              <a:gd name="connsiteY6" fmla="*/ 31025 h 140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8434" h="1403915">
                <a:moveTo>
                  <a:pt x="1110793" y="31025"/>
                </a:moveTo>
                <a:cubicBezTo>
                  <a:pt x="1016450" y="136254"/>
                  <a:pt x="319764" y="763997"/>
                  <a:pt x="196393" y="880111"/>
                </a:cubicBezTo>
                <a:cubicBezTo>
                  <a:pt x="73022" y="996225"/>
                  <a:pt x="403222" y="640625"/>
                  <a:pt x="370565" y="727711"/>
                </a:cubicBezTo>
                <a:cubicBezTo>
                  <a:pt x="337908" y="814797"/>
                  <a:pt x="11336" y="1377225"/>
                  <a:pt x="450" y="1402625"/>
                </a:cubicBezTo>
                <a:cubicBezTo>
                  <a:pt x="-10436" y="1428025"/>
                  <a:pt x="178250" y="1072425"/>
                  <a:pt x="305250" y="880111"/>
                </a:cubicBezTo>
                <a:cubicBezTo>
                  <a:pt x="432250" y="687797"/>
                  <a:pt x="628193" y="386625"/>
                  <a:pt x="762450" y="248739"/>
                </a:cubicBezTo>
                <a:cubicBezTo>
                  <a:pt x="896707" y="110853"/>
                  <a:pt x="1205136" y="-74204"/>
                  <a:pt x="1110793" y="31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260A77EE-9D11-C9EA-5B28-573F60595ECF}"/>
              </a:ext>
            </a:extLst>
          </p:cNvPr>
          <p:cNvSpPr/>
          <p:nvPr/>
        </p:nvSpPr>
        <p:spPr>
          <a:xfrm>
            <a:off x="6127301" y="4314795"/>
            <a:ext cx="335248" cy="1031912"/>
          </a:xfrm>
          <a:custGeom>
            <a:avLst/>
            <a:gdLst>
              <a:gd name="connsiteX0" fmla="*/ 194124 w 335248"/>
              <a:gd name="connsiteY0" fmla="*/ 30 h 1031912"/>
              <a:gd name="connsiteX1" fmla="*/ 324299 w 335248"/>
              <a:gd name="connsiteY1" fmla="*/ 282605 h 1031912"/>
              <a:gd name="connsiteX2" fmla="*/ 321124 w 335248"/>
              <a:gd name="connsiteY2" fmla="*/ 247680 h 1031912"/>
              <a:gd name="connsiteX3" fmla="*/ 263974 w 335248"/>
              <a:gd name="connsiteY3" fmla="*/ 527080 h 1031912"/>
              <a:gd name="connsiteX4" fmla="*/ 279849 w 335248"/>
              <a:gd name="connsiteY4" fmla="*/ 431830 h 1031912"/>
              <a:gd name="connsiteX5" fmla="*/ 190949 w 335248"/>
              <a:gd name="connsiteY5" fmla="*/ 663605 h 1031912"/>
              <a:gd name="connsiteX6" fmla="*/ 206824 w 335248"/>
              <a:gd name="connsiteY6" fmla="*/ 603280 h 1031912"/>
              <a:gd name="connsiteX7" fmla="*/ 156024 w 335248"/>
              <a:gd name="connsiteY7" fmla="*/ 898555 h 1031912"/>
              <a:gd name="connsiteX8" fmla="*/ 171899 w 335248"/>
              <a:gd name="connsiteY8" fmla="*/ 762030 h 1031912"/>
              <a:gd name="connsiteX9" fmla="*/ 130624 w 335248"/>
              <a:gd name="connsiteY9" fmla="*/ 1031905 h 1031912"/>
              <a:gd name="connsiteX10" fmla="*/ 159199 w 335248"/>
              <a:gd name="connsiteY10" fmla="*/ 771555 h 1031912"/>
              <a:gd name="connsiteX11" fmla="*/ 73474 w 335248"/>
              <a:gd name="connsiteY11" fmla="*/ 895380 h 1031912"/>
              <a:gd name="connsiteX12" fmla="*/ 79824 w 335248"/>
              <a:gd name="connsiteY12" fmla="*/ 816005 h 1031912"/>
              <a:gd name="connsiteX13" fmla="*/ 449 w 335248"/>
              <a:gd name="connsiteY13" fmla="*/ 977930 h 1031912"/>
              <a:gd name="connsiteX14" fmla="*/ 121099 w 335248"/>
              <a:gd name="connsiteY14" fmla="*/ 762030 h 1031912"/>
              <a:gd name="connsiteX15" fmla="*/ 241749 w 335248"/>
              <a:gd name="connsiteY15" fmla="*/ 615980 h 1031912"/>
              <a:gd name="connsiteX16" fmla="*/ 225874 w 335248"/>
              <a:gd name="connsiteY16" fmla="*/ 647730 h 1031912"/>
              <a:gd name="connsiteX17" fmla="*/ 273499 w 335248"/>
              <a:gd name="connsiteY17" fmla="*/ 584230 h 1031912"/>
              <a:gd name="connsiteX18" fmla="*/ 235399 w 335248"/>
              <a:gd name="connsiteY18" fmla="*/ 438180 h 1031912"/>
              <a:gd name="connsiteX19" fmla="*/ 267149 w 335248"/>
              <a:gd name="connsiteY19" fmla="*/ 546130 h 1031912"/>
              <a:gd name="connsiteX20" fmla="*/ 317949 w 335248"/>
              <a:gd name="connsiteY20" fmla="*/ 263555 h 1031912"/>
              <a:gd name="connsiteX21" fmla="*/ 276674 w 335248"/>
              <a:gd name="connsiteY21" fmla="*/ 209580 h 1031912"/>
              <a:gd name="connsiteX22" fmla="*/ 302074 w 335248"/>
              <a:gd name="connsiteY22" fmla="*/ 301655 h 1031912"/>
              <a:gd name="connsiteX23" fmla="*/ 194124 w 335248"/>
              <a:gd name="connsiteY23" fmla="*/ 30 h 103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5248" h="1031912">
                <a:moveTo>
                  <a:pt x="194124" y="30"/>
                </a:moveTo>
                <a:cubicBezTo>
                  <a:pt x="197828" y="-3145"/>
                  <a:pt x="303132" y="241330"/>
                  <a:pt x="324299" y="282605"/>
                </a:cubicBezTo>
                <a:cubicBezTo>
                  <a:pt x="345466" y="323880"/>
                  <a:pt x="331178" y="206934"/>
                  <a:pt x="321124" y="247680"/>
                </a:cubicBezTo>
                <a:cubicBezTo>
                  <a:pt x="311070" y="288426"/>
                  <a:pt x="270853" y="496388"/>
                  <a:pt x="263974" y="527080"/>
                </a:cubicBezTo>
                <a:cubicBezTo>
                  <a:pt x="257095" y="557772"/>
                  <a:pt x="292020" y="409076"/>
                  <a:pt x="279849" y="431830"/>
                </a:cubicBezTo>
                <a:cubicBezTo>
                  <a:pt x="267678" y="454584"/>
                  <a:pt x="203120" y="635030"/>
                  <a:pt x="190949" y="663605"/>
                </a:cubicBezTo>
                <a:cubicBezTo>
                  <a:pt x="178778" y="692180"/>
                  <a:pt x="212645" y="564122"/>
                  <a:pt x="206824" y="603280"/>
                </a:cubicBezTo>
                <a:cubicBezTo>
                  <a:pt x="201003" y="642438"/>
                  <a:pt x="161845" y="872097"/>
                  <a:pt x="156024" y="898555"/>
                </a:cubicBezTo>
                <a:cubicBezTo>
                  <a:pt x="150203" y="925013"/>
                  <a:pt x="176132" y="739805"/>
                  <a:pt x="171899" y="762030"/>
                </a:cubicBezTo>
                <a:cubicBezTo>
                  <a:pt x="167666" y="784255"/>
                  <a:pt x="132741" y="1030317"/>
                  <a:pt x="130624" y="1031905"/>
                </a:cubicBezTo>
                <a:cubicBezTo>
                  <a:pt x="128507" y="1033493"/>
                  <a:pt x="168724" y="794309"/>
                  <a:pt x="159199" y="771555"/>
                </a:cubicBezTo>
                <a:cubicBezTo>
                  <a:pt x="149674" y="748801"/>
                  <a:pt x="86703" y="887972"/>
                  <a:pt x="73474" y="895380"/>
                </a:cubicBezTo>
                <a:cubicBezTo>
                  <a:pt x="60245" y="902788"/>
                  <a:pt x="91995" y="802247"/>
                  <a:pt x="79824" y="816005"/>
                </a:cubicBezTo>
                <a:cubicBezTo>
                  <a:pt x="67653" y="829763"/>
                  <a:pt x="-6430" y="986926"/>
                  <a:pt x="449" y="977930"/>
                </a:cubicBezTo>
                <a:cubicBezTo>
                  <a:pt x="7328" y="968934"/>
                  <a:pt x="80882" y="822355"/>
                  <a:pt x="121099" y="762030"/>
                </a:cubicBezTo>
                <a:cubicBezTo>
                  <a:pt x="161316" y="701705"/>
                  <a:pt x="224287" y="635030"/>
                  <a:pt x="241749" y="615980"/>
                </a:cubicBezTo>
                <a:cubicBezTo>
                  <a:pt x="259211" y="596930"/>
                  <a:pt x="220582" y="653022"/>
                  <a:pt x="225874" y="647730"/>
                </a:cubicBezTo>
                <a:cubicBezTo>
                  <a:pt x="231166" y="642438"/>
                  <a:pt x="271911" y="619155"/>
                  <a:pt x="273499" y="584230"/>
                </a:cubicBezTo>
                <a:cubicBezTo>
                  <a:pt x="275087" y="549305"/>
                  <a:pt x="236457" y="444530"/>
                  <a:pt x="235399" y="438180"/>
                </a:cubicBezTo>
                <a:cubicBezTo>
                  <a:pt x="234341" y="431830"/>
                  <a:pt x="253391" y="575234"/>
                  <a:pt x="267149" y="546130"/>
                </a:cubicBezTo>
                <a:cubicBezTo>
                  <a:pt x="280907" y="517026"/>
                  <a:pt x="316362" y="319647"/>
                  <a:pt x="317949" y="263555"/>
                </a:cubicBezTo>
                <a:cubicBezTo>
                  <a:pt x="319536" y="207463"/>
                  <a:pt x="279320" y="203230"/>
                  <a:pt x="276674" y="209580"/>
                </a:cubicBezTo>
                <a:cubicBezTo>
                  <a:pt x="274028" y="215930"/>
                  <a:pt x="315303" y="331817"/>
                  <a:pt x="302074" y="301655"/>
                </a:cubicBezTo>
                <a:cubicBezTo>
                  <a:pt x="288845" y="271493"/>
                  <a:pt x="190420" y="3205"/>
                  <a:pt x="19412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37E9F038-99CC-CAF6-8BEA-2EE10A2AD1D2}"/>
              </a:ext>
            </a:extLst>
          </p:cNvPr>
          <p:cNvSpPr/>
          <p:nvPr/>
        </p:nvSpPr>
        <p:spPr>
          <a:xfrm>
            <a:off x="6730730" y="4514815"/>
            <a:ext cx="164350" cy="604478"/>
          </a:xfrm>
          <a:custGeom>
            <a:avLst/>
            <a:gdLst>
              <a:gd name="connsiteX0" fmla="*/ 270 w 164350"/>
              <a:gd name="connsiteY0" fmla="*/ 35 h 604478"/>
              <a:gd name="connsiteX1" fmla="*/ 130445 w 164350"/>
              <a:gd name="connsiteY1" fmla="*/ 342935 h 604478"/>
              <a:gd name="connsiteX2" fmla="*/ 114570 w 164350"/>
              <a:gd name="connsiteY2" fmla="*/ 311185 h 604478"/>
              <a:gd name="connsiteX3" fmla="*/ 162195 w 164350"/>
              <a:gd name="connsiteY3" fmla="*/ 530260 h 604478"/>
              <a:gd name="connsiteX4" fmla="*/ 155845 w 164350"/>
              <a:gd name="connsiteY4" fmla="*/ 511210 h 604478"/>
              <a:gd name="connsiteX5" fmla="*/ 152670 w 164350"/>
              <a:gd name="connsiteY5" fmla="*/ 603285 h 604478"/>
              <a:gd name="connsiteX6" fmla="*/ 130445 w 164350"/>
              <a:gd name="connsiteY6" fmla="*/ 435010 h 604478"/>
              <a:gd name="connsiteX7" fmla="*/ 66945 w 164350"/>
              <a:gd name="connsiteY7" fmla="*/ 250860 h 604478"/>
              <a:gd name="connsiteX8" fmla="*/ 95520 w 164350"/>
              <a:gd name="connsiteY8" fmla="*/ 320710 h 604478"/>
              <a:gd name="connsiteX9" fmla="*/ 270 w 164350"/>
              <a:gd name="connsiteY9" fmla="*/ 35 h 60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350" h="604478">
                <a:moveTo>
                  <a:pt x="270" y="35"/>
                </a:moveTo>
                <a:cubicBezTo>
                  <a:pt x="6091" y="3739"/>
                  <a:pt x="111395" y="291077"/>
                  <a:pt x="130445" y="342935"/>
                </a:cubicBezTo>
                <a:cubicBezTo>
                  <a:pt x="149495" y="394793"/>
                  <a:pt x="109278" y="279964"/>
                  <a:pt x="114570" y="311185"/>
                </a:cubicBezTo>
                <a:cubicBezTo>
                  <a:pt x="119862" y="342406"/>
                  <a:pt x="162195" y="530260"/>
                  <a:pt x="162195" y="530260"/>
                </a:cubicBezTo>
                <a:cubicBezTo>
                  <a:pt x="169074" y="563598"/>
                  <a:pt x="157432" y="499039"/>
                  <a:pt x="155845" y="511210"/>
                </a:cubicBezTo>
                <a:cubicBezTo>
                  <a:pt x="154258" y="523381"/>
                  <a:pt x="156903" y="615985"/>
                  <a:pt x="152670" y="603285"/>
                </a:cubicBezTo>
                <a:cubicBezTo>
                  <a:pt x="148437" y="590585"/>
                  <a:pt x="144733" y="493748"/>
                  <a:pt x="130445" y="435010"/>
                </a:cubicBezTo>
                <a:cubicBezTo>
                  <a:pt x="116158" y="376273"/>
                  <a:pt x="72766" y="269910"/>
                  <a:pt x="66945" y="250860"/>
                </a:cubicBezTo>
                <a:cubicBezTo>
                  <a:pt x="61124" y="231810"/>
                  <a:pt x="106633" y="360927"/>
                  <a:pt x="95520" y="320710"/>
                </a:cubicBezTo>
                <a:cubicBezTo>
                  <a:pt x="84408" y="280493"/>
                  <a:pt x="-5551" y="-3669"/>
                  <a:pt x="27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E87CC100-BF8E-99B6-9DE1-2F2303329678}"/>
              </a:ext>
            </a:extLst>
          </p:cNvPr>
          <p:cNvSpPr/>
          <p:nvPr/>
        </p:nvSpPr>
        <p:spPr>
          <a:xfrm>
            <a:off x="6792950" y="4041010"/>
            <a:ext cx="97065" cy="682161"/>
          </a:xfrm>
          <a:custGeom>
            <a:avLst/>
            <a:gdLst>
              <a:gd name="connsiteX0" fmla="*/ 30125 w 97065"/>
              <a:gd name="connsiteY0" fmla="*/ 765 h 682161"/>
              <a:gd name="connsiteX1" fmla="*/ 26950 w 97065"/>
              <a:gd name="connsiteY1" fmla="*/ 413515 h 682161"/>
              <a:gd name="connsiteX2" fmla="*/ 36475 w 97065"/>
              <a:gd name="connsiteY2" fmla="*/ 384940 h 682161"/>
              <a:gd name="connsiteX3" fmla="*/ 11075 w 97065"/>
              <a:gd name="connsiteY3" fmla="*/ 677040 h 682161"/>
              <a:gd name="connsiteX4" fmla="*/ 4725 w 97065"/>
              <a:gd name="connsiteY4" fmla="*/ 565915 h 682161"/>
              <a:gd name="connsiteX5" fmla="*/ 7900 w 97065"/>
              <a:gd name="connsiteY5" fmla="*/ 499240 h 682161"/>
              <a:gd name="connsiteX6" fmla="*/ 96800 w 97065"/>
              <a:gd name="connsiteY6" fmla="*/ 273815 h 682161"/>
              <a:gd name="connsiteX7" fmla="*/ 36475 w 97065"/>
              <a:gd name="connsiteY7" fmla="*/ 365890 h 682161"/>
              <a:gd name="connsiteX8" fmla="*/ 71400 w 97065"/>
              <a:gd name="connsiteY8" fmla="*/ 137290 h 682161"/>
              <a:gd name="connsiteX9" fmla="*/ 33300 w 97065"/>
              <a:gd name="connsiteY9" fmla="*/ 305565 h 682161"/>
              <a:gd name="connsiteX10" fmla="*/ 30125 w 97065"/>
              <a:gd name="connsiteY10" fmla="*/ 765 h 68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065" h="682161">
                <a:moveTo>
                  <a:pt x="30125" y="765"/>
                </a:moveTo>
                <a:cubicBezTo>
                  <a:pt x="29067" y="18756"/>
                  <a:pt x="25892" y="349486"/>
                  <a:pt x="26950" y="413515"/>
                </a:cubicBezTo>
                <a:cubicBezTo>
                  <a:pt x="28008" y="477544"/>
                  <a:pt x="39121" y="341019"/>
                  <a:pt x="36475" y="384940"/>
                </a:cubicBezTo>
                <a:cubicBezTo>
                  <a:pt x="33829" y="428861"/>
                  <a:pt x="16367" y="646878"/>
                  <a:pt x="11075" y="677040"/>
                </a:cubicBezTo>
                <a:cubicBezTo>
                  <a:pt x="5783" y="707202"/>
                  <a:pt x="5254" y="595548"/>
                  <a:pt x="4725" y="565915"/>
                </a:cubicBezTo>
                <a:cubicBezTo>
                  <a:pt x="4196" y="536282"/>
                  <a:pt x="-7446" y="547923"/>
                  <a:pt x="7900" y="499240"/>
                </a:cubicBezTo>
                <a:cubicBezTo>
                  <a:pt x="23246" y="450557"/>
                  <a:pt x="92038" y="296040"/>
                  <a:pt x="96800" y="273815"/>
                </a:cubicBezTo>
                <a:cubicBezTo>
                  <a:pt x="101563" y="251590"/>
                  <a:pt x="40708" y="388644"/>
                  <a:pt x="36475" y="365890"/>
                </a:cubicBezTo>
                <a:cubicBezTo>
                  <a:pt x="32242" y="343136"/>
                  <a:pt x="71929" y="147344"/>
                  <a:pt x="71400" y="137290"/>
                </a:cubicBezTo>
                <a:cubicBezTo>
                  <a:pt x="70871" y="127236"/>
                  <a:pt x="38063" y="323557"/>
                  <a:pt x="33300" y="305565"/>
                </a:cubicBezTo>
                <a:cubicBezTo>
                  <a:pt x="28537" y="287573"/>
                  <a:pt x="31183" y="-17226"/>
                  <a:pt x="30125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D79D1090-CA7F-8849-A9F5-9A736400419B}"/>
              </a:ext>
            </a:extLst>
          </p:cNvPr>
          <p:cNvSpPr/>
          <p:nvPr/>
        </p:nvSpPr>
        <p:spPr>
          <a:xfrm>
            <a:off x="6841538" y="5095309"/>
            <a:ext cx="214482" cy="401776"/>
          </a:xfrm>
          <a:custGeom>
            <a:avLst/>
            <a:gdLst>
              <a:gd name="connsiteX0" fmla="*/ 587 w 214482"/>
              <a:gd name="connsiteY0" fmla="*/ 566 h 401776"/>
              <a:gd name="connsiteX1" fmla="*/ 168862 w 214482"/>
              <a:gd name="connsiteY1" fmla="*/ 219641 h 401776"/>
              <a:gd name="connsiteX2" fmla="*/ 146637 w 214482"/>
              <a:gd name="connsiteY2" fmla="*/ 175191 h 401776"/>
              <a:gd name="connsiteX3" fmla="*/ 197437 w 214482"/>
              <a:gd name="connsiteY3" fmla="*/ 289491 h 401776"/>
              <a:gd name="connsiteX4" fmla="*/ 149812 w 214482"/>
              <a:gd name="connsiteY4" fmla="*/ 210116 h 401776"/>
              <a:gd name="connsiteX5" fmla="*/ 194262 w 214482"/>
              <a:gd name="connsiteY5" fmla="*/ 321241 h 401776"/>
              <a:gd name="connsiteX6" fmla="*/ 213312 w 214482"/>
              <a:gd name="connsiteY6" fmla="*/ 400616 h 401776"/>
              <a:gd name="connsiteX7" fmla="*/ 162512 w 214482"/>
              <a:gd name="connsiteY7" fmla="*/ 260916 h 401776"/>
              <a:gd name="connsiteX8" fmla="*/ 114887 w 214482"/>
              <a:gd name="connsiteY8" fmla="*/ 159316 h 401776"/>
              <a:gd name="connsiteX9" fmla="*/ 587 w 214482"/>
              <a:gd name="connsiteY9" fmla="*/ 566 h 40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482" h="401776">
                <a:moveTo>
                  <a:pt x="587" y="566"/>
                </a:moveTo>
                <a:cubicBezTo>
                  <a:pt x="9583" y="10620"/>
                  <a:pt x="144520" y="190537"/>
                  <a:pt x="168862" y="219641"/>
                </a:cubicBezTo>
                <a:cubicBezTo>
                  <a:pt x="193204" y="248745"/>
                  <a:pt x="141875" y="163549"/>
                  <a:pt x="146637" y="175191"/>
                </a:cubicBezTo>
                <a:cubicBezTo>
                  <a:pt x="151399" y="186833"/>
                  <a:pt x="196908" y="283670"/>
                  <a:pt x="197437" y="289491"/>
                </a:cubicBezTo>
                <a:cubicBezTo>
                  <a:pt x="197966" y="295312"/>
                  <a:pt x="150341" y="204824"/>
                  <a:pt x="149812" y="210116"/>
                </a:cubicBezTo>
                <a:cubicBezTo>
                  <a:pt x="149283" y="215408"/>
                  <a:pt x="183679" y="289491"/>
                  <a:pt x="194262" y="321241"/>
                </a:cubicBezTo>
                <a:cubicBezTo>
                  <a:pt x="204845" y="352991"/>
                  <a:pt x="218604" y="410670"/>
                  <a:pt x="213312" y="400616"/>
                </a:cubicBezTo>
                <a:cubicBezTo>
                  <a:pt x="208020" y="390562"/>
                  <a:pt x="178916" y="301133"/>
                  <a:pt x="162512" y="260916"/>
                </a:cubicBezTo>
                <a:cubicBezTo>
                  <a:pt x="146108" y="220699"/>
                  <a:pt x="141345" y="201649"/>
                  <a:pt x="114887" y="159316"/>
                </a:cubicBezTo>
                <a:cubicBezTo>
                  <a:pt x="88429" y="116983"/>
                  <a:pt x="-8409" y="-9488"/>
                  <a:pt x="587" y="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6B559F47-B28A-09EB-1BE1-CFCE052280E6}"/>
              </a:ext>
            </a:extLst>
          </p:cNvPr>
          <p:cNvSpPr/>
          <p:nvPr/>
        </p:nvSpPr>
        <p:spPr>
          <a:xfrm>
            <a:off x="4991466" y="6460193"/>
            <a:ext cx="1059375" cy="904907"/>
          </a:xfrm>
          <a:custGeom>
            <a:avLst/>
            <a:gdLst>
              <a:gd name="connsiteX0" fmla="*/ 2144 w 1059375"/>
              <a:gd name="connsiteY0" fmla="*/ 837 h 904907"/>
              <a:gd name="connsiteX1" fmla="*/ 347097 w 1059375"/>
              <a:gd name="connsiteY1" fmla="*/ 460775 h 904907"/>
              <a:gd name="connsiteX2" fmla="*/ 297818 w 1059375"/>
              <a:gd name="connsiteY2" fmla="*/ 422447 h 904907"/>
              <a:gd name="connsiteX3" fmla="*/ 566115 w 1059375"/>
              <a:gd name="connsiteY3" fmla="*/ 657891 h 904907"/>
              <a:gd name="connsiteX4" fmla="*/ 549688 w 1059375"/>
              <a:gd name="connsiteY4" fmla="*/ 553857 h 904907"/>
              <a:gd name="connsiteX5" fmla="*/ 730378 w 1059375"/>
              <a:gd name="connsiteY5" fmla="*/ 690744 h 904907"/>
              <a:gd name="connsiteX6" fmla="*/ 724903 w 1059375"/>
              <a:gd name="connsiteY6" fmla="*/ 515529 h 904907"/>
              <a:gd name="connsiteX7" fmla="*/ 916544 w 1059375"/>
              <a:gd name="connsiteY7" fmla="*/ 844056 h 904907"/>
              <a:gd name="connsiteX8" fmla="*/ 883691 w 1059375"/>
              <a:gd name="connsiteY8" fmla="*/ 811203 h 904907"/>
              <a:gd name="connsiteX9" fmla="*/ 1058905 w 1059375"/>
              <a:gd name="connsiteY9" fmla="*/ 904286 h 904907"/>
              <a:gd name="connsiteX10" fmla="*/ 922019 w 1059375"/>
              <a:gd name="connsiteY10" fmla="*/ 816679 h 904907"/>
              <a:gd name="connsiteX11" fmla="*/ 555164 w 1059375"/>
              <a:gd name="connsiteY11" fmla="*/ 318413 h 904907"/>
              <a:gd name="connsiteX12" fmla="*/ 790608 w 1059375"/>
              <a:gd name="connsiteY12" fmla="*/ 712645 h 904907"/>
              <a:gd name="connsiteX13" fmla="*/ 527787 w 1059375"/>
              <a:gd name="connsiteY13" fmla="*/ 400545 h 904907"/>
              <a:gd name="connsiteX14" fmla="*/ 681099 w 1059375"/>
              <a:gd name="connsiteY14" fmla="*/ 646940 h 904907"/>
              <a:gd name="connsiteX15" fmla="*/ 434704 w 1059375"/>
              <a:gd name="connsiteY15" fmla="*/ 449824 h 904907"/>
              <a:gd name="connsiteX16" fmla="*/ 527787 w 1059375"/>
              <a:gd name="connsiteY16" fmla="*/ 586710 h 904907"/>
              <a:gd name="connsiteX17" fmla="*/ 352572 w 1059375"/>
              <a:gd name="connsiteY17" fmla="*/ 367692 h 904907"/>
              <a:gd name="connsiteX18" fmla="*/ 297818 w 1059375"/>
              <a:gd name="connsiteY18" fmla="*/ 406020 h 904907"/>
              <a:gd name="connsiteX19" fmla="*/ 155456 w 1059375"/>
              <a:gd name="connsiteY19" fmla="*/ 301987 h 904907"/>
              <a:gd name="connsiteX20" fmla="*/ 199260 w 1059375"/>
              <a:gd name="connsiteY20" fmla="*/ 345790 h 904907"/>
              <a:gd name="connsiteX21" fmla="*/ 2144 w 1059375"/>
              <a:gd name="connsiteY21" fmla="*/ 837 h 904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59375" h="904907">
                <a:moveTo>
                  <a:pt x="2144" y="837"/>
                </a:moveTo>
                <a:cubicBezTo>
                  <a:pt x="26784" y="20001"/>
                  <a:pt x="297818" y="390507"/>
                  <a:pt x="347097" y="460775"/>
                </a:cubicBezTo>
                <a:cubicBezTo>
                  <a:pt x="396376" y="531043"/>
                  <a:pt x="261315" y="389594"/>
                  <a:pt x="297818" y="422447"/>
                </a:cubicBezTo>
                <a:cubicBezTo>
                  <a:pt x="334321" y="455300"/>
                  <a:pt x="524137" y="635989"/>
                  <a:pt x="566115" y="657891"/>
                </a:cubicBezTo>
                <a:cubicBezTo>
                  <a:pt x="608093" y="679793"/>
                  <a:pt x="522311" y="548382"/>
                  <a:pt x="549688" y="553857"/>
                </a:cubicBezTo>
                <a:cubicBezTo>
                  <a:pt x="577065" y="559332"/>
                  <a:pt x="701176" y="697132"/>
                  <a:pt x="730378" y="690744"/>
                </a:cubicBezTo>
                <a:cubicBezTo>
                  <a:pt x="759581" y="684356"/>
                  <a:pt x="693875" y="489977"/>
                  <a:pt x="724903" y="515529"/>
                </a:cubicBezTo>
                <a:cubicBezTo>
                  <a:pt x="755931" y="541081"/>
                  <a:pt x="916544" y="844056"/>
                  <a:pt x="916544" y="844056"/>
                </a:cubicBezTo>
                <a:cubicBezTo>
                  <a:pt x="943009" y="893335"/>
                  <a:pt x="859964" y="801165"/>
                  <a:pt x="883691" y="811203"/>
                </a:cubicBezTo>
                <a:cubicBezTo>
                  <a:pt x="907418" y="821241"/>
                  <a:pt x="1052517" y="903373"/>
                  <a:pt x="1058905" y="904286"/>
                </a:cubicBezTo>
                <a:cubicBezTo>
                  <a:pt x="1065293" y="905199"/>
                  <a:pt x="1005976" y="914325"/>
                  <a:pt x="922019" y="816679"/>
                </a:cubicBezTo>
                <a:cubicBezTo>
                  <a:pt x="838062" y="719034"/>
                  <a:pt x="577066" y="335752"/>
                  <a:pt x="555164" y="318413"/>
                </a:cubicBezTo>
                <a:cubicBezTo>
                  <a:pt x="533262" y="301074"/>
                  <a:pt x="795171" y="698956"/>
                  <a:pt x="790608" y="712645"/>
                </a:cubicBezTo>
                <a:cubicBezTo>
                  <a:pt x="786045" y="726334"/>
                  <a:pt x="546038" y="411496"/>
                  <a:pt x="527787" y="400545"/>
                </a:cubicBezTo>
                <a:cubicBezTo>
                  <a:pt x="509536" y="389594"/>
                  <a:pt x="696613" y="638727"/>
                  <a:pt x="681099" y="646940"/>
                </a:cubicBezTo>
                <a:cubicBezTo>
                  <a:pt x="665585" y="655153"/>
                  <a:pt x="460256" y="459862"/>
                  <a:pt x="434704" y="449824"/>
                </a:cubicBezTo>
                <a:cubicBezTo>
                  <a:pt x="409152" y="439786"/>
                  <a:pt x="541476" y="600399"/>
                  <a:pt x="527787" y="586710"/>
                </a:cubicBezTo>
                <a:cubicBezTo>
                  <a:pt x="514098" y="573021"/>
                  <a:pt x="390900" y="397807"/>
                  <a:pt x="352572" y="367692"/>
                </a:cubicBezTo>
                <a:cubicBezTo>
                  <a:pt x="314244" y="337577"/>
                  <a:pt x="330670" y="416971"/>
                  <a:pt x="297818" y="406020"/>
                </a:cubicBezTo>
                <a:cubicBezTo>
                  <a:pt x="264966" y="395069"/>
                  <a:pt x="171882" y="312025"/>
                  <a:pt x="155456" y="301987"/>
                </a:cubicBezTo>
                <a:cubicBezTo>
                  <a:pt x="139030" y="291949"/>
                  <a:pt x="225725" y="394156"/>
                  <a:pt x="199260" y="345790"/>
                </a:cubicBezTo>
                <a:cubicBezTo>
                  <a:pt x="172795" y="297424"/>
                  <a:pt x="-22496" y="-18327"/>
                  <a:pt x="2144" y="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4783D3DB-D135-CD2A-4BDC-B43392FC5904}"/>
              </a:ext>
            </a:extLst>
          </p:cNvPr>
          <p:cNvSpPr/>
          <p:nvPr/>
        </p:nvSpPr>
        <p:spPr>
          <a:xfrm>
            <a:off x="5779153" y="7150810"/>
            <a:ext cx="940598" cy="307337"/>
          </a:xfrm>
          <a:custGeom>
            <a:avLst/>
            <a:gdLst>
              <a:gd name="connsiteX0" fmla="*/ 2921 w 940598"/>
              <a:gd name="connsiteY0" fmla="*/ 65832 h 307337"/>
              <a:gd name="connsiteX1" fmla="*/ 539515 w 940598"/>
              <a:gd name="connsiteY1" fmla="*/ 295801 h 307337"/>
              <a:gd name="connsiteX2" fmla="*/ 468334 w 940598"/>
              <a:gd name="connsiteY2" fmla="*/ 273899 h 307337"/>
              <a:gd name="connsiteX3" fmla="*/ 933748 w 940598"/>
              <a:gd name="connsiteY3" fmla="*/ 306752 h 307337"/>
              <a:gd name="connsiteX4" fmla="*/ 758533 w 940598"/>
              <a:gd name="connsiteY4" fmla="*/ 295801 h 307337"/>
              <a:gd name="connsiteX5" fmla="*/ 342399 w 940598"/>
              <a:gd name="connsiteY5" fmla="*/ 262948 h 307337"/>
              <a:gd name="connsiteX6" fmla="*/ 846140 w 940598"/>
              <a:gd name="connsiteY6" fmla="*/ 186292 h 307337"/>
              <a:gd name="connsiteX7" fmla="*/ 380727 w 940598"/>
              <a:gd name="connsiteY7" fmla="*/ 230095 h 307337"/>
              <a:gd name="connsiteX8" fmla="*/ 364301 w 940598"/>
              <a:gd name="connsiteY8" fmla="*/ 153439 h 307337"/>
              <a:gd name="connsiteX9" fmla="*/ 282169 w 940598"/>
              <a:gd name="connsiteY9" fmla="*/ 127 h 307337"/>
              <a:gd name="connsiteX10" fmla="*/ 369776 w 940598"/>
              <a:gd name="connsiteY10" fmla="*/ 180816 h 307337"/>
              <a:gd name="connsiteX11" fmla="*/ 325973 w 940598"/>
              <a:gd name="connsiteY11" fmla="*/ 180816 h 307337"/>
              <a:gd name="connsiteX12" fmla="*/ 2921 w 940598"/>
              <a:gd name="connsiteY12" fmla="*/ 65832 h 30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0598" h="307337">
                <a:moveTo>
                  <a:pt x="2921" y="65832"/>
                </a:moveTo>
                <a:cubicBezTo>
                  <a:pt x="38511" y="84996"/>
                  <a:pt x="461946" y="261123"/>
                  <a:pt x="539515" y="295801"/>
                </a:cubicBezTo>
                <a:cubicBezTo>
                  <a:pt x="617084" y="330479"/>
                  <a:pt x="402629" y="272074"/>
                  <a:pt x="468334" y="273899"/>
                </a:cubicBezTo>
                <a:cubicBezTo>
                  <a:pt x="534039" y="275724"/>
                  <a:pt x="885382" y="303102"/>
                  <a:pt x="933748" y="306752"/>
                </a:cubicBezTo>
                <a:cubicBezTo>
                  <a:pt x="982115" y="310402"/>
                  <a:pt x="758533" y="295801"/>
                  <a:pt x="758533" y="295801"/>
                </a:cubicBezTo>
                <a:cubicBezTo>
                  <a:pt x="659975" y="288500"/>
                  <a:pt x="327798" y="281200"/>
                  <a:pt x="342399" y="262948"/>
                </a:cubicBezTo>
                <a:cubicBezTo>
                  <a:pt x="357000" y="244696"/>
                  <a:pt x="839752" y="191767"/>
                  <a:pt x="846140" y="186292"/>
                </a:cubicBezTo>
                <a:cubicBezTo>
                  <a:pt x="852528" y="180817"/>
                  <a:pt x="461033" y="235570"/>
                  <a:pt x="380727" y="230095"/>
                </a:cubicBezTo>
                <a:cubicBezTo>
                  <a:pt x="300421" y="224620"/>
                  <a:pt x="380727" y="191767"/>
                  <a:pt x="364301" y="153439"/>
                </a:cubicBezTo>
                <a:cubicBezTo>
                  <a:pt x="347875" y="115111"/>
                  <a:pt x="281256" y="-4436"/>
                  <a:pt x="282169" y="127"/>
                </a:cubicBezTo>
                <a:cubicBezTo>
                  <a:pt x="283082" y="4690"/>
                  <a:pt x="362475" y="150701"/>
                  <a:pt x="369776" y="180816"/>
                </a:cubicBezTo>
                <a:cubicBezTo>
                  <a:pt x="377077" y="210931"/>
                  <a:pt x="384378" y="200893"/>
                  <a:pt x="325973" y="180816"/>
                </a:cubicBezTo>
                <a:cubicBezTo>
                  <a:pt x="267568" y="160739"/>
                  <a:pt x="-32669" y="46668"/>
                  <a:pt x="2921" y="658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2DDB0A57-72DD-561A-D6B9-7EC298451B65}"/>
              </a:ext>
            </a:extLst>
          </p:cNvPr>
          <p:cNvSpPr/>
          <p:nvPr/>
        </p:nvSpPr>
        <p:spPr>
          <a:xfrm>
            <a:off x="6690516" y="6981186"/>
            <a:ext cx="542554" cy="457363"/>
          </a:xfrm>
          <a:custGeom>
            <a:avLst/>
            <a:gdLst>
              <a:gd name="connsiteX0" fmla="*/ 542552 w 542554"/>
              <a:gd name="connsiteY0" fmla="*/ 12 h 457363"/>
              <a:gd name="connsiteX1" fmla="*/ 235927 w 542554"/>
              <a:gd name="connsiteY1" fmla="*/ 257358 h 457363"/>
              <a:gd name="connsiteX2" fmla="*/ 99041 w 542554"/>
              <a:gd name="connsiteY2" fmla="*/ 388768 h 457363"/>
              <a:gd name="connsiteX3" fmla="*/ 153795 w 542554"/>
              <a:gd name="connsiteY3" fmla="*/ 312112 h 457363"/>
              <a:gd name="connsiteX4" fmla="*/ 5958 w 542554"/>
              <a:gd name="connsiteY4" fmla="*/ 454474 h 457363"/>
              <a:gd name="connsiteX5" fmla="*/ 27860 w 542554"/>
              <a:gd name="connsiteY5" fmla="*/ 394244 h 457363"/>
              <a:gd name="connsiteX6" fmla="*/ 16909 w 542554"/>
              <a:gd name="connsiteY6" fmla="*/ 235456 h 457363"/>
              <a:gd name="connsiteX7" fmla="*/ 60713 w 542554"/>
              <a:gd name="connsiteY7" fmla="*/ 366867 h 457363"/>
              <a:gd name="connsiteX8" fmla="*/ 224976 w 542554"/>
              <a:gd name="connsiteY8" fmla="*/ 169751 h 457363"/>
              <a:gd name="connsiteX9" fmla="*/ 268780 w 542554"/>
              <a:gd name="connsiteY9" fmla="*/ 71192 h 457363"/>
              <a:gd name="connsiteX10" fmla="*/ 203074 w 542554"/>
              <a:gd name="connsiteY10" fmla="*/ 273784 h 457363"/>
              <a:gd name="connsiteX11" fmla="*/ 378289 w 542554"/>
              <a:gd name="connsiteY11" fmla="*/ 27389 h 457363"/>
              <a:gd name="connsiteX12" fmla="*/ 241403 w 542554"/>
              <a:gd name="connsiteY12" fmla="*/ 268309 h 457363"/>
              <a:gd name="connsiteX13" fmla="*/ 542552 w 542554"/>
              <a:gd name="connsiteY13" fmla="*/ 12 h 45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2554" h="457363">
                <a:moveTo>
                  <a:pt x="542552" y="12"/>
                </a:moveTo>
                <a:cubicBezTo>
                  <a:pt x="541639" y="-1813"/>
                  <a:pt x="309845" y="192565"/>
                  <a:pt x="235927" y="257358"/>
                </a:cubicBezTo>
                <a:cubicBezTo>
                  <a:pt x="162008" y="322151"/>
                  <a:pt x="112730" y="379642"/>
                  <a:pt x="99041" y="388768"/>
                </a:cubicBezTo>
                <a:cubicBezTo>
                  <a:pt x="85352" y="397894"/>
                  <a:pt x="169309" y="301161"/>
                  <a:pt x="153795" y="312112"/>
                </a:cubicBezTo>
                <a:cubicBezTo>
                  <a:pt x="138281" y="323063"/>
                  <a:pt x="26947" y="440785"/>
                  <a:pt x="5958" y="454474"/>
                </a:cubicBezTo>
                <a:cubicBezTo>
                  <a:pt x="-15031" y="468163"/>
                  <a:pt x="26035" y="430747"/>
                  <a:pt x="27860" y="394244"/>
                </a:cubicBezTo>
                <a:cubicBezTo>
                  <a:pt x="29685" y="357741"/>
                  <a:pt x="11434" y="240019"/>
                  <a:pt x="16909" y="235456"/>
                </a:cubicBezTo>
                <a:cubicBezTo>
                  <a:pt x="22384" y="230893"/>
                  <a:pt x="26035" y="377818"/>
                  <a:pt x="60713" y="366867"/>
                </a:cubicBezTo>
                <a:cubicBezTo>
                  <a:pt x="95391" y="355916"/>
                  <a:pt x="190298" y="219030"/>
                  <a:pt x="224976" y="169751"/>
                </a:cubicBezTo>
                <a:cubicBezTo>
                  <a:pt x="259654" y="120472"/>
                  <a:pt x="272430" y="53853"/>
                  <a:pt x="268780" y="71192"/>
                </a:cubicBezTo>
                <a:cubicBezTo>
                  <a:pt x="265130" y="88531"/>
                  <a:pt x="184823" y="281084"/>
                  <a:pt x="203074" y="273784"/>
                </a:cubicBezTo>
                <a:cubicBezTo>
                  <a:pt x="221325" y="266484"/>
                  <a:pt x="371901" y="28301"/>
                  <a:pt x="378289" y="27389"/>
                </a:cubicBezTo>
                <a:cubicBezTo>
                  <a:pt x="384677" y="26477"/>
                  <a:pt x="217676" y="267397"/>
                  <a:pt x="241403" y="268309"/>
                </a:cubicBezTo>
                <a:cubicBezTo>
                  <a:pt x="265130" y="269221"/>
                  <a:pt x="543465" y="1837"/>
                  <a:pt x="54255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58B44037-8869-02D3-D9F6-BB6FB4BF48AA}"/>
              </a:ext>
            </a:extLst>
          </p:cNvPr>
          <p:cNvSpPr/>
          <p:nvPr/>
        </p:nvSpPr>
        <p:spPr>
          <a:xfrm>
            <a:off x="3884388" y="5724759"/>
            <a:ext cx="930680" cy="2755387"/>
          </a:xfrm>
          <a:custGeom>
            <a:avLst/>
            <a:gdLst>
              <a:gd name="connsiteX0" fmla="*/ 742041 w 930680"/>
              <a:gd name="connsiteY0" fmla="*/ 1127 h 2755387"/>
              <a:gd name="connsiteX1" fmla="*/ 731155 w 930680"/>
              <a:gd name="connsiteY1" fmla="*/ 784898 h 2755387"/>
              <a:gd name="connsiteX2" fmla="*/ 393698 w 930680"/>
              <a:gd name="connsiteY2" fmla="*/ 1644870 h 2755387"/>
              <a:gd name="connsiteX3" fmla="*/ 654955 w 930680"/>
              <a:gd name="connsiteY3" fmla="*/ 1307412 h 2755387"/>
              <a:gd name="connsiteX4" fmla="*/ 56241 w 930680"/>
              <a:gd name="connsiteY4" fmla="*/ 2668127 h 2755387"/>
              <a:gd name="connsiteX5" fmla="*/ 121555 w 930680"/>
              <a:gd name="connsiteY5" fmla="*/ 2439527 h 2755387"/>
              <a:gd name="connsiteX6" fmla="*/ 905326 w 930680"/>
              <a:gd name="connsiteY6" fmla="*/ 980841 h 2755387"/>
              <a:gd name="connsiteX7" fmla="*/ 742041 w 930680"/>
              <a:gd name="connsiteY7" fmla="*/ 1252984 h 2755387"/>
              <a:gd name="connsiteX8" fmla="*/ 774698 w 930680"/>
              <a:gd name="connsiteY8" fmla="*/ 959070 h 2755387"/>
              <a:gd name="connsiteX9" fmla="*/ 742041 w 930680"/>
              <a:gd name="connsiteY9" fmla="*/ 1127 h 2755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0680" h="2755387">
                <a:moveTo>
                  <a:pt x="742041" y="1127"/>
                </a:moveTo>
                <a:cubicBezTo>
                  <a:pt x="734784" y="-27902"/>
                  <a:pt x="789212" y="510941"/>
                  <a:pt x="731155" y="784898"/>
                </a:cubicBezTo>
                <a:cubicBezTo>
                  <a:pt x="673098" y="1058855"/>
                  <a:pt x="406398" y="1557784"/>
                  <a:pt x="393698" y="1644870"/>
                </a:cubicBezTo>
                <a:cubicBezTo>
                  <a:pt x="380998" y="1731956"/>
                  <a:pt x="711198" y="1136869"/>
                  <a:pt x="654955" y="1307412"/>
                </a:cubicBezTo>
                <a:cubicBezTo>
                  <a:pt x="598712" y="1477955"/>
                  <a:pt x="145141" y="2479441"/>
                  <a:pt x="56241" y="2668127"/>
                </a:cubicBezTo>
                <a:cubicBezTo>
                  <a:pt x="-32659" y="2856813"/>
                  <a:pt x="-19959" y="2720741"/>
                  <a:pt x="121555" y="2439527"/>
                </a:cubicBezTo>
                <a:cubicBezTo>
                  <a:pt x="263069" y="2158313"/>
                  <a:pt x="801912" y="1178598"/>
                  <a:pt x="905326" y="980841"/>
                </a:cubicBezTo>
                <a:cubicBezTo>
                  <a:pt x="1008740" y="783084"/>
                  <a:pt x="763812" y="1256612"/>
                  <a:pt x="742041" y="1252984"/>
                </a:cubicBezTo>
                <a:cubicBezTo>
                  <a:pt x="720270" y="1249356"/>
                  <a:pt x="772884" y="1164084"/>
                  <a:pt x="774698" y="959070"/>
                </a:cubicBezTo>
                <a:cubicBezTo>
                  <a:pt x="776512" y="754056"/>
                  <a:pt x="749298" y="30156"/>
                  <a:pt x="742041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2369AF4F-81AF-2F98-C435-F64042498E38}"/>
              </a:ext>
            </a:extLst>
          </p:cNvPr>
          <p:cNvSpPr/>
          <p:nvPr/>
        </p:nvSpPr>
        <p:spPr>
          <a:xfrm>
            <a:off x="1740157" y="7359116"/>
            <a:ext cx="2349292" cy="4083953"/>
          </a:xfrm>
          <a:custGeom>
            <a:avLst/>
            <a:gdLst>
              <a:gd name="connsiteX0" fmla="*/ 2341986 w 2349292"/>
              <a:gd name="connsiteY0" fmla="*/ 10513 h 4083953"/>
              <a:gd name="connsiteX1" fmla="*/ 1732386 w 2349292"/>
              <a:gd name="connsiteY1" fmla="*/ 1382113 h 4083953"/>
              <a:gd name="connsiteX2" fmla="*/ 1569100 w 2349292"/>
              <a:gd name="connsiteY2" fmla="*/ 1937284 h 4083953"/>
              <a:gd name="connsiteX3" fmla="*/ 1852129 w 2349292"/>
              <a:gd name="connsiteY3" fmla="*/ 1556284 h 4083953"/>
              <a:gd name="connsiteX4" fmla="*/ 1536443 w 2349292"/>
              <a:gd name="connsiteY4" fmla="*/ 2296513 h 4083953"/>
              <a:gd name="connsiteX5" fmla="*/ 1471129 w 2349292"/>
              <a:gd name="connsiteY5" fmla="*/ 3221798 h 4083953"/>
              <a:gd name="connsiteX6" fmla="*/ 1536443 w 2349292"/>
              <a:gd name="connsiteY6" fmla="*/ 2601313 h 4083953"/>
              <a:gd name="connsiteX7" fmla="*/ 1427586 w 2349292"/>
              <a:gd name="connsiteY7" fmla="*/ 4059998 h 4083953"/>
              <a:gd name="connsiteX8" fmla="*/ 1492900 w 2349292"/>
              <a:gd name="connsiteY8" fmla="*/ 3352427 h 4083953"/>
              <a:gd name="connsiteX9" fmla="*/ 1863014 w 2349292"/>
              <a:gd name="connsiteY9" fmla="*/ 1371227 h 4083953"/>
              <a:gd name="connsiteX10" fmla="*/ 1590872 w 2349292"/>
              <a:gd name="connsiteY10" fmla="*/ 1893741 h 4083953"/>
              <a:gd name="connsiteX11" fmla="*/ 1253414 w 2349292"/>
              <a:gd name="connsiteY11" fmla="*/ 2405370 h 4083953"/>
              <a:gd name="connsiteX12" fmla="*/ 1144557 w 2349292"/>
              <a:gd name="connsiteY12" fmla="*/ 3352427 h 4083953"/>
              <a:gd name="connsiteX13" fmla="*/ 1264300 w 2349292"/>
              <a:gd name="connsiteY13" fmla="*/ 2884341 h 4083953"/>
              <a:gd name="connsiteX14" fmla="*/ 1557 w 2349292"/>
              <a:gd name="connsiteY14" fmla="*/ 3940255 h 4083953"/>
              <a:gd name="connsiteX15" fmla="*/ 1558214 w 2349292"/>
              <a:gd name="connsiteY15" fmla="*/ 2416255 h 4083953"/>
              <a:gd name="connsiteX16" fmla="*/ 1296957 w 2349292"/>
              <a:gd name="connsiteY16" fmla="*/ 2535998 h 4083953"/>
              <a:gd name="connsiteX17" fmla="*/ 1895672 w 2349292"/>
              <a:gd name="connsiteY17" fmla="*/ 1197055 h 4083953"/>
              <a:gd name="connsiteX18" fmla="*/ 1656186 w 2349292"/>
              <a:gd name="connsiteY18" fmla="*/ 1414770 h 4083953"/>
              <a:gd name="connsiteX19" fmla="*/ 2265786 w 2349292"/>
              <a:gd name="connsiteY19" fmla="*/ 369741 h 4083953"/>
              <a:gd name="connsiteX20" fmla="*/ 2080729 w 2349292"/>
              <a:gd name="connsiteY20" fmla="*/ 728970 h 4083953"/>
              <a:gd name="connsiteX21" fmla="*/ 2341986 w 2349292"/>
              <a:gd name="connsiteY21" fmla="*/ 10513 h 408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49292" h="4083953">
                <a:moveTo>
                  <a:pt x="2341986" y="10513"/>
                </a:moveTo>
                <a:cubicBezTo>
                  <a:pt x="2283929" y="119370"/>
                  <a:pt x="1861200" y="1060985"/>
                  <a:pt x="1732386" y="1382113"/>
                </a:cubicBezTo>
                <a:cubicBezTo>
                  <a:pt x="1603572" y="1703242"/>
                  <a:pt x="1549143" y="1908256"/>
                  <a:pt x="1569100" y="1937284"/>
                </a:cubicBezTo>
                <a:cubicBezTo>
                  <a:pt x="1589057" y="1966313"/>
                  <a:pt x="1857572" y="1496412"/>
                  <a:pt x="1852129" y="1556284"/>
                </a:cubicBezTo>
                <a:cubicBezTo>
                  <a:pt x="1846686" y="1616156"/>
                  <a:pt x="1599943" y="2018927"/>
                  <a:pt x="1536443" y="2296513"/>
                </a:cubicBezTo>
                <a:cubicBezTo>
                  <a:pt x="1472943" y="2574099"/>
                  <a:pt x="1471129" y="3170998"/>
                  <a:pt x="1471129" y="3221798"/>
                </a:cubicBezTo>
                <a:cubicBezTo>
                  <a:pt x="1471129" y="3272598"/>
                  <a:pt x="1543700" y="2461613"/>
                  <a:pt x="1536443" y="2601313"/>
                </a:cubicBezTo>
                <a:cubicBezTo>
                  <a:pt x="1529186" y="2741013"/>
                  <a:pt x="1434843" y="3934812"/>
                  <a:pt x="1427586" y="4059998"/>
                </a:cubicBezTo>
                <a:cubicBezTo>
                  <a:pt x="1420329" y="4185184"/>
                  <a:pt x="1420329" y="3800555"/>
                  <a:pt x="1492900" y="3352427"/>
                </a:cubicBezTo>
                <a:cubicBezTo>
                  <a:pt x="1565471" y="2904299"/>
                  <a:pt x="1846685" y="1614341"/>
                  <a:pt x="1863014" y="1371227"/>
                </a:cubicBezTo>
                <a:cubicBezTo>
                  <a:pt x="1879343" y="1128113"/>
                  <a:pt x="1692472" y="1721384"/>
                  <a:pt x="1590872" y="1893741"/>
                </a:cubicBezTo>
                <a:cubicBezTo>
                  <a:pt x="1489272" y="2066098"/>
                  <a:pt x="1327800" y="2162256"/>
                  <a:pt x="1253414" y="2405370"/>
                </a:cubicBezTo>
                <a:cubicBezTo>
                  <a:pt x="1179028" y="2648484"/>
                  <a:pt x="1142743" y="3272599"/>
                  <a:pt x="1144557" y="3352427"/>
                </a:cubicBezTo>
                <a:cubicBezTo>
                  <a:pt x="1146371" y="3432255"/>
                  <a:pt x="1454800" y="2786370"/>
                  <a:pt x="1264300" y="2884341"/>
                </a:cubicBezTo>
                <a:cubicBezTo>
                  <a:pt x="1073800" y="2982312"/>
                  <a:pt x="-47429" y="4018269"/>
                  <a:pt x="1557" y="3940255"/>
                </a:cubicBezTo>
                <a:cubicBezTo>
                  <a:pt x="50543" y="3862241"/>
                  <a:pt x="1342314" y="2650298"/>
                  <a:pt x="1558214" y="2416255"/>
                </a:cubicBezTo>
                <a:cubicBezTo>
                  <a:pt x="1774114" y="2182212"/>
                  <a:pt x="1240714" y="2739198"/>
                  <a:pt x="1296957" y="2535998"/>
                </a:cubicBezTo>
                <a:cubicBezTo>
                  <a:pt x="1353200" y="2332798"/>
                  <a:pt x="1835801" y="1383926"/>
                  <a:pt x="1895672" y="1197055"/>
                </a:cubicBezTo>
                <a:cubicBezTo>
                  <a:pt x="1955543" y="1010184"/>
                  <a:pt x="1594500" y="1552656"/>
                  <a:pt x="1656186" y="1414770"/>
                </a:cubicBezTo>
                <a:cubicBezTo>
                  <a:pt x="1717872" y="1276884"/>
                  <a:pt x="2195029" y="484041"/>
                  <a:pt x="2265786" y="369741"/>
                </a:cubicBezTo>
                <a:cubicBezTo>
                  <a:pt x="2336543" y="255441"/>
                  <a:pt x="2068029" y="785213"/>
                  <a:pt x="2080729" y="728970"/>
                </a:cubicBezTo>
                <a:cubicBezTo>
                  <a:pt x="2093429" y="672727"/>
                  <a:pt x="2400043" y="-98344"/>
                  <a:pt x="2341986" y="10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1EA03DE6-18F5-8A03-5FE4-9BC6EC1ADEDB}"/>
              </a:ext>
            </a:extLst>
          </p:cNvPr>
          <p:cNvSpPr/>
          <p:nvPr/>
        </p:nvSpPr>
        <p:spPr>
          <a:xfrm>
            <a:off x="6149751" y="7739102"/>
            <a:ext cx="484394" cy="1481174"/>
          </a:xfrm>
          <a:custGeom>
            <a:avLst/>
            <a:gdLst>
              <a:gd name="connsiteX0" fmla="*/ 229278 w 484394"/>
              <a:gd name="connsiteY0" fmla="*/ 641 h 1481174"/>
              <a:gd name="connsiteX1" fmla="*/ 251049 w 484394"/>
              <a:gd name="connsiteY1" fmla="*/ 588469 h 1481174"/>
              <a:gd name="connsiteX2" fmla="*/ 240163 w 484394"/>
              <a:gd name="connsiteY2" fmla="*/ 893269 h 1481174"/>
              <a:gd name="connsiteX3" fmla="*/ 240163 w 484394"/>
              <a:gd name="connsiteY3" fmla="*/ 784412 h 1481174"/>
              <a:gd name="connsiteX4" fmla="*/ 479649 w 484394"/>
              <a:gd name="connsiteY4" fmla="*/ 1274269 h 1481174"/>
              <a:gd name="connsiteX5" fmla="*/ 392563 w 484394"/>
              <a:gd name="connsiteY5" fmla="*/ 1241612 h 1481174"/>
              <a:gd name="connsiteX6" fmla="*/ 305478 w 484394"/>
              <a:gd name="connsiteY6" fmla="*/ 1317812 h 1481174"/>
              <a:gd name="connsiteX7" fmla="*/ 305478 w 484394"/>
              <a:gd name="connsiteY7" fmla="*/ 1481098 h 1481174"/>
              <a:gd name="connsiteX8" fmla="*/ 349020 w 484394"/>
              <a:gd name="connsiteY8" fmla="*/ 1296041 h 1481174"/>
              <a:gd name="connsiteX9" fmla="*/ 174849 w 484394"/>
              <a:gd name="connsiteY9" fmla="*/ 980355 h 1481174"/>
              <a:gd name="connsiteX10" fmla="*/ 414335 w 484394"/>
              <a:gd name="connsiteY10" fmla="*/ 1241612 h 1481174"/>
              <a:gd name="connsiteX11" fmla="*/ 327249 w 484394"/>
              <a:gd name="connsiteY11" fmla="*/ 1034784 h 1481174"/>
              <a:gd name="connsiteX12" fmla="*/ 196620 w 484394"/>
              <a:gd name="connsiteY12" fmla="*/ 882384 h 1481174"/>
              <a:gd name="connsiteX13" fmla="*/ 678 w 484394"/>
              <a:gd name="connsiteY13" fmla="*/ 1143641 h 1481174"/>
              <a:gd name="connsiteX14" fmla="*/ 131306 w 484394"/>
              <a:gd name="connsiteY14" fmla="*/ 915041 h 1481174"/>
              <a:gd name="connsiteX15" fmla="*/ 109535 w 484394"/>
              <a:gd name="connsiteY15" fmla="*/ 501384 h 1481174"/>
              <a:gd name="connsiteX16" fmla="*/ 240163 w 484394"/>
              <a:gd name="connsiteY16" fmla="*/ 740869 h 1481174"/>
              <a:gd name="connsiteX17" fmla="*/ 196620 w 484394"/>
              <a:gd name="connsiteY17" fmla="*/ 479612 h 1481174"/>
              <a:gd name="connsiteX18" fmla="*/ 229278 w 484394"/>
              <a:gd name="connsiteY18" fmla="*/ 641 h 1481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4394" h="1481174">
                <a:moveTo>
                  <a:pt x="229278" y="641"/>
                </a:moveTo>
                <a:cubicBezTo>
                  <a:pt x="238349" y="18784"/>
                  <a:pt x="249235" y="439698"/>
                  <a:pt x="251049" y="588469"/>
                </a:cubicBezTo>
                <a:cubicBezTo>
                  <a:pt x="252863" y="737240"/>
                  <a:pt x="241977" y="860612"/>
                  <a:pt x="240163" y="893269"/>
                </a:cubicBezTo>
                <a:cubicBezTo>
                  <a:pt x="238349" y="925926"/>
                  <a:pt x="200249" y="720912"/>
                  <a:pt x="240163" y="784412"/>
                </a:cubicBezTo>
                <a:cubicBezTo>
                  <a:pt x="280077" y="847912"/>
                  <a:pt x="479649" y="1274269"/>
                  <a:pt x="479649" y="1274269"/>
                </a:cubicBezTo>
                <a:cubicBezTo>
                  <a:pt x="505049" y="1350469"/>
                  <a:pt x="421591" y="1234355"/>
                  <a:pt x="392563" y="1241612"/>
                </a:cubicBezTo>
                <a:cubicBezTo>
                  <a:pt x="363535" y="1248869"/>
                  <a:pt x="319992" y="1277898"/>
                  <a:pt x="305478" y="1317812"/>
                </a:cubicBezTo>
                <a:cubicBezTo>
                  <a:pt x="290964" y="1357726"/>
                  <a:pt x="298221" y="1484727"/>
                  <a:pt x="305478" y="1481098"/>
                </a:cubicBezTo>
                <a:cubicBezTo>
                  <a:pt x="312735" y="1477470"/>
                  <a:pt x="370792" y="1379498"/>
                  <a:pt x="349020" y="1296041"/>
                </a:cubicBezTo>
                <a:cubicBezTo>
                  <a:pt x="327249" y="1212584"/>
                  <a:pt x="163963" y="989427"/>
                  <a:pt x="174849" y="980355"/>
                </a:cubicBezTo>
                <a:cubicBezTo>
                  <a:pt x="185735" y="971283"/>
                  <a:pt x="388935" y="1232540"/>
                  <a:pt x="414335" y="1241612"/>
                </a:cubicBezTo>
                <a:cubicBezTo>
                  <a:pt x="439735" y="1250684"/>
                  <a:pt x="363535" y="1094655"/>
                  <a:pt x="327249" y="1034784"/>
                </a:cubicBezTo>
                <a:cubicBezTo>
                  <a:pt x="290963" y="974913"/>
                  <a:pt x="251049" y="864241"/>
                  <a:pt x="196620" y="882384"/>
                </a:cubicBezTo>
                <a:cubicBezTo>
                  <a:pt x="142191" y="900527"/>
                  <a:pt x="11564" y="1138198"/>
                  <a:pt x="678" y="1143641"/>
                </a:cubicBezTo>
                <a:cubicBezTo>
                  <a:pt x="-10208" y="1149084"/>
                  <a:pt x="113163" y="1022084"/>
                  <a:pt x="131306" y="915041"/>
                </a:cubicBezTo>
                <a:cubicBezTo>
                  <a:pt x="149449" y="807998"/>
                  <a:pt x="91392" y="530413"/>
                  <a:pt x="109535" y="501384"/>
                </a:cubicBezTo>
                <a:cubicBezTo>
                  <a:pt x="127678" y="472355"/>
                  <a:pt x="225649" y="744498"/>
                  <a:pt x="240163" y="740869"/>
                </a:cubicBezTo>
                <a:cubicBezTo>
                  <a:pt x="254677" y="737240"/>
                  <a:pt x="191177" y="604798"/>
                  <a:pt x="196620" y="479612"/>
                </a:cubicBezTo>
                <a:cubicBezTo>
                  <a:pt x="202063" y="354426"/>
                  <a:pt x="220207" y="-17502"/>
                  <a:pt x="229278" y="6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B1647022-C20E-B916-8360-2516FD28AF38}"/>
              </a:ext>
            </a:extLst>
          </p:cNvPr>
          <p:cNvSpPr/>
          <p:nvPr/>
        </p:nvSpPr>
        <p:spPr>
          <a:xfrm>
            <a:off x="5344120" y="7443756"/>
            <a:ext cx="603769" cy="1555332"/>
          </a:xfrm>
          <a:custGeom>
            <a:avLst/>
            <a:gdLst>
              <a:gd name="connsiteX0" fmla="*/ 33423 w 603769"/>
              <a:gd name="connsiteY0" fmla="*/ 89158 h 1555332"/>
              <a:gd name="connsiteX1" fmla="*/ 327337 w 603769"/>
              <a:gd name="connsiteY1" fmla="*/ 1482530 h 1555332"/>
              <a:gd name="connsiteX2" fmla="*/ 327337 w 603769"/>
              <a:gd name="connsiteY2" fmla="*/ 1341015 h 1555332"/>
              <a:gd name="connsiteX3" fmla="*/ 305566 w 603769"/>
              <a:gd name="connsiteY3" fmla="*/ 1188615 h 1555332"/>
              <a:gd name="connsiteX4" fmla="*/ 599480 w 603769"/>
              <a:gd name="connsiteY4" fmla="*/ 1406330 h 1555332"/>
              <a:gd name="connsiteX5" fmla="*/ 479737 w 603769"/>
              <a:gd name="connsiteY5" fmla="*/ 1319244 h 1555332"/>
              <a:gd name="connsiteX6" fmla="*/ 468851 w 603769"/>
              <a:gd name="connsiteY6" fmla="*/ 1547844 h 1555332"/>
              <a:gd name="connsiteX7" fmla="*/ 403537 w 603769"/>
              <a:gd name="connsiteY7" fmla="*/ 1308358 h 1555332"/>
              <a:gd name="connsiteX8" fmla="*/ 272909 w 603769"/>
              <a:gd name="connsiteY8" fmla="*/ 1123301 h 1555332"/>
              <a:gd name="connsiteX9" fmla="*/ 272909 w 603769"/>
              <a:gd name="connsiteY9" fmla="*/ 1210387 h 1555332"/>
              <a:gd name="connsiteX10" fmla="*/ 33423 w 603769"/>
              <a:gd name="connsiteY10" fmla="*/ 252444 h 1555332"/>
              <a:gd name="connsiteX11" fmla="*/ 33423 w 603769"/>
              <a:gd name="connsiteY11" fmla="*/ 89158 h 155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769" h="1555332">
                <a:moveTo>
                  <a:pt x="33423" y="89158"/>
                </a:moveTo>
                <a:cubicBezTo>
                  <a:pt x="82409" y="294172"/>
                  <a:pt x="278351" y="1273887"/>
                  <a:pt x="327337" y="1482530"/>
                </a:cubicBezTo>
                <a:cubicBezTo>
                  <a:pt x="376323" y="1691173"/>
                  <a:pt x="330966" y="1390001"/>
                  <a:pt x="327337" y="1341015"/>
                </a:cubicBezTo>
                <a:cubicBezTo>
                  <a:pt x="323709" y="1292029"/>
                  <a:pt x="260209" y="1177729"/>
                  <a:pt x="305566" y="1188615"/>
                </a:cubicBezTo>
                <a:cubicBezTo>
                  <a:pt x="350923" y="1199501"/>
                  <a:pt x="570452" y="1384559"/>
                  <a:pt x="599480" y="1406330"/>
                </a:cubicBezTo>
                <a:cubicBezTo>
                  <a:pt x="628508" y="1428101"/>
                  <a:pt x="501509" y="1295658"/>
                  <a:pt x="479737" y="1319244"/>
                </a:cubicBezTo>
                <a:cubicBezTo>
                  <a:pt x="457966" y="1342830"/>
                  <a:pt x="481551" y="1549658"/>
                  <a:pt x="468851" y="1547844"/>
                </a:cubicBezTo>
                <a:cubicBezTo>
                  <a:pt x="456151" y="1546030"/>
                  <a:pt x="436194" y="1379115"/>
                  <a:pt x="403537" y="1308358"/>
                </a:cubicBezTo>
                <a:cubicBezTo>
                  <a:pt x="370880" y="1237601"/>
                  <a:pt x="294680" y="1139629"/>
                  <a:pt x="272909" y="1123301"/>
                </a:cubicBezTo>
                <a:cubicBezTo>
                  <a:pt x="251138" y="1106973"/>
                  <a:pt x="312823" y="1355530"/>
                  <a:pt x="272909" y="1210387"/>
                </a:cubicBezTo>
                <a:cubicBezTo>
                  <a:pt x="232995" y="1065244"/>
                  <a:pt x="73337" y="432058"/>
                  <a:pt x="33423" y="252444"/>
                </a:cubicBezTo>
                <a:cubicBezTo>
                  <a:pt x="-6491" y="72830"/>
                  <a:pt x="-15563" y="-115856"/>
                  <a:pt x="33423" y="89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26B7EC7C-6E1B-B952-26A2-B693BBA82F56}"/>
              </a:ext>
            </a:extLst>
          </p:cNvPr>
          <p:cNvSpPr/>
          <p:nvPr/>
        </p:nvSpPr>
        <p:spPr>
          <a:xfrm>
            <a:off x="5191720" y="7890157"/>
            <a:ext cx="480776" cy="1518729"/>
          </a:xfrm>
          <a:custGeom>
            <a:avLst/>
            <a:gdLst>
              <a:gd name="connsiteX0" fmla="*/ 22537 w 480776"/>
              <a:gd name="connsiteY0" fmla="*/ 12872 h 1518729"/>
              <a:gd name="connsiteX1" fmla="*/ 447080 w 480776"/>
              <a:gd name="connsiteY1" fmla="*/ 1417129 h 1518729"/>
              <a:gd name="connsiteX2" fmla="*/ 414423 w 480776"/>
              <a:gd name="connsiteY2" fmla="*/ 1362700 h 1518729"/>
              <a:gd name="connsiteX3" fmla="*/ 98737 w 480776"/>
              <a:gd name="connsiteY3" fmla="*/ 992586 h 1518729"/>
              <a:gd name="connsiteX4" fmla="*/ 240251 w 480776"/>
              <a:gd name="connsiteY4" fmla="*/ 1123214 h 1518729"/>
              <a:gd name="connsiteX5" fmla="*/ 109623 w 480776"/>
              <a:gd name="connsiteY5" fmla="*/ 829300 h 1518729"/>
              <a:gd name="connsiteX6" fmla="*/ 283794 w 480776"/>
              <a:gd name="connsiteY6" fmla="*/ 1112329 h 1518729"/>
              <a:gd name="connsiteX7" fmla="*/ 229366 w 480776"/>
              <a:gd name="connsiteY7" fmla="*/ 894614 h 1518729"/>
              <a:gd name="connsiteX8" fmla="*/ 766 w 480776"/>
              <a:gd name="connsiteY8" fmla="*/ 578929 h 1518729"/>
              <a:gd name="connsiteX9" fmla="*/ 316451 w 480776"/>
              <a:gd name="connsiteY9" fmla="*/ 927272 h 1518729"/>
              <a:gd name="connsiteX10" fmla="*/ 164051 w 480776"/>
              <a:gd name="connsiteY10" fmla="*/ 731329 h 1518729"/>
              <a:gd name="connsiteX11" fmla="*/ 22537 w 480776"/>
              <a:gd name="connsiteY11" fmla="*/ 12872 h 151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0776" h="1518729">
                <a:moveTo>
                  <a:pt x="22537" y="12872"/>
                </a:moveTo>
                <a:cubicBezTo>
                  <a:pt x="69708" y="127172"/>
                  <a:pt x="447080" y="1417129"/>
                  <a:pt x="447080" y="1417129"/>
                </a:cubicBezTo>
                <a:cubicBezTo>
                  <a:pt x="512394" y="1642100"/>
                  <a:pt x="472480" y="1433457"/>
                  <a:pt x="414423" y="1362700"/>
                </a:cubicBezTo>
                <a:cubicBezTo>
                  <a:pt x="356366" y="1291943"/>
                  <a:pt x="127766" y="1032500"/>
                  <a:pt x="98737" y="992586"/>
                </a:cubicBezTo>
                <a:cubicBezTo>
                  <a:pt x="69708" y="952672"/>
                  <a:pt x="238437" y="1150428"/>
                  <a:pt x="240251" y="1123214"/>
                </a:cubicBezTo>
                <a:cubicBezTo>
                  <a:pt x="242065" y="1096000"/>
                  <a:pt x="102366" y="831114"/>
                  <a:pt x="109623" y="829300"/>
                </a:cubicBezTo>
                <a:cubicBezTo>
                  <a:pt x="116880" y="827486"/>
                  <a:pt x="263837" y="1101443"/>
                  <a:pt x="283794" y="1112329"/>
                </a:cubicBezTo>
                <a:cubicBezTo>
                  <a:pt x="303751" y="1123215"/>
                  <a:pt x="276537" y="983514"/>
                  <a:pt x="229366" y="894614"/>
                </a:cubicBezTo>
                <a:cubicBezTo>
                  <a:pt x="182195" y="805714"/>
                  <a:pt x="-13748" y="573486"/>
                  <a:pt x="766" y="578929"/>
                </a:cubicBezTo>
                <a:cubicBezTo>
                  <a:pt x="15280" y="584372"/>
                  <a:pt x="289237" y="901872"/>
                  <a:pt x="316451" y="927272"/>
                </a:cubicBezTo>
                <a:cubicBezTo>
                  <a:pt x="343665" y="952672"/>
                  <a:pt x="211222" y="883729"/>
                  <a:pt x="164051" y="731329"/>
                </a:cubicBezTo>
                <a:cubicBezTo>
                  <a:pt x="116880" y="578929"/>
                  <a:pt x="-24634" y="-101428"/>
                  <a:pt x="22537" y="12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AA7FF9DE-919C-288A-CB97-E337B6682AC6}"/>
              </a:ext>
            </a:extLst>
          </p:cNvPr>
          <p:cNvSpPr/>
          <p:nvPr/>
        </p:nvSpPr>
        <p:spPr>
          <a:xfrm>
            <a:off x="5863831" y="8751921"/>
            <a:ext cx="395478" cy="1718437"/>
          </a:xfrm>
          <a:custGeom>
            <a:avLst/>
            <a:gdLst>
              <a:gd name="connsiteX0" fmla="*/ 395455 w 395478"/>
              <a:gd name="connsiteY0" fmla="*/ 193 h 1718437"/>
              <a:gd name="connsiteX1" fmla="*/ 264826 w 395478"/>
              <a:gd name="connsiteY1" fmla="*/ 631565 h 1718437"/>
              <a:gd name="connsiteX2" fmla="*/ 232169 w 395478"/>
              <a:gd name="connsiteY2" fmla="*/ 1295593 h 1718437"/>
              <a:gd name="connsiteX3" fmla="*/ 232169 w 395478"/>
              <a:gd name="connsiteY3" fmla="*/ 1088765 h 1718437"/>
              <a:gd name="connsiteX4" fmla="*/ 221283 w 395478"/>
              <a:gd name="connsiteY4" fmla="*/ 1709250 h 1718437"/>
              <a:gd name="connsiteX5" fmla="*/ 232169 w 395478"/>
              <a:gd name="connsiteY5" fmla="*/ 1437108 h 1718437"/>
              <a:gd name="connsiteX6" fmla="*/ 221283 w 395478"/>
              <a:gd name="connsiteY6" fmla="*/ 1121422 h 1718437"/>
              <a:gd name="connsiteX7" fmla="*/ 101540 w 395478"/>
              <a:gd name="connsiteY7" fmla="*/ 707765 h 1718437"/>
              <a:gd name="connsiteX8" fmla="*/ 3569 w 395478"/>
              <a:gd name="connsiteY8" fmla="*/ 424736 h 1718437"/>
              <a:gd name="connsiteX9" fmla="*/ 232169 w 395478"/>
              <a:gd name="connsiteY9" fmla="*/ 947250 h 1718437"/>
              <a:gd name="connsiteX10" fmla="*/ 199512 w 395478"/>
              <a:gd name="connsiteY10" fmla="*/ 707765 h 1718437"/>
              <a:gd name="connsiteX11" fmla="*/ 145083 w 395478"/>
              <a:gd name="connsiteY11" fmla="*/ 435622 h 1718437"/>
              <a:gd name="connsiteX12" fmla="*/ 286598 w 395478"/>
              <a:gd name="connsiteY12" fmla="*/ 762193 h 1718437"/>
              <a:gd name="connsiteX13" fmla="*/ 253940 w 395478"/>
              <a:gd name="connsiteY13" fmla="*/ 566250 h 1718437"/>
              <a:gd name="connsiteX14" fmla="*/ 395455 w 395478"/>
              <a:gd name="connsiteY14" fmla="*/ 193 h 171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5478" h="1718437">
                <a:moveTo>
                  <a:pt x="395455" y="193"/>
                </a:moveTo>
                <a:cubicBezTo>
                  <a:pt x="397269" y="11079"/>
                  <a:pt x="292040" y="415665"/>
                  <a:pt x="264826" y="631565"/>
                </a:cubicBezTo>
                <a:cubicBezTo>
                  <a:pt x="237612" y="847465"/>
                  <a:pt x="237612" y="1219393"/>
                  <a:pt x="232169" y="1295593"/>
                </a:cubicBezTo>
                <a:cubicBezTo>
                  <a:pt x="226726" y="1371793"/>
                  <a:pt x="233983" y="1019822"/>
                  <a:pt x="232169" y="1088765"/>
                </a:cubicBezTo>
                <a:cubicBezTo>
                  <a:pt x="230355" y="1157708"/>
                  <a:pt x="221283" y="1651193"/>
                  <a:pt x="221283" y="1709250"/>
                </a:cubicBezTo>
                <a:cubicBezTo>
                  <a:pt x="221283" y="1767307"/>
                  <a:pt x="232169" y="1535079"/>
                  <a:pt x="232169" y="1437108"/>
                </a:cubicBezTo>
                <a:cubicBezTo>
                  <a:pt x="232169" y="1339137"/>
                  <a:pt x="243054" y="1242979"/>
                  <a:pt x="221283" y="1121422"/>
                </a:cubicBezTo>
                <a:cubicBezTo>
                  <a:pt x="199512" y="999865"/>
                  <a:pt x="137826" y="823879"/>
                  <a:pt x="101540" y="707765"/>
                </a:cubicBezTo>
                <a:cubicBezTo>
                  <a:pt x="65254" y="591651"/>
                  <a:pt x="-18203" y="384822"/>
                  <a:pt x="3569" y="424736"/>
                </a:cubicBezTo>
                <a:cubicBezTo>
                  <a:pt x="25340" y="464650"/>
                  <a:pt x="199512" y="900079"/>
                  <a:pt x="232169" y="947250"/>
                </a:cubicBezTo>
                <a:cubicBezTo>
                  <a:pt x="264826" y="994421"/>
                  <a:pt x="214026" y="793036"/>
                  <a:pt x="199512" y="707765"/>
                </a:cubicBezTo>
                <a:cubicBezTo>
                  <a:pt x="184998" y="622494"/>
                  <a:pt x="130569" y="426551"/>
                  <a:pt x="145083" y="435622"/>
                </a:cubicBezTo>
                <a:cubicBezTo>
                  <a:pt x="159597" y="444693"/>
                  <a:pt x="268455" y="740422"/>
                  <a:pt x="286598" y="762193"/>
                </a:cubicBezTo>
                <a:cubicBezTo>
                  <a:pt x="304741" y="783964"/>
                  <a:pt x="232169" y="691436"/>
                  <a:pt x="253940" y="566250"/>
                </a:cubicBezTo>
                <a:cubicBezTo>
                  <a:pt x="275711" y="441064"/>
                  <a:pt x="393641" y="-10693"/>
                  <a:pt x="395455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E0428D61-E3B6-0087-FA07-4FDF5CC6ED16}"/>
              </a:ext>
            </a:extLst>
          </p:cNvPr>
          <p:cNvSpPr/>
          <p:nvPr/>
        </p:nvSpPr>
        <p:spPr>
          <a:xfrm>
            <a:off x="7148377" y="4982464"/>
            <a:ext cx="45657" cy="138176"/>
          </a:xfrm>
          <a:custGeom>
            <a:avLst/>
            <a:gdLst>
              <a:gd name="connsiteX0" fmla="*/ 199 w 45657"/>
              <a:gd name="connsiteY0" fmla="*/ 0 h 138176"/>
              <a:gd name="connsiteX1" fmla="*/ 28647 w 45657"/>
              <a:gd name="connsiteY1" fmla="*/ 69088 h 138176"/>
              <a:gd name="connsiteX2" fmla="*/ 32711 w 45657"/>
              <a:gd name="connsiteY2" fmla="*/ 138176 h 138176"/>
              <a:gd name="connsiteX3" fmla="*/ 44903 w 45657"/>
              <a:gd name="connsiteY3" fmla="*/ 69088 h 138176"/>
              <a:gd name="connsiteX4" fmla="*/ 199 w 45657"/>
              <a:gd name="connsiteY4" fmla="*/ 0 h 1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57" h="138176">
                <a:moveTo>
                  <a:pt x="199" y="0"/>
                </a:moveTo>
                <a:cubicBezTo>
                  <a:pt x="-2510" y="0"/>
                  <a:pt x="23228" y="46059"/>
                  <a:pt x="28647" y="69088"/>
                </a:cubicBezTo>
                <a:cubicBezTo>
                  <a:pt x="34066" y="92117"/>
                  <a:pt x="30002" y="138176"/>
                  <a:pt x="32711" y="138176"/>
                </a:cubicBezTo>
                <a:cubicBezTo>
                  <a:pt x="35420" y="138176"/>
                  <a:pt x="48967" y="89408"/>
                  <a:pt x="44903" y="69088"/>
                </a:cubicBezTo>
                <a:cubicBezTo>
                  <a:pt x="40839" y="48768"/>
                  <a:pt x="2908" y="0"/>
                  <a:pt x="19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35DFDD44-499F-9923-9C9B-B661749D6C2A}"/>
              </a:ext>
            </a:extLst>
          </p:cNvPr>
          <p:cNvSpPr/>
          <p:nvPr/>
        </p:nvSpPr>
        <p:spPr>
          <a:xfrm>
            <a:off x="7359217" y="4966158"/>
            <a:ext cx="37315" cy="138336"/>
          </a:xfrm>
          <a:custGeom>
            <a:avLst/>
            <a:gdLst>
              <a:gd name="connsiteX0" fmla="*/ 37263 w 37315"/>
              <a:gd name="connsiteY0" fmla="*/ 50 h 138336"/>
              <a:gd name="connsiteX1" fmla="*/ 8815 w 37315"/>
              <a:gd name="connsiteY1" fmla="*/ 81330 h 138336"/>
              <a:gd name="connsiteX2" fmla="*/ 8815 w 37315"/>
              <a:gd name="connsiteY2" fmla="*/ 138226 h 138336"/>
              <a:gd name="connsiteX3" fmla="*/ 687 w 37315"/>
              <a:gd name="connsiteY3" fmla="*/ 93522 h 138336"/>
              <a:gd name="connsiteX4" fmla="*/ 37263 w 37315"/>
              <a:gd name="connsiteY4" fmla="*/ 50 h 1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15" h="138336">
                <a:moveTo>
                  <a:pt x="37263" y="50"/>
                </a:moveTo>
                <a:cubicBezTo>
                  <a:pt x="38618" y="-1982"/>
                  <a:pt x="13556" y="58301"/>
                  <a:pt x="8815" y="81330"/>
                </a:cubicBezTo>
                <a:cubicBezTo>
                  <a:pt x="4074" y="104359"/>
                  <a:pt x="10170" y="136194"/>
                  <a:pt x="8815" y="138226"/>
                </a:cubicBezTo>
                <a:cubicBezTo>
                  <a:pt x="7460" y="140258"/>
                  <a:pt x="-2700" y="113842"/>
                  <a:pt x="687" y="93522"/>
                </a:cubicBezTo>
                <a:cubicBezTo>
                  <a:pt x="4074" y="73202"/>
                  <a:pt x="35908" y="2082"/>
                  <a:pt x="37263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CE51855F-432D-64D7-897A-38CAC0179B12}"/>
              </a:ext>
            </a:extLst>
          </p:cNvPr>
          <p:cNvSpPr/>
          <p:nvPr/>
        </p:nvSpPr>
        <p:spPr>
          <a:xfrm>
            <a:off x="6871924" y="4420695"/>
            <a:ext cx="28764" cy="383045"/>
          </a:xfrm>
          <a:custGeom>
            <a:avLst/>
            <a:gdLst>
              <a:gd name="connsiteX0" fmla="*/ 28748 w 28764"/>
              <a:gd name="connsiteY0" fmla="*/ 937 h 383045"/>
              <a:gd name="connsiteX1" fmla="*/ 4364 w 28764"/>
              <a:gd name="connsiteY1" fmla="*/ 265097 h 383045"/>
              <a:gd name="connsiteX2" fmla="*/ 300 w 28764"/>
              <a:gd name="connsiteY2" fmla="*/ 382953 h 383045"/>
              <a:gd name="connsiteX3" fmla="*/ 300 w 28764"/>
              <a:gd name="connsiteY3" fmla="*/ 248841 h 383045"/>
              <a:gd name="connsiteX4" fmla="*/ 300 w 28764"/>
              <a:gd name="connsiteY4" fmla="*/ 179753 h 383045"/>
              <a:gd name="connsiteX5" fmla="*/ 28748 w 28764"/>
              <a:gd name="connsiteY5" fmla="*/ 937 h 38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64" h="383045">
                <a:moveTo>
                  <a:pt x="28748" y="937"/>
                </a:moveTo>
                <a:cubicBezTo>
                  <a:pt x="29425" y="15161"/>
                  <a:pt x="9105" y="201428"/>
                  <a:pt x="4364" y="265097"/>
                </a:cubicBezTo>
                <a:cubicBezTo>
                  <a:pt x="-377" y="328766"/>
                  <a:pt x="977" y="385662"/>
                  <a:pt x="300" y="382953"/>
                </a:cubicBezTo>
                <a:cubicBezTo>
                  <a:pt x="-377" y="380244"/>
                  <a:pt x="300" y="248841"/>
                  <a:pt x="300" y="248841"/>
                </a:cubicBezTo>
                <a:cubicBezTo>
                  <a:pt x="300" y="214974"/>
                  <a:pt x="-377" y="221070"/>
                  <a:pt x="300" y="179753"/>
                </a:cubicBezTo>
                <a:cubicBezTo>
                  <a:pt x="977" y="138436"/>
                  <a:pt x="28071" y="-13287"/>
                  <a:pt x="28748" y="9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4ED098AB-857F-D61C-7CF6-31F4A48C8ED6}"/>
              </a:ext>
            </a:extLst>
          </p:cNvPr>
          <p:cNvSpPr/>
          <p:nvPr/>
        </p:nvSpPr>
        <p:spPr>
          <a:xfrm>
            <a:off x="7582232" y="4677475"/>
            <a:ext cx="314243" cy="244660"/>
          </a:xfrm>
          <a:custGeom>
            <a:avLst/>
            <a:gdLst>
              <a:gd name="connsiteX0" fmla="*/ 314120 w 314243"/>
              <a:gd name="connsiteY0" fmla="*/ 189 h 244660"/>
              <a:gd name="connsiteX1" fmla="*/ 123112 w 314243"/>
              <a:gd name="connsiteY1" fmla="*/ 138365 h 244660"/>
              <a:gd name="connsiteX2" fmla="*/ 1192 w 314243"/>
              <a:gd name="connsiteY2" fmla="*/ 244029 h 244660"/>
              <a:gd name="connsiteX3" fmla="*/ 66216 w 314243"/>
              <a:gd name="connsiteY3" fmla="*/ 179005 h 244660"/>
              <a:gd name="connsiteX4" fmla="*/ 151560 w 314243"/>
              <a:gd name="connsiteY4" fmla="*/ 109917 h 244660"/>
              <a:gd name="connsiteX5" fmla="*/ 314120 w 314243"/>
              <a:gd name="connsiteY5" fmla="*/ 189 h 244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4243" h="244660">
                <a:moveTo>
                  <a:pt x="314120" y="189"/>
                </a:moveTo>
                <a:cubicBezTo>
                  <a:pt x="309379" y="4930"/>
                  <a:pt x="175267" y="97725"/>
                  <a:pt x="123112" y="138365"/>
                </a:cubicBezTo>
                <a:cubicBezTo>
                  <a:pt x="70957" y="179005"/>
                  <a:pt x="10675" y="237256"/>
                  <a:pt x="1192" y="244029"/>
                </a:cubicBezTo>
                <a:cubicBezTo>
                  <a:pt x="-8291" y="250802"/>
                  <a:pt x="41155" y="201357"/>
                  <a:pt x="66216" y="179005"/>
                </a:cubicBezTo>
                <a:cubicBezTo>
                  <a:pt x="91277" y="156653"/>
                  <a:pt x="117016" y="139042"/>
                  <a:pt x="151560" y="109917"/>
                </a:cubicBezTo>
                <a:cubicBezTo>
                  <a:pt x="186104" y="80792"/>
                  <a:pt x="318861" y="-4552"/>
                  <a:pt x="314120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AC57CEC1-ADAC-A05D-40E1-4D1455B08F58}"/>
              </a:ext>
            </a:extLst>
          </p:cNvPr>
          <p:cNvSpPr/>
          <p:nvPr/>
        </p:nvSpPr>
        <p:spPr>
          <a:xfrm>
            <a:off x="7327747" y="4771120"/>
            <a:ext cx="373655" cy="30277"/>
          </a:xfrm>
          <a:custGeom>
            <a:avLst/>
            <a:gdLst>
              <a:gd name="connsiteX0" fmla="*/ 3709 w 373655"/>
              <a:gd name="connsiteY0" fmla="*/ 28464 h 30277"/>
              <a:gd name="connsiteX1" fmla="*/ 369469 w 373655"/>
              <a:gd name="connsiteY1" fmla="*/ 16 h 30277"/>
              <a:gd name="connsiteX2" fmla="*/ 190653 w 373655"/>
              <a:gd name="connsiteY2" fmla="*/ 24400 h 30277"/>
              <a:gd name="connsiteX3" fmla="*/ 3709 w 373655"/>
              <a:gd name="connsiteY3" fmla="*/ 28464 h 3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655" h="30277">
                <a:moveTo>
                  <a:pt x="3709" y="28464"/>
                </a:moveTo>
                <a:cubicBezTo>
                  <a:pt x="33512" y="24400"/>
                  <a:pt x="338312" y="693"/>
                  <a:pt x="369469" y="16"/>
                </a:cubicBezTo>
                <a:cubicBezTo>
                  <a:pt x="400626" y="-661"/>
                  <a:pt x="249581" y="19659"/>
                  <a:pt x="190653" y="24400"/>
                </a:cubicBezTo>
                <a:cubicBezTo>
                  <a:pt x="131725" y="29141"/>
                  <a:pt x="-26094" y="32528"/>
                  <a:pt x="3709" y="28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92EB9FF9-B331-12BD-85F7-E7ACDB3158E2}"/>
              </a:ext>
            </a:extLst>
          </p:cNvPr>
          <p:cNvSpPr/>
          <p:nvPr/>
        </p:nvSpPr>
        <p:spPr>
          <a:xfrm>
            <a:off x="7058873" y="4762758"/>
            <a:ext cx="381679" cy="169550"/>
          </a:xfrm>
          <a:custGeom>
            <a:avLst/>
            <a:gdLst>
              <a:gd name="connsiteX0" fmla="*/ 295 w 381679"/>
              <a:gd name="connsiteY0" fmla="*/ 250 h 169550"/>
              <a:gd name="connsiteX1" fmla="*/ 361991 w 381679"/>
              <a:gd name="connsiteY1" fmla="*/ 162810 h 169550"/>
              <a:gd name="connsiteX2" fmla="*/ 301031 w 381679"/>
              <a:gd name="connsiteY2" fmla="*/ 126234 h 169550"/>
              <a:gd name="connsiteX3" fmla="*/ 295 w 381679"/>
              <a:gd name="connsiteY3" fmla="*/ 250 h 1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679" h="169550">
                <a:moveTo>
                  <a:pt x="295" y="250"/>
                </a:moveTo>
                <a:cubicBezTo>
                  <a:pt x="10455" y="6346"/>
                  <a:pt x="311868" y="141813"/>
                  <a:pt x="361991" y="162810"/>
                </a:cubicBezTo>
                <a:cubicBezTo>
                  <a:pt x="412114" y="183807"/>
                  <a:pt x="357250" y="151295"/>
                  <a:pt x="301031" y="126234"/>
                </a:cubicBezTo>
                <a:cubicBezTo>
                  <a:pt x="244812" y="101173"/>
                  <a:pt x="-9865" y="-5846"/>
                  <a:pt x="295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2889F565-A346-4E6D-98E4-D00A3C25DA3C}"/>
              </a:ext>
            </a:extLst>
          </p:cNvPr>
          <p:cNvSpPr/>
          <p:nvPr/>
        </p:nvSpPr>
        <p:spPr>
          <a:xfrm>
            <a:off x="5226299" y="4575730"/>
            <a:ext cx="69333" cy="191358"/>
          </a:xfrm>
          <a:custGeom>
            <a:avLst/>
            <a:gdLst>
              <a:gd name="connsiteX0" fmla="*/ 69093 w 69333"/>
              <a:gd name="connsiteY0" fmla="*/ 334 h 191358"/>
              <a:gd name="connsiteX1" fmla="*/ 24389 w 69333"/>
              <a:gd name="connsiteY1" fmla="*/ 73486 h 191358"/>
              <a:gd name="connsiteX2" fmla="*/ 48773 w 69333"/>
              <a:gd name="connsiteY2" fmla="*/ 89742 h 191358"/>
              <a:gd name="connsiteX3" fmla="*/ 69093 w 69333"/>
              <a:gd name="connsiteY3" fmla="*/ 191342 h 191358"/>
              <a:gd name="connsiteX4" fmla="*/ 40645 w 69333"/>
              <a:gd name="connsiteY4" fmla="*/ 97870 h 191358"/>
              <a:gd name="connsiteX5" fmla="*/ 5 w 69333"/>
              <a:gd name="connsiteY5" fmla="*/ 110062 h 191358"/>
              <a:gd name="connsiteX6" fmla="*/ 69093 w 69333"/>
              <a:gd name="connsiteY6" fmla="*/ 334 h 19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33" h="191358">
                <a:moveTo>
                  <a:pt x="69093" y="334"/>
                </a:moveTo>
                <a:cubicBezTo>
                  <a:pt x="73157" y="-5762"/>
                  <a:pt x="24389" y="73486"/>
                  <a:pt x="24389" y="73486"/>
                </a:cubicBezTo>
                <a:cubicBezTo>
                  <a:pt x="21002" y="88387"/>
                  <a:pt x="41322" y="70099"/>
                  <a:pt x="48773" y="89742"/>
                </a:cubicBezTo>
                <a:cubicBezTo>
                  <a:pt x="56224" y="109385"/>
                  <a:pt x="70448" y="189987"/>
                  <a:pt x="69093" y="191342"/>
                </a:cubicBezTo>
                <a:cubicBezTo>
                  <a:pt x="67738" y="192697"/>
                  <a:pt x="52160" y="111417"/>
                  <a:pt x="40645" y="97870"/>
                </a:cubicBezTo>
                <a:cubicBezTo>
                  <a:pt x="29130" y="84323"/>
                  <a:pt x="682" y="124286"/>
                  <a:pt x="5" y="110062"/>
                </a:cubicBezTo>
                <a:cubicBezTo>
                  <a:pt x="-672" y="95838"/>
                  <a:pt x="65029" y="6430"/>
                  <a:pt x="69093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7C3625F2-66AD-7F2D-C2AE-4CA40B2171AA}"/>
              </a:ext>
            </a:extLst>
          </p:cNvPr>
          <p:cNvSpPr/>
          <p:nvPr/>
        </p:nvSpPr>
        <p:spPr>
          <a:xfrm>
            <a:off x="6209862" y="4354102"/>
            <a:ext cx="70404" cy="386043"/>
          </a:xfrm>
          <a:custGeom>
            <a:avLst/>
            <a:gdLst>
              <a:gd name="connsiteX0" fmla="*/ 70288 w 70404"/>
              <a:gd name="connsiteY0" fmla="*/ 5173 h 386043"/>
              <a:gd name="connsiteX1" fmla="*/ 41713 w 70404"/>
              <a:gd name="connsiteY1" fmla="*/ 373473 h 386043"/>
              <a:gd name="connsiteX2" fmla="*/ 51238 w 70404"/>
              <a:gd name="connsiteY2" fmla="*/ 287748 h 386043"/>
              <a:gd name="connsiteX3" fmla="*/ 51238 w 70404"/>
              <a:gd name="connsiteY3" fmla="*/ 163923 h 386043"/>
              <a:gd name="connsiteX4" fmla="*/ 438 w 70404"/>
              <a:gd name="connsiteY4" fmla="*/ 240123 h 386043"/>
              <a:gd name="connsiteX5" fmla="*/ 29013 w 70404"/>
              <a:gd name="connsiteY5" fmla="*/ 160748 h 386043"/>
              <a:gd name="connsiteX6" fmla="*/ 70288 w 70404"/>
              <a:gd name="connsiteY6" fmla="*/ 5173 h 38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404" h="386043">
                <a:moveTo>
                  <a:pt x="70288" y="5173"/>
                </a:moveTo>
                <a:cubicBezTo>
                  <a:pt x="72405" y="40627"/>
                  <a:pt x="44888" y="326377"/>
                  <a:pt x="41713" y="373473"/>
                </a:cubicBezTo>
                <a:cubicBezTo>
                  <a:pt x="38538" y="420569"/>
                  <a:pt x="49650" y="322673"/>
                  <a:pt x="51238" y="287748"/>
                </a:cubicBezTo>
                <a:cubicBezTo>
                  <a:pt x="52826" y="252823"/>
                  <a:pt x="59705" y="171861"/>
                  <a:pt x="51238" y="163923"/>
                </a:cubicBezTo>
                <a:cubicBezTo>
                  <a:pt x="42771" y="155986"/>
                  <a:pt x="4142" y="240652"/>
                  <a:pt x="438" y="240123"/>
                </a:cubicBezTo>
                <a:cubicBezTo>
                  <a:pt x="-3266" y="239594"/>
                  <a:pt x="17371" y="194615"/>
                  <a:pt x="29013" y="160748"/>
                </a:cubicBezTo>
                <a:cubicBezTo>
                  <a:pt x="40655" y="126881"/>
                  <a:pt x="68171" y="-30281"/>
                  <a:pt x="70288" y="5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E869643E-657B-651C-3CC3-0BC5EE5530BF}"/>
              </a:ext>
            </a:extLst>
          </p:cNvPr>
          <p:cNvSpPr/>
          <p:nvPr/>
        </p:nvSpPr>
        <p:spPr>
          <a:xfrm>
            <a:off x="5753058" y="4612870"/>
            <a:ext cx="427836" cy="96297"/>
          </a:xfrm>
          <a:custGeom>
            <a:avLst/>
            <a:gdLst>
              <a:gd name="connsiteX0" fmla="*/ 254042 w 427836"/>
              <a:gd name="connsiteY0" fmla="*/ 405 h 96297"/>
              <a:gd name="connsiteX1" fmla="*/ 371517 w 427836"/>
              <a:gd name="connsiteY1" fmla="*/ 48030 h 96297"/>
              <a:gd name="connsiteX2" fmla="*/ 250867 w 427836"/>
              <a:gd name="connsiteY2" fmla="*/ 95655 h 96297"/>
              <a:gd name="connsiteX3" fmla="*/ 279442 w 427836"/>
              <a:gd name="connsiteY3" fmla="*/ 76605 h 96297"/>
              <a:gd name="connsiteX4" fmla="*/ 42 w 427836"/>
              <a:gd name="connsiteY4" fmla="*/ 92480 h 96297"/>
              <a:gd name="connsiteX5" fmla="*/ 301667 w 427836"/>
              <a:gd name="connsiteY5" fmla="*/ 70255 h 96297"/>
              <a:gd name="connsiteX6" fmla="*/ 425492 w 427836"/>
              <a:gd name="connsiteY6" fmla="*/ 44855 h 96297"/>
              <a:gd name="connsiteX7" fmla="*/ 381042 w 427836"/>
              <a:gd name="connsiteY7" fmla="*/ 48030 h 96297"/>
              <a:gd name="connsiteX8" fmla="*/ 358817 w 427836"/>
              <a:gd name="connsiteY8" fmla="*/ 25805 h 96297"/>
              <a:gd name="connsiteX9" fmla="*/ 254042 w 427836"/>
              <a:gd name="connsiteY9" fmla="*/ 405 h 96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7836" h="96297">
                <a:moveTo>
                  <a:pt x="254042" y="405"/>
                </a:moveTo>
                <a:cubicBezTo>
                  <a:pt x="256159" y="4109"/>
                  <a:pt x="372046" y="32155"/>
                  <a:pt x="371517" y="48030"/>
                </a:cubicBezTo>
                <a:cubicBezTo>
                  <a:pt x="370988" y="63905"/>
                  <a:pt x="266213" y="90892"/>
                  <a:pt x="250867" y="95655"/>
                </a:cubicBezTo>
                <a:cubicBezTo>
                  <a:pt x="235521" y="100418"/>
                  <a:pt x="321246" y="77134"/>
                  <a:pt x="279442" y="76605"/>
                </a:cubicBezTo>
                <a:cubicBezTo>
                  <a:pt x="237638" y="76076"/>
                  <a:pt x="-3662" y="93538"/>
                  <a:pt x="42" y="92480"/>
                </a:cubicBezTo>
                <a:cubicBezTo>
                  <a:pt x="3746" y="91422"/>
                  <a:pt x="230759" y="78193"/>
                  <a:pt x="301667" y="70255"/>
                </a:cubicBezTo>
                <a:cubicBezTo>
                  <a:pt x="372575" y="62318"/>
                  <a:pt x="412263" y="48559"/>
                  <a:pt x="425492" y="44855"/>
                </a:cubicBezTo>
                <a:cubicBezTo>
                  <a:pt x="438721" y="41151"/>
                  <a:pt x="392155" y="51205"/>
                  <a:pt x="381042" y="48030"/>
                </a:cubicBezTo>
                <a:cubicBezTo>
                  <a:pt x="369929" y="44855"/>
                  <a:pt x="374692" y="32155"/>
                  <a:pt x="358817" y="25805"/>
                </a:cubicBezTo>
                <a:cubicBezTo>
                  <a:pt x="342942" y="19455"/>
                  <a:pt x="251925" y="-3299"/>
                  <a:pt x="254042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97A296D7-5C1E-793C-A62C-3467F451016F}"/>
              </a:ext>
            </a:extLst>
          </p:cNvPr>
          <p:cNvSpPr/>
          <p:nvPr/>
        </p:nvSpPr>
        <p:spPr>
          <a:xfrm>
            <a:off x="5451475" y="4692565"/>
            <a:ext cx="523835" cy="69935"/>
          </a:xfrm>
          <a:custGeom>
            <a:avLst/>
            <a:gdLst>
              <a:gd name="connsiteX0" fmla="*/ 0 w 523835"/>
              <a:gd name="connsiteY0" fmla="*/ 12785 h 69935"/>
              <a:gd name="connsiteX1" fmla="*/ 504825 w 523835"/>
              <a:gd name="connsiteY1" fmla="*/ 85 h 69935"/>
              <a:gd name="connsiteX2" fmla="*/ 425450 w 523835"/>
              <a:gd name="connsiteY2" fmla="*/ 15960 h 69935"/>
              <a:gd name="connsiteX3" fmla="*/ 161925 w 523835"/>
              <a:gd name="connsiteY3" fmla="*/ 69935 h 69935"/>
              <a:gd name="connsiteX4" fmla="*/ 434975 w 523835"/>
              <a:gd name="connsiteY4" fmla="*/ 3260 h 69935"/>
              <a:gd name="connsiteX5" fmla="*/ 314325 w 523835"/>
              <a:gd name="connsiteY5" fmla="*/ 9610 h 69935"/>
              <a:gd name="connsiteX6" fmla="*/ 225425 w 523835"/>
              <a:gd name="connsiteY6" fmla="*/ 12785 h 69935"/>
              <a:gd name="connsiteX7" fmla="*/ 0 w 523835"/>
              <a:gd name="connsiteY7" fmla="*/ 12785 h 6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35" h="69935">
                <a:moveTo>
                  <a:pt x="0" y="12785"/>
                </a:moveTo>
                <a:lnTo>
                  <a:pt x="504825" y="85"/>
                </a:lnTo>
                <a:cubicBezTo>
                  <a:pt x="575733" y="614"/>
                  <a:pt x="425450" y="15960"/>
                  <a:pt x="425450" y="15960"/>
                </a:cubicBezTo>
                <a:lnTo>
                  <a:pt x="161925" y="69935"/>
                </a:lnTo>
                <a:cubicBezTo>
                  <a:pt x="163513" y="67818"/>
                  <a:pt x="409575" y="13314"/>
                  <a:pt x="434975" y="3260"/>
                </a:cubicBezTo>
                <a:cubicBezTo>
                  <a:pt x="460375" y="-6794"/>
                  <a:pt x="314325" y="9610"/>
                  <a:pt x="314325" y="9610"/>
                </a:cubicBezTo>
                <a:lnTo>
                  <a:pt x="225425" y="12785"/>
                </a:lnTo>
                <a:lnTo>
                  <a:pt x="0" y="1278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F2367D8A-4B0B-2E5A-7E51-CDF944111981}"/>
              </a:ext>
            </a:extLst>
          </p:cNvPr>
          <p:cNvSpPr/>
          <p:nvPr/>
        </p:nvSpPr>
        <p:spPr>
          <a:xfrm>
            <a:off x="5604742" y="4927585"/>
            <a:ext cx="43610" cy="108009"/>
          </a:xfrm>
          <a:custGeom>
            <a:avLst/>
            <a:gdLst>
              <a:gd name="connsiteX0" fmla="*/ 43583 w 43610"/>
              <a:gd name="connsiteY0" fmla="*/ 15 h 108009"/>
              <a:gd name="connsiteX1" fmla="*/ 8658 w 43610"/>
              <a:gd name="connsiteY1" fmla="*/ 73040 h 108009"/>
              <a:gd name="connsiteX2" fmla="*/ 8658 w 43610"/>
              <a:gd name="connsiteY2" fmla="*/ 107965 h 108009"/>
              <a:gd name="connsiteX3" fmla="*/ 2308 w 43610"/>
              <a:gd name="connsiteY3" fmla="*/ 66690 h 108009"/>
              <a:gd name="connsiteX4" fmla="*/ 43583 w 43610"/>
              <a:gd name="connsiteY4" fmla="*/ 15 h 108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10" h="108009">
                <a:moveTo>
                  <a:pt x="43583" y="15"/>
                </a:moveTo>
                <a:cubicBezTo>
                  <a:pt x="44641" y="1073"/>
                  <a:pt x="14479" y="55048"/>
                  <a:pt x="8658" y="73040"/>
                </a:cubicBezTo>
                <a:cubicBezTo>
                  <a:pt x="2837" y="91032"/>
                  <a:pt x="9716" y="109023"/>
                  <a:pt x="8658" y="107965"/>
                </a:cubicBezTo>
                <a:cubicBezTo>
                  <a:pt x="7600" y="106907"/>
                  <a:pt x="-5100" y="82036"/>
                  <a:pt x="2308" y="66690"/>
                </a:cubicBezTo>
                <a:cubicBezTo>
                  <a:pt x="9716" y="51344"/>
                  <a:pt x="42525" y="-1043"/>
                  <a:pt x="43583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F9564552-0DC7-A6C0-DFAF-4DC33A72BB55}"/>
              </a:ext>
            </a:extLst>
          </p:cNvPr>
          <p:cNvSpPr/>
          <p:nvPr/>
        </p:nvSpPr>
        <p:spPr>
          <a:xfrm>
            <a:off x="5899075" y="5060950"/>
            <a:ext cx="35904" cy="85725"/>
          </a:xfrm>
          <a:custGeom>
            <a:avLst/>
            <a:gdLst>
              <a:gd name="connsiteX0" fmla="*/ 75 w 35904"/>
              <a:gd name="connsiteY0" fmla="*/ 0 h 85725"/>
              <a:gd name="connsiteX1" fmla="*/ 25475 w 35904"/>
              <a:gd name="connsiteY1" fmla="*/ 57150 h 85725"/>
              <a:gd name="connsiteX2" fmla="*/ 19125 w 35904"/>
              <a:gd name="connsiteY2" fmla="*/ 85725 h 85725"/>
              <a:gd name="connsiteX3" fmla="*/ 35000 w 35904"/>
              <a:gd name="connsiteY3" fmla="*/ 57150 h 85725"/>
              <a:gd name="connsiteX4" fmla="*/ 75 w 35904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04" h="85725">
                <a:moveTo>
                  <a:pt x="75" y="0"/>
                </a:moveTo>
                <a:cubicBezTo>
                  <a:pt x="-1512" y="0"/>
                  <a:pt x="22300" y="42863"/>
                  <a:pt x="25475" y="57150"/>
                </a:cubicBezTo>
                <a:cubicBezTo>
                  <a:pt x="28650" y="71437"/>
                  <a:pt x="17538" y="85725"/>
                  <a:pt x="19125" y="85725"/>
                </a:cubicBezTo>
                <a:cubicBezTo>
                  <a:pt x="20712" y="85725"/>
                  <a:pt x="40292" y="69850"/>
                  <a:pt x="35000" y="57150"/>
                </a:cubicBezTo>
                <a:cubicBezTo>
                  <a:pt x="29708" y="44450"/>
                  <a:pt x="1662" y="0"/>
                  <a:pt x="7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FBE3B994-66E4-D921-BD41-CDEAEF3FC7E2}"/>
              </a:ext>
            </a:extLst>
          </p:cNvPr>
          <p:cNvSpPr/>
          <p:nvPr/>
        </p:nvSpPr>
        <p:spPr>
          <a:xfrm>
            <a:off x="6959256" y="5932817"/>
            <a:ext cx="84189" cy="163191"/>
          </a:xfrm>
          <a:custGeom>
            <a:avLst/>
            <a:gdLst>
              <a:gd name="connsiteX0" fmla="*/ 344 w 84189"/>
              <a:gd name="connsiteY0" fmla="*/ 1258 h 163191"/>
              <a:gd name="connsiteX1" fmla="*/ 79719 w 84189"/>
              <a:gd name="connsiteY1" fmla="*/ 140958 h 163191"/>
              <a:gd name="connsiteX2" fmla="*/ 67019 w 84189"/>
              <a:gd name="connsiteY2" fmla="*/ 121908 h 163191"/>
              <a:gd name="connsiteX3" fmla="*/ 6694 w 84189"/>
              <a:gd name="connsiteY3" fmla="*/ 163183 h 163191"/>
              <a:gd name="connsiteX4" fmla="*/ 67019 w 84189"/>
              <a:gd name="connsiteY4" fmla="*/ 125083 h 163191"/>
              <a:gd name="connsiteX5" fmla="*/ 51144 w 84189"/>
              <a:gd name="connsiteY5" fmla="*/ 74283 h 163191"/>
              <a:gd name="connsiteX6" fmla="*/ 344 w 84189"/>
              <a:gd name="connsiteY6" fmla="*/ 1258 h 16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189" h="163191">
                <a:moveTo>
                  <a:pt x="344" y="1258"/>
                </a:moveTo>
                <a:cubicBezTo>
                  <a:pt x="5106" y="12370"/>
                  <a:pt x="79719" y="140958"/>
                  <a:pt x="79719" y="140958"/>
                </a:cubicBezTo>
                <a:cubicBezTo>
                  <a:pt x="90831" y="161066"/>
                  <a:pt x="79190" y="118204"/>
                  <a:pt x="67019" y="121908"/>
                </a:cubicBezTo>
                <a:cubicBezTo>
                  <a:pt x="54848" y="125612"/>
                  <a:pt x="6694" y="162654"/>
                  <a:pt x="6694" y="163183"/>
                </a:cubicBezTo>
                <a:cubicBezTo>
                  <a:pt x="6694" y="163712"/>
                  <a:pt x="59611" y="139900"/>
                  <a:pt x="67019" y="125083"/>
                </a:cubicBezTo>
                <a:cubicBezTo>
                  <a:pt x="74427" y="110266"/>
                  <a:pt x="60669" y="92804"/>
                  <a:pt x="51144" y="74283"/>
                </a:cubicBezTo>
                <a:cubicBezTo>
                  <a:pt x="41619" y="55762"/>
                  <a:pt x="-4418" y="-9854"/>
                  <a:pt x="344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A6A9B9E1-C73B-2F7D-8E12-53F60D66CB8A}"/>
              </a:ext>
            </a:extLst>
          </p:cNvPr>
          <p:cNvSpPr/>
          <p:nvPr/>
        </p:nvSpPr>
        <p:spPr>
          <a:xfrm>
            <a:off x="6035675" y="5948559"/>
            <a:ext cx="502682" cy="113349"/>
          </a:xfrm>
          <a:custGeom>
            <a:avLst/>
            <a:gdLst>
              <a:gd name="connsiteX0" fmla="*/ 0 w 502682"/>
              <a:gd name="connsiteY0" fmla="*/ 74416 h 113349"/>
              <a:gd name="connsiteX1" fmla="*/ 307975 w 502682"/>
              <a:gd name="connsiteY1" fmla="*/ 7741 h 113349"/>
              <a:gd name="connsiteX2" fmla="*/ 295275 w 502682"/>
              <a:gd name="connsiteY2" fmla="*/ 1391 h 113349"/>
              <a:gd name="connsiteX3" fmla="*/ 419100 w 502682"/>
              <a:gd name="connsiteY3" fmla="*/ 61716 h 113349"/>
              <a:gd name="connsiteX4" fmla="*/ 406400 w 502682"/>
              <a:gd name="connsiteY4" fmla="*/ 39491 h 113349"/>
              <a:gd name="connsiteX5" fmla="*/ 501650 w 502682"/>
              <a:gd name="connsiteY5" fmla="*/ 112516 h 113349"/>
              <a:gd name="connsiteX6" fmla="*/ 447675 w 502682"/>
              <a:gd name="connsiteY6" fmla="*/ 74416 h 113349"/>
              <a:gd name="connsiteX7" fmla="*/ 307975 w 502682"/>
              <a:gd name="connsiteY7" fmla="*/ 4566 h 113349"/>
              <a:gd name="connsiteX8" fmla="*/ 266700 w 502682"/>
              <a:gd name="connsiteY8" fmla="*/ 23616 h 113349"/>
              <a:gd name="connsiteX9" fmla="*/ 307975 w 502682"/>
              <a:gd name="connsiteY9" fmla="*/ 23616 h 113349"/>
              <a:gd name="connsiteX10" fmla="*/ 0 w 502682"/>
              <a:gd name="connsiteY10" fmla="*/ 74416 h 113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682" h="113349">
                <a:moveTo>
                  <a:pt x="0" y="74416"/>
                </a:moveTo>
                <a:cubicBezTo>
                  <a:pt x="0" y="71770"/>
                  <a:pt x="307975" y="7741"/>
                  <a:pt x="307975" y="7741"/>
                </a:cubicBezTo>
                <a:cubicBezTo>
                  <a:pt x="357188" y="-4430"/>
                  <a:pt x="295275" y="1391"/>
                  <a:pt x="295275" y="1391"/>
                </a:cubicBezTo>
                <a:cubicBezTo>
                  <a:pt x="313796" y="10387"/>
                  <a:pt x="400579" y="55366"/>
                  <a:pt x="419100" y="61716"/>
                </a:cubicBezTo>
                <a:cubicBezTo>
                  <a:pt x="437621" y="68066"/>
                  <a:pt x="392642" y="31024"/>
                  <a:pt x="406400" y="39491"/>
                </a:cubicBezTo>
                <a:cubicBezTo>
                  <a:pt x="420158" y="47958"/>
                  <a:pt x="494771" y="106695"/>
                  <a:pt x="501650" y="112516"/>
                </a:cubicBezTo>
                <a:cubicBezTo>
                  <a:pt x="508529" y="118337"/>
                  <a:pt x="479954" y="92408"/>
                  <a:pt x="447675" y="74416"/>
                </a:cubicBezTo>
                <a:cubicBezTo>
                  <a:pt x="415396" y="56424"/>
                  <a:pt x="338138" y="13033"/>
                  <a:pt x="307975" y="4566"/>
                </a:cubicBezTo>
                <a:cubicBezTo>
                  <a:pt x="277813" y="-3901"/>
                  <a:pt x="266700" y="20441"/>
                  <a:pt x="266700" y="23616"/>
                </a:cubicBezTo>
                <a:cubicBezTo>
                  <a:pt x="266700" y="26791"/>
                  <a:pt x="351367" y="15678"/>
                  <a:pt x="307975" y="23616"/>
                </a:cubicBezTo>
                <a:cubicBezTo>
                  <a:pt x="264583" y="31554"/>
                  <a:pt x="0" y="77062"/>
                  <a:pt x="0" y="74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A42773C2-98DA-5115-2079-C91825E3445C}"/>
              </a:ext>
            </a:extLst>
          </p:cNvPr>
          <p:cNvSpPr/>
          <p:nvPr/>
        </p:nvSpPr>
        <p:spPr>
          <a:xfrm>
            <a:off x="6505233" y="6019506"/>
            <a:ext cx="517904" cy="140861"/>
          </a:xfrm>
          <a:custGeom>
            <a:avLst/>
            <a:gdLst>
              <a:gd name="connsiteX0" fmla="*/ 25742 w 517904"/>
              <a:gd name="connsiteY0" fmla="*/ 25694 h 140861"/>
              <a:gd name="connsiteX1" fmla="*/ 355942 w 517904"/>
              <a:gd name="connsiteY1" fmla="*/ 294 h 140861"/>
              <a:gd name="connsiteX2" fmla="*/ 327367 w 517904"/>
              <a:gd name="connsiteY2" fmla="*/ 16169 h 140861"/>
              <a:gd name="connsiteX3" fmla="*/ 409917 w 517904"/>
              <a:gd name="connsiteY3" fmla="*/ 76494 h 140861"/>
              <a:gd name="connsiteX4" fmla="*/ 390867 w 517904"/>
              <a:gd name="connsiteY4" fmla="*/ 47919 h 140861"/>
              <a:gd name="connsiteX5" fmla="*/ 511517 w 517904"/>
              <a:gd name="connsiteY5" fmla="*/ 136819 h 140861"/>
              <a:gd name="connsiteX6" fmla="*/ 479767 w 517904"/>
              <a:gd name="connsiteY6" fmla="*/ 114594 h 140861"/>
              <a:gd name="connsiteX7" fmla="*/ 298792 w 517904"/>
              <a:gd name="connsiteY7" fmla="*/ 16169 h 140861"/>
              <a:gd name="connsiteX8" fmla="*/ 324192 w 517904"/>
              <a:gd name="connsiteY8" fmla="*/ 9819 h 140861"/>
              <a:gd name="connsiteX9" fmla="*/ 181317 w 517904"/>
              <a:gd name="connsiteY9" fmla="*/ 9819 h 140861"/>
              <a:gd name="connsiteX10" fmla="*/ 222592 w 517904"/>
              <a:gd name="connsiteY10" fmla="*/ 12994 h 140861"/>
              <a:gd name="connsiteX11" fmla="*/ 89242 w 517904"/>
              <a:gd name="connsiteY11" fmla="*/ 22519 h 140861"/>
              <a:gd name="connsiteX12" fmla="*/ 342 w 517904"/>
              <a:gd name="connsiteY12" fmla="*/ 105069 h 140861"/>
              <a:gd name="connsiteX13" fmla="*/ 120992 w 517904"/>
              <a:gd name="connsiteY13" fmla="*/ 9819 h 140861"/>
              <a:gd name="connsiteX14" fmla="*/ 25742 w 517904"/>
              <a:gd name="connsiteY14" fmla="*/ 25694 h 140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7904" h="140861">
                <a:moveTo>
                  <a:pt x="25742" y="25694"/>
                </a:moveTo>
                <a:cubicBezTo>
                  <a:pt x="64900" y="24107"/>
                  <a:pt x="305671" y="1881"/>
                  <a:pt x="355942" y="294"/>
                </a:cubicBezTo>
                <a:cubicBezTo>
                  <a:pt x="406213" y="-1293"/>
                  <a:pt x="318371" y="3469"/>
                  <a:pt x="327367" y="16169"/>
                </a:cubicBezTo>
                <a:cubicBezTo>
                  <a:pt x="336363" y="28869"/>
                  <a:pt x="399334" y="71202"/>
                  <a:pt x="409917" y="76494"/>
                </a:cubicBezTo>
                <a:cubicBezTo>
                  <a:pt x="420500" y="81786"/>
                  <a:pt x="373934" y="37865"/>
                  <a:pt x="390867" y="47919"/>
                </a:cubicBezTo>
                <a:cubicBezTo>
                  <a:pt x="407800" y="57973"/>
                  <a:pt x="496701" y="125707"/>
                  <a:pt x="511517" y="136819"/>
                </a:cubicBezTo>
                <a:cubicBezTo>
                  <a:pt x="526333" y="147931"/>
                  <a:pt x="515221" y="134702"/>
                  <a:pt x="479767" y="114594"/>
                </a:cubicBezTo>
                <a:cubicBezTo>
                  <a:pt x="444313" y="94486"/>
                  <a:pt x="324721" y="33631"/>
                  <a:pt x="298792" y="16169"/>
                </a:cubicBezTo>
                <a:cubicBezTo>
                  <a:pt x="272863" y="-1293"/>
                  <a:pt x="343771" y="10877"/>
                  <a:pt x="324192" y="9819"/>
                </a:cubicBezTo>
                <a:cubicBezTo>
                  <a:pt x="304613" y="8761"/>
                  <a:pt x="198250" y="9290"/>
                  <a:pt x="181317" y="9819"/>
                </a:cubicBezTo>
                <a:cubicBezTo>
                  <a:pt x="164384" y="10348"/>
                  <a:pt x="237938" y="10877"/>
                  <a:pt x="222592" y="12994"/>
                </a:cubicBezTo>
                <a:cubicBezTo>
                  <a:pt x="207246" y="15111"/>
                  <a:pt x="126284" y="7173"/>
                  <a:pt x="89242" y="22519"/>
                </a:cubicBezTo>
                <a:cubicBezTo>
                  <a:pt x="52200" y="37865"/>
                  <a:pt x="-4950" y="107186"/>
                  <a:pt x="342" y="105069"/>
                </a:cubicBezTo>
                <a:cubicBezTo>
                  <a:pt x="5634" y="102952"/>
                  <a:pt x="114113" y="22519"/>
                  <a:pt x="120992" y="9819"/>
                </a:cubicBezTo>
                <a:cubicBezTo>
                  <a:pt x="127871" y="-2881"/>
                  <a:pt x="-13416" y="27281"/>
                  <a:pt x="25742" y="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DDBD92A5-0E73-B06E-15CC-AA51B0BF99C0}"/>
              </a:ext>
            </a:extLst>
          </p:cNvPr>
          <p:cNvSpPr/>
          <p:nvPr/>
        </p:nvSpPr>
        <p:spPr>
          <a:xfrm>
            <a:off x="3674007" y="959259"/>
            <a:ext cx="2462633" cy="1665000"/>
          </a:xfrm>
          <a:custGeom>
            <a:avLst/>
            <a:gdLst>
              <a:gd name="connsiteX0" fmla="*/ 2462633 w 2462633"/>
              <a:gd name="connsiteY0" fmla="*/ 41391 h 1665000"/>
              <a:gd name="connsiteX1" fmla="*/ 1192633 w 2462633"/>
              <a:gd name="connsiteY1" fmla="*/ 244591 h 1665000"/>
              <a:gd name="connsiteX2" fmla="*/ 1324713 w 2462633"/>
              <a:gd name="connsiteY2" fmla="*/ 285231 h 1665000"/>
              <a:gd name="connsiteX3" fmla="*/ 481433 w 2462633"/>
              <a:gd name="connsiteY3" fmla="*/ 569711 h 1665000"/>
              <a:gd name="connsiteX4" fmla="*/ 857353 w 2462633"/>
              <a:gd name="connsiteY4" fmla="*/ 539231 h 1665000"/>
              <a:gd name="connsiteX5" fmla="*/ 1233273 w 2462633"/>
              <a:gd name="connsiteY5" fmla="*/ 417311 h 1665000"/>
              <a:gd name="connsiteX6" fmla="*/ 928473 w 2462633"/>
              <a:gd name="connsiteY6" fmla="*/ 630671 h 1665000"/>
              <a:gd name="connsiteX7" fmla="*/ 532233 w 2462633"/>
              <a:gd name="connsiteY7" fmla="*/ 1026911 h 1665000"/>
              <a:gd name="connsiteX8" fmla="*/ 654153 w 2462633"/>
              <a:gd name="connsiteY8" fmla="*/ 894831 h 1665000"/>
              <a:gd name="connsiteX9" fmla="*/ 3913 w 2462633"/>
              <a:gd name="connsiteY9" fmla="*/ 1656831 h 1665000"/>
              <a:gd name="connsiteX10" fmla="*/ 440793 w 2462633"/>
              <a:gd name="connsiteY10" fmla="*/ 1230111 h 1665000"/>
              <a:gd name="connsiteX11" fmla="*/ 1568553 w 2462633"/>
              <a:gd name="connsiteY11" fmla="*/ 203951 h 1665000"/>
              <a:gd name="connsiteX12" fmla="*/ 1954633 w 2462633"/>
              <a:gd name="connsiteY12" fmla="*/ 751 h 1665000"/>
              <a:gd name="connsiteX13" fmla="*/ 1792073 w 2462633"/>
              <a:gd name="connsiteY13" fmla="*/ 132831 h 1665000"/>
              <a:gd name="connsiteX14" fmla="*/ 2462633 w 2462633"/>
              <a:gd name="connsiteY14" fmla="*/ 41391 h 166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2633" h="1665000">
                <a:moveTo>
                  <a:pt x="2462633" y="41391"/>
                </a:moveTo>
                <a:cubicBezTo>
                  <a:pt x="2362726" y="60018"/>
                  <a:pt x="1382286" y="203951"/>
                  <a:pt x="1192633" y="244591"/>
                </a:cubicBezTo>
                <a:cubicBezTo>
                  <a:pt x="1002980" y="285231"/>
                  <a:pt x="1443246" y="231044"/>
                  <a:pt x="1324713" y="285231"/>
                </a:cubicBezTo>
                <a:cubicBezTo>
                  <a:pt x="1206180" y="339418"/>
                  <a:pt x="559326" y="527378"/>
                  <a:pt x="481433" y="569711"/>
                </a:cubicBezTo>
                <a:cubicBezTo>
                  <a:pt x="403540" y="612044"/>
                  <a:pt x="732046" y="564631"/>
                  <a:pt x="857353" y="539231"/>
                </a:cubicBezTo>
                <a:cubicBezTo>
                  <a:pt x="982660" y="513831"/>
                  <a:pt x="1221420" y="402071"/>
                  <a:pt x="1233273" y="417311"/>
                </a:cubicBezTo>
                <a:cubicBezTo>
                  <a:pt x="1245126" y="432551"/>
                  <a:pt x="1045313" y="529071"/>
                  <a:pt x="928473" y="630671"/>
                </a:cubicBezTo>
                <a:cubicBezTo>
                  <a:pt x="811633" y="732271"/>
                  <a:pt x="577953" y="982884"/>
                  <a:pt x="532233" y="1026911"/>
                </a:cubicBezTo>
                <a:cubicBezTo>
                  <a:pt x="486513" y="1070938"/>
                  <a:pt x="742206" y="789844"/>
                  <a:pt x="654153" y="894831"/>
                </a:cubicBezTo>
                <a:cubicBezTo>
                  <a:pt x="566100" y="999818"/>
                  <a:pt x="39473" y="1600951"/>
                  <a:pt x="3913" y="1656831"/>
                </a:cubicBezTo>
                <a:cubicBezTo>
                  <a:pt x="-31647" y="1712711"/>
                  <a:pt x="180020" y="1472258"/>
                  <a:pt x="440793" y="1230111"/>
                </a:cubicBezTo>
                <a:cubicBezTo>
                  <a:pt x="701566" y="987964"/>
                  <a:pt x="1316246" y="408844"/>
                  <a:pt x="1568553" y="203951"/>
                </a:cubicBezTo>
                <a:cubicBezTo>
                  <a:pt x="1820860" y="-942"/>
                  <a:pt x="1917380" y="12604"/>
                  <a:pt x="1954633" y="751"/>
                </a:cubicBezTo>
                <a:cubicBezTo>
                  <a:pt x="1991886" y="-11102"/>
                  <a:pt x="1709100" y="120978"/>
                  <a:pt x="1792073" y="132831"/>
                </a:cubicBezTo>
                <a:lnTo>
                  <a:pt x="2462633" y="4139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74041E37-8C99-E70D-0473-459F08599B5D}"/>
              </a:ext>
            </a:extLst>
          </p:cNvPr>
          <p:cNvSpPr/>
          <p:nvPr/>
        </p:nvSpPr>
        <p:spPr>
          <a:xfrm>
            <a:off x="3331028" y="2632958"/>
            <a:ext cx="377549" cy="2143094"/>
          </a:xfrm>
          <a:custGeom>
            <a:avLst/>
            <a:gdLst>
              <a:gd name="connsiteX0" fmla="*/ 377372 w 377549"/>
              <a:gd name="connsiteY0" fmla="*/ 8642 h 2143094"/>
              <a:gd name="connsiteX1" fmla="*/ 174172 w 377549"/>
              <a:gd name="connsiteY1" fmla="*/ 293122 h 2143094"/>
              <a:gd name="connsiteX2" fmla="*/ 255452 w 377549"/>
              <a:gd name="connsiteY2" fmla="*/ 211842 h 2143094"/>
              <a:gd name="connsiteX3" fmla="*/ 21772 w 377549"/>
              <a:gd name="connsiteY3" fmla="*/ 953522 h 2143094"/>
              <a:gd name="connsiteX4" fmla="*/ 245292 w 377549"/>
              <a:gd name="connsiteY4" fmla="*/ 811282 h 2143094"/>
              <a:gd name="connsiteX5" fmla="*/ 1452 w 377549"/>
              <a:gd name="connsiteY5" fmla="*/ 2142242 h 2143094"/>
              <a:gd name="connsiteX6" fmla="*/ 153852 w 377549"/>
              <a:gd name="connsiteY6" fmla="*/ 1004322 h 2143094"/>
              <a:gd name="connsiteX7" fmla="*/ 357052 w 377549"/>
              <a:gd name="connsiteY7" fmla="*/ 445522 h 2143094"/>
              <a:gd name="connsiteX8" fmla="*/ 133532 w 377549"/>
              <a:gd name="connsiteY8" fmla="*/ 679202 h 2143094"/>
              <a:gd name="connsiteX9" fmla="*/ 377372 w 377549"/>
              <a:gd name="connsiteY9" fmla="*/ 8642 h 21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7549" h="2143094">
                <a:moveTo>
                  <a:pt x="377372" y="8642"/>
                </a:moveTo>
                <a:cubicBezTo>
                  <a:pt x="384145" y="-55705"/>
                  <a:pt x="194492" y="259255"/>
                  <a:pt x="174172" y="293122"/>
                </a:cubicBezTo>
                <a:cubicBezTo>
                  <a:pt x="153852" y="326989"/>
                  <a:pt x="280852" y="101775"/>
                  <a:pt x="255452" y="211842"/>
                </a:cubicBezTo>
                <a:cubicBezTo>
                  <a:pt x="230052" y="321909"/>
                  <a:pt x="23465" y="853615"/>
                  <a:pt x="21772" y="953522"/>
                </a:cubicBezTo>
                <a:cubicBezTo>
                  <a:pt x="20079" y="1053429"/>
                  <a:pt x="248679" y="613162"/>
                  <a:pt x="245292" y="811282"/>
                </a:cubicBezTo>
                <a:cubicBezTo>
                  <a:pt x="241905" y="1009402"/>
                  <a:pt x="16692" y="2110069"/>
                  <a:pt x="1452" y="2142242"/>
                </a:cubicBezTo>
                <a:cubicBezTo>
                  <a:pt x="-13788" y="2174415"/>
                  <a:pt x="94585" y="1287109"/>
                  <a:pt x="153852" y="1004322"/>
                </a:cubicBezTo>
                <a:cubicBezTo>
                  <a:pt x="213119" y="721535"/>
                  <a:pt x="360439" y="499709"/>
                  <a:pt x="357052" y="445522"/>
                </a:cubicBezTo>
                <a:cubicBezTo>
                  <a:pt x="353665" y="391335"/>
                  <a:pt x="131839" y="748629"/>
                  <a:pt x="133532" y="679202"/>
                </a:cubicBezTo>
                <a:cubicBezTo>
                  <a:pt x="135225" y="609775"/>
                  <a:pt x="370599" y="72989"/>
                  <a:pt x="377372" y="8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04E7BD34-1803-758A-DA29-6F5912621C55}"/>
              </a:ext>
            </a:extLst>
          </p:cNvPr>
          <p:cNvSpPr/>
          <p:nvPr/>
        </p:nvSpPr>
        <p:spPr>
          <a:xfrm>
            <a:off x="6727754" y="2712436"/>
            <a:ext cx="92229" cy="461551"/>
          </a:xfrm>
          <a:custGeom>
            <a:avLst/>
            <a:gdLst>
              <a:gd name="connsiteX0" fmla="*/ 50 w 92229"/>
              <a:gd name="connsiteY0" fmla="*/ 486 h 461551"/>
              <a:gd name="connsiteX1" fmla="*/ 72718 w 92229"/>
              <a:gd name="connsiteY1" fmla="*/ 357768 h 461551"/>
              <a:gd name="connsiteX2" fmla="*/ 90884 w 92229"/>
              <a:gd name="connsiteY2" fmla="*/ 291156 h 461551"/>
              <a:gd name="connsiteX3" fmla="*/ 90884 w 92229"/>
              <a:gd name="connsiteY3" fmla="*/ 460714 h 461551"/>
              <a:gd name="connsiteX4" fmla="*/ 90884 w 92229"/>
              <a:gd name="connsiteY4" fmla="*/ 351712 h 461551"/>
              <a:gd name="connsiteX5" fmla="*/ 72718 w 92229"/>
              <a:gd name="connsiteY5" fmla="*/ 248767 h 461551"/>
              <a:gd name="connsiteX6" fmla="*/ 84829 w 92229"/>
              <a:gd name="connsiteY6" fmla="*/ 279045 h 461551"/>
              <a:gd name="connsiteX7" fmla="*/ 50 w 92229"/>
              <a:gd name="connsiteY7" fmla="*/ 486 h 461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29" h="461551">
                <a:moveTo>
                  <a:pt x="50" y="486"/>
                </a:moveTo>
                <a:cubicBezTo>
                  <a:pt x="-1968" y="13606"/>
                  <a:pt x="57579" y="309323"/>
                  <a:pt x="72718" y="357768"/>
                </a:cubicBezTo>
                <a:cubicBezTo>
                  <a:pt x="87857" y="406213"/>
                  <a:pt x="87856" y="273998"/>
                  <a:pt x="90884" y="291156"/>
                </a:cubicBezTo>
                <a:cubicBezTo>
                  <a:pt x="93912" y="308314"/>
                  <a:pt x="90884" y="460714"/>
                  <a:pt x="90884" y="460714"/>
                </a:cubicBezTo>
                <a:cubicBezTo>
                  <a:pt x="90884" y="470807"/>
                  <a:pt x="93912" y="387036"/>
                  <a:pt x="90884" y="351712"/>
                </a:cubicBezTo>
                <a:cubicBezTo>
                  <a:pt x="87856" y="316388"/>
                  <a:pt x="73727" y="260878"/>
                  <a:pt x="72718" y="248767"/>
                </a:cubicBezTo>
                <a:cubicBezTo>
                  <a:pt x="71709" y="236656"/>
                  <a:pt x="94922" y="314370"/>
                  <a:pt x="84829" y="279045"/>
                </a:cubicBezTo>
                <a:cubicBezTo>
                  <a:pt x="74736" y="243721"/>
                  <a:pt x="2068" y="-12634"/>
                  <a:pt x="50" y="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7A368AA4-6DDF-92AA-AE12-54F3F5E66883}"/>
              </a:ext>
            </a:extLst>
          </p:cNvPr>
          <p:cNvSpPr/>
          <p:nvPr/>
        </p:nvSpPr>
        <p:spPr>
          <a:xfrm>
            <a:off x="6467178" y="3542390"/>
            <a:ext cx="72957" cy="146497"/>
          </a:xfrm>
          <a:custGeom>
            <a:avLst/>
            <a:gdLst>
              <a:gd name="connsiteX0" fmla="*/ 234 w 72957"/>
              <a:gd name="connsiteY0" fmla="*/ 153 h 146497"/>
              <a:gd name="connsiteX1" fmla="*/ 48679 w 72957"/>
              <a:gd name="connsiteY1" fmla="*/ 97043 h 146497"/>
              <a:gd name="connsiteX2" fmla="*/ 18401 w 72957"/>
              <a:gd name="connsiteY2" fmla="*/ 145488 h 146497"/>
              <a:gd name="connsiteX3" fmla="*/ 72901 w 72957"/>
              <a:gd name="connsiteY3" fmla="*/ 121266 h 146497"/>
              <a:gd name="connsiteX4" fmla="*/ 234 w 72957"/>
              <a:gd name="connsiteY4" fmla="*/ 153 h 146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957" h="146497">
                <a:moveTo>
                  <a:pt x="234" y="153"/>
                </a:moveTo>
                <a:cubicBezTo>
                  <a:pt x="-3803" y="-3884"/>
                  <a:pt x="45651" y="72821"/>
                  <a:pt x="48679" y="97043"/>
                </a:cubicBezTo>
                <a:cubicBezTo>
                  <a:pt x="51707" y="121265"/>
                  <a:pt x="14364" y="141451"/>
                  <a:pt x="18401" y="145488"/>
                </a:cubicBezTo>
                <a:cubicBezTo>
                  <a:pt x="22438" y="149525"/>
                  <a:pt x="74919" y="141451"/>
                  <a:pt x="72901" y="121266"/>
                </a:cubicBezTo>
                <a:cubicBezTo>
                  <a:pt x="70883" y="101081"/>
                  <a:pt x="4271" y="4190"/>
                  <a:pt x="234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F375B920-BE48-D2FB-BCFA-9650A2A030CC}"/>
              </a:ext>
            </a:extLst>
          </p:cNvPr>
          <p:cNvSpPr/>
          <p:nvPr/>
        </p:nvSpPr>
        <p:spPr>
          <a:xfrm>
            <a:off x="6782305" y="2500651"/>
            <a:ext cx="442365" cy="354713"/>
          </a:xfrm>
          <a:custGeom>
            <a:avLst/>
            <a:gdLst>
              <a:gd name="connsiteX0" fmla="*/ 0 w 442365"/>
              <a:gd name="connsiteY0" fmla="*/ 85103 h 354713"/>
              <a:gd name="connsiteX1" fmla="*/ 254336 w 442365"/>
              <a:gd name="connsiteY1" fmla="*/ 224382 h 354713"/>
              <a:gd name="connsiteX2" fmla="*/ 218002 w 442365"/>
              <a:gd name="connsiteY2" fmla="*/ 151715 h 354713"/>
              <a:gd name="connsiteX3" fmla="*/ 436005 w 442365"/>
              <a:gd name="connsiteY3" fmla="*/ 351550 h 354713"/>
              <a:gd name="connsiteX4" fmla="*/ 363337 w 442365"/>
              <a:gd name="connsiteY4" fmla="*/ 254660 h 354713"/>
              <a:gd name="connsiteX5" fmla="*/ 151390 w 442365"/>
              <a:gd name="connsiteY5" fmla="*/ 324 h 354713"/>
              <a:gd name="connsiteX6" fmla="*/ 272503 w 442365"/>
              <a:gd name="connsiteY6" fmla="*/ 200160 h 354713"/>
              <a:gd name="connsiteX7" fmla="*/ 151390 w 442365"/>
              <a:gd name="connsiteY7" fmla="*/ 145659 h 354713"/>
              <a:gd name="connsiteX8" fmla="*/ 0 w 442365"/>
              <a:gd name="connsiteY8" fmla="*/ 85103 h 3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365" h="354713">
                <a:moveTo>
                  <a:pt x="0" y="85103"/>
                </a:moveTo>
                <a:cubicBezTo>
                  <a:pt x="109001" y="149191"/>
                  <a:pt x="218002" y="213280"/>
                  <a:pt x="254336" y="224382"/>
                </a:cubicBezTo>
                <a:cubicBezTo>
                  <a:pt x="290670" y="235484"/>
                  <a:pt x="187724" y="130520"/>
                  <a:pt x="218002" y="151715"/>
                </a:cubicBezTo>
                <a:cubicBezTo>
                  <a:pt x="248280" y="172910"/>
                  <a:pt x="411783" y="334393"/>
                  <a:pt x="436005" y="351550"/>
                </a:cubicBezTo>
                <a:cubicBezTo>
                  <a:pt x="460227" y="368707"/>
                  <a:pt x="410773" y="313198"/>
                  <a:pt x="363337" y="254660"/>
                </a:cubicBezTo>
                <a:cubicBezTo>
                  <a:pt x="315901" y="196122"/>
                  <a:pt x="166529" y="9407"/>
                  <a:pt x="151390" y="324"/>
                </a:cubicBezTo>
                <a:cubicBezTo>
                  <a:pt x="136251" y="-8759"/>
                  <a:pt x="272503" y="175938"/>
                  <a:pt x="272503" y="200160"/>
                </a:cubicBezTo>
                <a:cubicBezTo>
                  <a:pt x="272503" y="224382"/>
                  <a:pt x="151390" y="145659"/>
                  <a:pt x="151390" y="145659"/>
                </a:cubicBezTo>
                <a:lnTo>
                  <a:pt x="0" y="851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BFCA86AB-AEEC-38CF-6908-DED626361910}"/>
              </a:ext>
            </a:extLst>
          </p:cNvPr>
          <p:cNvSpPr/>
          <p:nvPr/>
        </p:nvSpPr>
        <p:spPr>
          <a:xfrm>
            <a:off x="5557271" y="3015703"/>
            <a:ext cx="44288" cy="393625"/>
          </a:xfrm>
          <a:custGeom>
            <a:avLst/>
            <a:gdLst>
              <a:gd name="connsiteX0" fmla="*/ 19963 w 44288"/>
              <a:gd name="connsiteY0" fmla="*/ 0 h 393625"/>
              <a:gd name="connsiteX1" fmla="*/ 13908 w 44288"/>
              <a:gd name="connsiteY1" fmla="*/ 163502 h 393625"/>
              <a:gd name="connsiteX2" fmla="*/ 44186 w 44288"/>
              <a:gd name="connsiteY2" fmla="*/ 163502 h 393625"/>
              <a:gd name="connsiteX3" fmla="*/ 1797 w 44288"/>
              <a:gd name="connsiteY3" fmla="*/ 272504 h 393625"/>
              <a:gd name="connsiteX4" fmla="*/ 7852 w 44288"/>
              <a:gd name="connsiteY4" fmla="*/ 393616 h 393625"/>
              <a:gd name="connsiteX5" fmla="*/ 7852 w 44288"/>
              <a:gd name="connsiteY5" fmla="*/ 266448 h 393625"/>
              <a:gd name="connsiteX6" fmla="*/ 7852 w 44288"/>
              <a:gd name="connsiteY6" fmla="*/ 169558 h 393625"/>
              <a:gd name="connsiteX7" fmla="*/ 19963 w 44288"/>
              <a:gd name="connsiteY7" fmla="*/ 0 h 39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88" h="393625">
                <a:moveTo>
                  <a:pt x="19963" y="0"/>
                </a:moveTo>
                <a:lnTo>
                  <a:pt x="13908" y="163502"/>
                </a:lnTo>
                <a:cubicBezTo>
                  <a:pt x="17945" y="190752"/>
                  <a:pt x="46204" y="145335"/>
                  <a:pt x="44186" y="163502"/>
                </a:cubicBezTo>
                <a:cubicBezTo>
                  <a:pt x="42168" y="181669"/>
                  <a:pt x="7853" y="234152"/>
                  <a:pt x="1797" y="272504"/>
                </a:cubicBezTo>
                <a:cubicBezTo>
                  <a:pt x="-4259" y="310856"/>
                  <a:pt x="6843" y="394625"/>
                  <a:pt x="7852" y="393616"/>
                </a:cubicBezTo>
                <a:lnTo>
                  <a:pt x="7852" y="266448"/>
                </a:lnTo>
                <a:lnTo>
                  <a:pt x="7852" y="169558"/>
                </a:lnTo>
                <a:lnTo>
                  <a:pt x="1996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EDA8A521-3B41-0702-AFD5-822ABDECB3CB}"/>
              </a:ext>
            </a:extLst>
          </p:cNvPr>
          <p:cNvSpPr/>
          <p:nvPr/>
        </p:nvSpPr>
        <p:spPr>
          <a:xfrm>
            <a:off x="6313929" y="2733416"/>
            <a:ext cx="130208" cy="328039"/>
          </a:xfrm>
          <a:custGeom>
            <a:avLst/>
            <a:gdLst>
              <a:gd name="connsiteX0" fmla="*/ 129260 w 130208"/>
              <a:gd name="connsiteY0" fmla="*/ 3728 h 328039"/>
              <a:gd name="connsiteX1" fmla="*/ 2092 w 130208"/>
              <a:gd name="connsiteY1" fmla="*/ 324677 h 328039"/>
              <a:gd name="connsiteX2" fmla="*/ 56593 w 130208"/>
              <a:gd name="connsiteY2" fmla="*/ 161175 h 328039"/>
              <a:gd name="connsiteX3" fmla="*/ 129260 w 130208"/>
              <a:gd name="connsiteY3" fmla="*/ 3728 h 32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208" h="328039">
                <a:moveTo>
                  <a:pt x="129260" y="3728"/>
                </a:moveTo>
                <a:cubicBezTo>
                  <a:pt x="120177" y="30978"/>
                  <a:pt x="14203" y="298436"/>
                  <a:pt x="2092" y="324677"/>
                </a:cubicBezTo>
                <a:cubicBezTo>
                  <a:pt x="-10019" y="350918"/>
                  <a:pt x="33380" y="216685"/>
                  <a:pt x="56593" y="161175"/>
                </a:cubicBezTo>
                <a:cubicBezTo>
                  <a:pt x="79806" y="105665"/>
                  <a:pt x="138343" y="-23522"/>
                  <a:pt x="129260" y="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82E6431E-03A5-CC53-2775-B66A1DD335A5}"/>
              </a:ext>
            </a:extLst>
          </p:cNvPr>
          <p:cNvSpPr/>
          <p:nvPr/>
        </p:nvSpPr>
        <p:spPr>
          <a:xfrm>
            <a:off x="6830272" y="2281442"/>
            <a:ext cx="727511" cy="545442"/>
          </a:xfrm>
          <a:custGeom>
            <a:avLst/>
            <a:gdLst>
              <a:gd name="connsiteX0" fmla="*/ 6533 w 727511"/>
              <a:gd name="connsiteY0" fmla="*/ 1530 h 545442"/>
              <a:gd name="connsiteX1" fmla="*/ 593929 w 727511"/>
              <a:gd name="connsiteY1" fmla="*/ 243755 h 545442"/>
              <a:gd name="connsiteX2" fmla="*/ 406205 w 727511"/>
              <a:gd name="connsiteY2" fmla="*/ 183199 h 545442"/>
              <a:gd name="connsiteX3" fmla="*/ 515206 w 727511"/>
              <a:gd name="connsiteY3" fmla="*/ 340645 h 545442"/>
              <a:gd name="connsiteX4" fmla="*/ 484928 w 727511"/>
              <a:gd name="connsiteY4" fmla="*/ 298256 h 545442"/>
              <a:gd name="connsiteX5" fmla="*/ 678708 w 727511"/>
              <a:gd name="connsiteY5" fmla="*/ 540481 h 545442"/>
              <a:gd name="connsiteX6" fmla="*/ 599985 w 727511"/>
              <a:gd name="connsiteY6" fmla="*/ 443591 h 545442"/>
              <a:gd name="connsiteX7" fmla="*/ 466761 w 727511"/>
              <a:gd name="connsiteY7" fmla="*/ 231644 h 545442"/>
              <a:gd name="connsiteX8" fmla="*/ 612096 w 727511"/>
              <a:gd name="connsiteY8" fmla="*/ 310367 h 545442"/>
              <a:gd name="connsiteX9" fmla="*/ 708986 w 727511"/>
              <a:gd name="connsiteY9" fmla="*/ 389090 h 545442"/>
              <a:gd name="connsiteX10" fmla="*/ 696875 w 727511"/>
              <a:gd name="connsiteY10" fmla="*/ 358812 h 545442"/>
              <a:gd name="connsiteX11" fmla="*/ 727153 w 727511"/>
              <a:gd name="connsiteY11" fmla="*/ 540481 h 545442"/>
              <a:gd name="connsiteX12" fmla="*/ 672653 w 727511"/>
              <a:gd name="connsiteY12" fmla="*/ 364868 h 545442"/>
              <a:gd name="connsiteX13" fmla="*/ 406205 w 727511"/>
              <a:gd name="connsiteY13" fmla="*/ 158977 h 545442"/>
              <a:gd name="connsiteX14" fmla="*/ 188202 w 727511"/>
              <a:gd name="connsiteY14" fmla="*/ 158977 h 545442"/>
              <a:gd name="connsiteX15" fmla="*/ 272981 w 727511"/>
              <a:gd name="connsiteY15" fmla="*/ 140810 h 545442"/>
              <a:gd name="connsiteX16" fmla="*/ 6533 w 727511"/>
              <a:gd name="connsiteY16" fmla="*/ 1530 h 5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511" h="545442">
                <a:moveTo>
                  <a:pt x="6533" y="1530"/>
                </a:moveTo>
                <a:cubicBezTo>
                  <a:pt x="60024" y="18688"/>
                  <a:pt x="527317" y="213477"/>
                  <a:pt x="593929" y="243755"/>
                </a:cubicBezTo>
                <a:cubicBezTo>
                  <a:pt x="660541" y="274033"/>
                  <a:pt x="419325" y="167051"/>
                  <a:pt x="406205" y="183199"/>
                </a:cubicBezTo>
                <a:cubicBezTo>
                  <a:pt x="393085" y="199347"/>
                  <a:pt x="502086" y="321469"/>
                  <a:pt x="515206" y="340645"/>
                </a:cubicBezTo>
                <a:cubicBezTo>
                  <a:pt x="528326" y="359821"/>
                  <a:pt x="457678" y="264950"/>
                  <a:pt x="484928" y="298256"/>
                </a:cubicBezTo>
                <a:cubicBezTo>
                  <a:pt x="512178" y="331562"/>
                  <a:pt x="659532" y="516259"/>
                  <a:pt x="678708" y="540481"/>
                </a:cubicBezTo>
                <a:cubicBezTo>
                  <a:pt x="697884" y="564703"/>
                  <a:pt x="635309" y="495064"/>
                  <a:pt x="599985" y="443591"/>
                </a:cubicBezTo>
                <a:cubicBezTo>
                  <a:pt x="564661" y="392118"/>
                  <a:pt x="464743" y="253848"/>
                  <a:pt x="466761" y="231644"/>
                </a:cubicBezTo>
                <a:cubicBezTo>
                  <a:pt x="468780" y="209440"/>
                  <a:pt x="571725" y="284126"/>
                  <a:pt x="612096" y="310367"/>
                </a:cubicBezTo>
                <a:cubicBezTo>
                  <a:pt x="652467" y="336608"/>
                  <a:pt x="708986" y="389090"/>
                  <a:pt x="708986" y="389090"/>
                </a:cubicBezTo>
                <a:cubicBezTo>
                  <a:pt x="723116" y="397164"/>
                  <a:pt x="693847" y="333580"/>
                  <a:pt x="696875" y="358812"/>
                </a:cubicBezTo>
                <a:cubicBezTo>
                  <a:pt x="699903" y="384044"/>
                  <a:pt x="731190" y="539472"/>
                  <a:pt x="727153" y="540481"/>
                </a:cubicBezTo>
                <a:cubicBezTo>
                  <a:pt x="723116" y="541490"/>
                  <a:pt x="726144" y="428452"/>
                  <a:pt x="672653" y="364868"/>
                </a:cubicBezTo>
                <a:cubicBezTo>
                  <a:pt x="619162" y="301284"/>
                  <a:pt x="486947" y="193292"/>
                  <a:pt x="406205" y="158977"/>
                </a:cubicBezTo>
                <a:cubicBezTo>
                  <a:pt x="325463" y="124662"/>
                  <a:pt x="210406" y="162005"/>
                  <a:pt x="188202" y="158977"/>
                </a:cubicBezTo>
                <a:cubicBezTo>
                  <a:pt x="165998" y="155949"/>
                  <a:pt x="301240" y="165033"/>
                  <a:pt x="272981" y="140810"/>
                </a:cubicBezTo>
                <a:cubicBezTo>
                  <a:pt x="244722" y="116587"/>
                  <a:pt x="-46958" y="-15628"/>
                  <a:pt x="6533" y="1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B260630F-3643-D8C1-5246-623D3101E1D9}"/>
              </a:ext>
            </a:extLst>
          </p:cNvPr>
          <p:cNvSpPr/>
          <p:nvPr/>
        </p:nvSpPr>
        <p:spPr>
          <a:xfrm>
            <a:off x="5806755" y="2478920"/>
            <a:ext cx="749610" cy="243579"/>
          </a:xfrm>
          <a:custGeom>
            <a:avLst/>
            <a:gdLst>
              <a:gd name="connsiteX0" fmla="*/ 740095 w 749610"/>
              <a:gd name="connsiteY0" fmla="*/ 3930 h 243579"/>
              <a:gd name="connsiteX1" fmla="*/ 6670 w 749610"/>
              <a:gd name="connsiteY1" fmla="*/ 242055 h 243579"/>
              <a:gd name="connsiteX2" fmla="*/ 397195 w 749610"/>
              <a:gd name="connsiteY2" fmla="*/ 102355 h 243579"/>
              <a:gd name="connsiteX3" fmla="*/ 740095 w 749610"/>
              <a:gd name="connsiteY3" fmla="*/ 3930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610" h="243579">
                <a:moveTo>
                  <a:pt x="740095" y="3930"/>
                </a:moveTo>
                <a:cubicBezTo>
                  <a:pt x="675008" y="27213"/>
                  <a:pt x="63820" y="225651"/>
                  <a:pt x="6670" y="242055"/>
                </a:cubicBezTo>
                <a:cubicBezTo>
                  <a:pt x="-50480" y="258459"/>
                  <a:pt x="274958" y="137809"/>
                  <a:pt x="397195" y="102355"/>
                </a:cubicBezTo>
                <a:cubicBezTo>
                  <a:pt x="519432" y="66901"/>
                  <a:pt x="805182" y="-19353"/>
                  <a:pt x="740095" y="3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5CD22E47-999A-2155-11BE-2CD0370D5BF4}"/>
              </a:ext>
            </a:extLst>
          </p:cNvPr>
          <p:cNvSpPr/>
          <p:nvPr/>
        </p:nvSpPr>
        <p:spPr>
          <a:xfrm>
            <a:off x="5748634" y="2771716"/>
            <a:ext cx="87305" cy="284553"/>
          </a:xfrm>
          <a:custGeom>
            <a:avLst/>
            <a:gdLst>
              <a:gd name="connsiteX0" fmla="*/ 87016 w 87305"/>
              <a:gd name="connsiteY0" fmla="*/ 59 h 284553"/>
              <a:gd name="connsiteX1" fmla="*/ 39391 w 87305"/>
              <a:gd name="connsiteY1" fmla="*/ 130234 h 284553"/>
              <a:gd name="connsiteX2" fmla="*/ 36216 w 87305"/>
              <a:gd name="connsiteY2" fmla="*/ 276284 h 284553"/>
              <a:gd name="connsiteX3" fmla="*/ 33041 w 87305"/>
              <a:gd name="connsiteY3" fmla="*/ 247709 h 284553"/>
              <a:gd name="connsiteX4" fmla="*/ 1291 w 87305"/>
              <a:gd name="connsiteY4" fmla="*/ 92134 h 284553"/>
              <a:gd name="connsiteX5" fmla="*/ 13991 w 87305"/>
              <a:gd name="connsiteY5" fmla="*/ 146109 h 284553"/>
              <a:gd name="connsiteX6" fmla="*/ 87016 w 87305"/>
              <a:gd name="connsiteY6" fmla="*/ 59 h 28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05" h="284553">
                <a:moveTo>
                  <a:pt x="87016" y="59"/>
                </a:moveTo>
                <a:cubicBezTo>
                  <a:pt x="91249" y="-2587"/>
                  <a:pt x="47858" y="84197"/>
                  <a:pt x="39391" y="130234"/>
                </a:cubicBezTo>
                <a:cubicBezTo>
                  <a:pt x="30924" y="176271"/>
                  <a:pt x="37274" y="256705"/>
                  <a:pt x="36216" y="276284"/>
                </a:cubicBezTo>
                <a:cubicBezTo>
                  <a:pt x="35158" y="295863"/>
                  <a:pt x="38862" y="278401"/>
                  <a:pt x="33041" y="247709"/>
                </a:cubicBezTo>
                <a:cubicBezTo>
                  <a:pt x="27220" y="217017"/>
                  <a:pt x="4466" y="109067"/>
                  <a:pt x="1291" y="92134"/>
                </a:cubicBezTo>
                <a:cubicBezTo>
                  <a:pt x="-1884" y="75201"/>
                  <a:pt x="233" y="156692"/>
                  <a:pt x="13991" y="146109"/>
                </a:cubicBezTo>
                <a:cubicBezTo>
                  <a:pt x="27749" y="135526"/>
                  <a:pt x="82783" y="2705"/>
                  <a:pt x="87016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60544CAD-D19E-7D4C-42D3-EB9C00767D67}"/>
              </a:ext>
            </a:extLst>
          </p:cNvPr>
          <p:cNvSpPr/>
          <p:nvPr/>
        </p:nvSpPr>
        <p:spPr>
          <a:xfrm>
            <a:off x="7028852" y="2472434"/>
            <a:ext cx="394202" cy="893131"/>
          </a:xfrm>
          <a:custGeom>
            <a:avLst/>
            <a:gdLst>
              <a:gd name="connsiteX0" fmla="*/ 598 w 394202"/>
              <a:gd name="connsiteY0" fmla="*/ 891 h 893131"/>
              <a:gd name="connsiteX1" fmla="*/ 260948 w 394202"/>
              <a:gd name="connsiteY1" fmla="*/ 267591 h 893131"/>
              <a:gd name="connsiteX2" fmla="*/ 264123 w 394202"/>
              <a:gd name="connsiteY2" fmla="*/ 254891 h 893131"/>
              <a:gd name="connsiteX3" fmla="*/ 381598 w 394202"/>
              <a:gd name="connsiteY3" fmla="*/ 461266 h 893131"/>
              <a:gd name="connsiteX4" fmla="*/ 372073 w 394202"/>
              <a:gd name="connsiteY4" fmla="*/ 416816 h 893131"/>
              <a:gd name="connsiteX5" fmla="*/ 356198 w 394202"/>
              <a:gd name="connsiteY5" fmla="*/ 712091 h 893131"/>
              <a:gd name="connsiteX6" fmla="*/ 378423 w 394202"/>
              <a:gd name="connsiteY6" fmla="*/ 610491 h 893131"/>
              <a:gd name="connsiteX7" fmla="*/ 279998 w 394202"/>
              <a:gd name="connsiteY7" fmla="*/ 893066 h 893131"/>
              <a:gd name="connsiteX8" fmla="*/ 387948 w 394202"/>
              <a:gd name="connsiteY8" fmla="*/ 635891 h 893131"/>
              <a:gd name="connsiteX9" fmla="*/ 381598 w 394202"/>
              <a:gd name="connsiteY9" fmla="*/ 531116 h 893131"/>
              <a:gd name="connsiteX10" fmla="*/ 384773 w 394202"/>
              <a:gd name="connsiteY10" fmla="*/ 623191 h 893131"/>
              <a:gd name="connsiteX11" fmla="*/ 378423 w 394202"/>
              <a:gd name="connsiteY11" fmla="*/ 512066 h 893131"/>
              <a:gd name="connsiteX12" fmla="*/ 257773 w 394202"/>
              <a:gd name="connsiteY12" fmla="*/ 327916 h 893131"/>
              <a:gd name="connsiteX13" fmla="*/ 359373 w 394202"/>
              <a:gd name="connsiteY13" fmla="*/ 410466 h 893131"/>
              <a:gd name="connsiteX14" fmla="*/ 286348 w 394202"/>
              <a:gd name="connsiteY14" fmla="*/ 280291 h 893131"/>
              <a:gd name="connsiteX15" fmla="*/ 159348 w 394202"/>
              <a:gd name="connsiteY15" fmla="*/ 121541 h 893131"/>
              <a:gd name="connsiteX16" fmla="*/ 187923 w 394202"/>
              <a:gd name="connsiteY16" fmla="*/ 178691 h 893131"/>
              <a:gd name="connsiteX17" fmla="*/ 598 w 394202"/>
              <a:gd name="connsiteY17" fmla="*/ 891 h 893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4202" h="893131">
                <a:moveTo>
                  <a:pt x="598" y="891"/>
                </a:moveTo>
                <a:cubicBezTo>
                  <a:pt x="12769" y="15708"/>
                  <a:pt x="260948" y="267591"/>
                  <a:pt x="260948" y="267591"/>
                </a:cubicBezTo>
                <a:cubicBezTo>
                  <a:pt x="304869" y="309924"/>
                  <a:pt x="244015" y="222612"/>
                  <a:pt x="264123" y="254891"/>
                </a:cubicBezTo>
                <a:cubicBezTo>
                  <a:pt x="284231" y="287170"/>
                  <a:pt x="363606" y="434279"/>
                  <a:pt x="381598" y="461266"/>
                </a:cubicBezTo>
                <a:cubicBezTo>
                  <a:pt x="399590" y="488253"/>
                  <a:pt x="376306" y="375012"/>
                  <a:pt x="372073" y="416816"/>
                </a:cubicBezTo>
                <a:cubicBezTo>
                  <a:pt x="367840" y="458620"/>
                  <a:pt x="355140" y="679812"/>
                  <a:pt x="356198" y="712091"/>
                </a:cubicBezTo>
                <a:cubicBezTo>
                  <a:pt x="357256" y="744370"/>
                  <a:pt x="391123" y="580329"/>
                  <a:pt x="378423" y="610491"/>
                </a:cubicBezTo>
                <a:cubicBezTo>
                  <a:pt x="365723" y="640654"/>
                  <a:pt x="278411" y="888833"/>
                  <a:pt x="279998" y="893066"/>
                </a:cubicBezTo>
                <a:cubicBezTo>
                  <a:pt x="281585" y="897299"/>
                  <a:pt x="371015" y="696216"/>
                  <a:pt x="387948" y="635891"/>
                </a:cubicBezTo>
                <a:cubicBezTo>
                  <a:pt x="404881" y="575566"/>
                  <a:pt x="382127" y="533233"/>
                  <a:pt x="381598" y="531116"/>
                </a:cubicBezTo>
                <a:cubicBezTo>
                  <a:pt x="381069" y="528999"/>
                  <a:pt x="385302" y="626366"/>
                  <a:pt x="384773" y="623191"/>
                </a:cubicBezTo>
                <a:cubicBezTo>
                  <a:pt x="384244" y="620016"/>
                  <a:pt x="399590" y="561278"/>
                  <a:pt x="378423" y="512066"/>
                </a:cubicBezTo>
                <a:cubicBezTo>
                  <a:pt x="357256" y="462854"/>
                  <a:pt x="260948" y="344849"/>
                  <a:pt x="257773" y="327916"/>
                </a:cubicBezTo>
                <a:cubicBezTo>
                  <a:pt x="254598" y="310983"/>
                  <a:pt x="354611" y="418404"/>
                  <a:pt x="359373" y="410466"/>
                </a:cubicBezTo>
                <a:cubicBezTo>
                  <a:pt x="364136" y="402529"/>
                  <a:pt x="319686" y="328445"/>
                  <a:pt x="286348" y="280291"/>
                </a:cubicBezTo>
                <a:cubicBezTo>
                  <a:pt x="253011" y="232137"/>
                  <a:pt x="175752" y="138474"/>
                  <a:pt x="159348" y="121541"/>
                </a:cubicBezTo>
                <a:cubicBezTo>
                  <a:pt x="142944" y="104608"/>
                  <a:pt x="210148" y="196683"/>
                  <a:pt x="187923" y="178691"/>
                </a:cubicBezTo>
                <a:cubicBezTo>
                  <a:pt x="165698" y="160699"/>
                  <a:pt x="-11573" y="-13926"/>
                  <a:pt x="598" y="8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4FF39320-14CE-C722-45B0-6EEAA3D04657}"/>
              </a:ext>
            </a:extLst>
          </p:cNvPr>
          <p:cNvSpPr/>
          <p:nvPr/>
        </p:nvSpPr>
        <p:spPr>
          <a:xfrm>
            <a:off x="3277035" y="9207036"/>
            <a:ext cx="1776131" cy="2883545"/>
          </a:xfrm>
          <a:custGeom>
            <a:avLst/>
            <a:gdLst>
              <a:gd name="connsiteX0" fmla="*/ 1739465 w 1776131"/>
              <a:gd name="connsiteY0" fmla="*/ 927564 h 2883545"/>
              <a:gd name="connsiteX1" fmla="*/ 939365 w 1776131"/>
              <a:gd name="connsiteY1" fmla="*/ 1930864 h 2883545"/>
              <a:gd name="connsiteX2" fmla="*/ 1155265 w 1776131"/>
              <a:gd name="connsiteY2" fmla="*/ 1562564 h 2883545"/>
              <a:gd name="connsiteX3" fmla="*/ 12265 w 1776131"/>
              <a:gd name="connsiteY3" fmla="*/ 2413464 h 2883545"/>
              <a:gd name="connsiteX4" fmla="*/ 520265 w 1776131"/>
              <a:gd name="connsiteY4" fmla="*/ 2019764 h 2883545"/>
              <a:gd name="connsiteX5" fmla="*/ 545665 w 1776131"/>
              <a:gd name="connsiteY5" fmla="*/ 2095964 h 2883545"/>
              <a:gd name="connsiteX6" fmla="*/ 12265 w 1776131"/>
              <a:gd name="connsiteY6" fmla="*/ 2883364 h 2883545"/>
              <a:gd name="connsiteX7" fmla="*/ 571065 w 1776131"/>
              <a:gd name="connsiteY7" fmla="*/ 2019764 h 2883545"/>
              <a:gd name="connsiteX8" fmla="*/ 964765 w 1776131"/>
              <a:gd name="connsiteY8" fmla="*/ 1778464 h 2883545"/>
              <a:gd name="connsiteX9" fmla="*/ 532965 w 1776131"/>
              <a:gd name="connsiteY9" fmla="*/ 1968964 h 2883545"/>
              <a:gd name="connsiteX10" fmla="*/ 901265 w 1776131"/>
              <a:gd name="connsiteY10" fmla="*/ 1270464 h 2883545"/>
              <a:gd name="connsiteX11" fmla="*/ 151965 w 1776131"/>
              <a:gd name="connsiteY11" fmla="*/ 1994364 h 2883545"/>
              <a:gd name="connsiteX12" fmla="*/ 596465 w 1776131"/>
              <a:gd name="connsiteY12" fmla="*/ 1384764 h 2883545"/>
              <a:gd name="connsiteX13" fmla="*/ 698065 w 1776131"/>
              <a:gd name="connsiteY13" fmla="*/ 889464 h 2883545"/>
              <a:gd name="connsiteX14" fmla="*/ 1256865 w 1776131"/>
              <a:gd name="connsiteY14" fmla="*/ 13164 h 2883545"/>
              <a:gd name="connsiteX15" fmla="*/ 253565 w 1776131"/>
              <a:gd name="connsiteY15" fmla="*/ 1626064 h 2883545"/>
              <a:gd name="connsiteX16" fmla="*/ 926665 w 1776131"/>
              <a:gd name="connsiteY16" fmla="*/ 1067264 h 2883545"/>
              <a:gd name="connsiteX17" fmla="*/ 380565 w 1776131"/>
              <a:gd name="connsiteY17" fmla="*/ 2146764 h 2883545"/>
              <a:gd name="connsiteX18" fmla="*/ 1510865 w 1776131"/>
              <a:gd name="connsiteY18" fmla="*/ 1194264 h 2883545"/>
              <a:gd name="connsiteX19" fmla="*/ 1739465 w 1776131"/>
              <a:gd name="connsiteY19" fmla="*/ 927564 h 288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76131" h="2883545">
                <a:moveTo>
                  <a:pt x="1739465" y="927564"/>
                </a:moveTo>
                <a:cubicBezTo>
                  <a:pt x="1644215" y="1050331"/>
                  <a:pt x="1036732" y="1825031"/>
                  <a:pt x="939365" y="1930864"/>
                </a:cubicBezTo>
                <a:cubicBezTo>
                  <a:pt x="841998" y="2036697"/>
                  <a:pt x="1309782" y="1482131"/>
                  <a:pt x="1155265" y="1562564"/>
                </a:cubicBezTo>
                <a:cubicBezTo>
                  <a:pt x="1000748" y="1642997"/>
                  <a:pt x="118098" y="2337264"/>
                  <a:pt x="12265" y="2413464"/>
                </a:cubicBezTo>
                <a:cubicBezTo>
                  <a:pt x="-93568" y="2489664"/>
                  <a:pt x="520265" y="2019764"/>
                  <a:pt x="520265" y="2019764"/>
                </a:cubicBezTo>
                <a:cubicBezTo>
                  <a:pt x="609165" y="1966847"/>
                  <a:pt x="630332" y="1952031"/>
                  <a:pt x="545665" y="2095964"/>
                </a:cubicBezTo>
                <a:cubicBezTo>
                  <a:pt x="460998" y="2239897"/>
                  <a:pt x="8032" y="2896064"/>
                  <a:pt x="12265" y="2883364"/>
                </a:cubicBezTo>
                <a:cubicBezTo>
                  <a:pt x="16498" y="2870664"/>
                  <a:pt x="412315" y="2203914"/>
                  <a:pt x="571065" y="2019764"/>
                </a:cubicBezTo>
                <a:cubicBezTo>
                  <a:pt x="729815" y="1835614"/>
                  <a:pt x="971115" y="1786931"/>
                  <a:pt x="964765" y="1778464"/>
                </a:cubicBezTo>
                <a:cubicBezTo>
                  <a:pt x="958415" y="1769997"/>
                  <a:pt x="543548" y="2053631"/>
                  <a:pt x="532965" y="1968964"/>
                </a:cubicBezTo>
                <a:cubicBezTo>
                  <a:pt x="522382" y="1884297"/>
                  <a:pt x="964765" y="1266231"/>
                  <a:pt x="901265" y="1270464"/>
                </a:cubicBezTo>
                <a:cubicBezTo>
                  <a:pt x="837765" y="1274697"/>
                  <a:pt x="202765" y="1975314"/>
                  <a:pt x="151965" y="1994364"/>
                </a:cubicBezTo>
                <a:cubicBezTo>
                  <a:pt x="101165" y="2013414"/>
                  <a:pt x="505448" y="1568914"/>
                  <a:pt x="596465" y="1384764"/>
                </a:cubicBezTo>
                <a:cubicBezTo>
                  <a:pt x="687482" y="1200614"/>
                  <a:pt x="587998" y="1118064"/>
                  <a:pt x="698065" y="889464"/>
                </a:cubicBezTo>
                <a:cubicBezTo>
                  <a:pt x="808132" y="660864"/>
                  <a:pt x="1330948" y="-109603"/>
                  <a:pt x="1256865" y="13164"/>
                </a:cubicBezTo>
                <a:cubicBezTo>
                  <a:pt x="1182782" y="135931"/>
                  <a:pt x="308598" y="1450381"/>
                  <a:pt x="253565" y="1626064"/>
                </a:cubicBezTo>
                <a:cubicBezTo>
                  <a:pt x="198532" y="1801747"/>
                  <a:pt x="905498" y="980481"/>
                  <a:pt x="926665" y="1067264"/>
                </a:cubicBezTo>
                <a:cubicBezTo>
                  <a:pt x="947832" y="1154047"/>
                  <a:pt x="283198" y="2125597"/>
                  <a:pt x="380565" y="2146764"/>
                </a:cubicBezTo>
                <a:cubicBezTo>
                  <a:pt x="477932" y="2167931"/>
                  <a:pt x="1282265" y="1399581"/>
                  <a:pt x="1510865" y="1194264"/>
                </a:cubicBezTo>
                <a:cubicBezTo>
                  <a:pt x="1739465" y="988947"/>
                  <a:pt x="1834715" y="804797"/>
                  <a:pt x="1739465" y="927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E73C71C8-9E5D-50D8-E6DE-FDF1D1AE6995}"/>
              </a:ext>
            </a:extLst>
          </p:cNvPr>
          <p:cNvSpPr/>
          <p:nvPr/>
        </p:nvSpPr>
        <p:spPr>
          <a:xfrm>
            <a:off x="6519827" y="10625352"/>
            <a:ext cx="714463" cy="734644"/>
          </a:xfrm>
          <a:custGeom>
            <a:avLst/>
            <a:gdLst>
              <a:gd name="connsiteX0" fmla="*/ 714309 w 714463"/>
              <a:gd name="connsiteY0" fmla="*/ 495 h 734644"/>
              <a:gd name="connsiteX1" fmla="*/ 328445 w 714463"/>
              <a:gd name="connsiteY1" fmla="*/ 415542 h 734644"/>
              <a:gd name="connsiteX2" fmla="*/ 377084 w 714463"/>
              <a:gd name="connsiteY2" fmla="*/ 370146 h 734644"/>
              <a:gd name="connsiteX3" fmla="*/ 179288 w 714463"/>
              <a:gd name="connsiteY3" fmla="*/ 567942 h 734644"/>
              <a:gd name="connsiteX4" fmla="*/ 224684 w 714463"/>
              <a:gd name="connsiteY4" fmla="*/ 538759 h 734644"/>
              <a:gd name="connsiteX5" fmla="*/ 7433 w 714463"/>
              <a:gd name="connsiteY5" fmla="*/ 726827 h 734644"/>
              <a:gd name="connsiteX6" fmla="*/ 539211 w 714463"/>
              <a:gd name="connsiteY6" fmla="*/ 233959 h 734644"/>
              <a:gd name="connsiteX7" fmla="*/ 179288 w 714463"/>
              <a:gd name="connsiteY7" fmla="*/ 525788 h 734644"/>
              <a:gd name="connsiteX8" fmla="*/ 542454 w 714463"/>
              <a:gd name="connsiteY8" fmla="*/ 78316 h 734644"/>
              <a:gd name="connsiteX9" fmla="*/ 195501 w 714463"/>
              <a:gd name="connsiteY9" fmla="*/ 477150 h 734644"/>
              <a:gd name="connsiteX10" fmla="*/ 500301 w 714463"/>
              <a:gd name="connsiteY10" fmla="*/ 208018 h 734644"/>
              <a:gd name="connsiteX11" fmla="*/ 377084 w 714463"/>
              <a:gd name="connsiteY11" fmla="*/ 327993 h 734644"/>
              <a:gd name="connsiteX12" fmla="*/ 714309 w 714463"/>
              <a:gd name="connsiteY12" fmla="*/ 495 h 73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4463" h="734644">
                <a:moveTo>
                  <a:pt x="714309" y="495"/>
                </a:moveTo>
                <a:cubicBezTo>
                  <a:pt x="706203" y="15086"/>
                  <a:pt x="384649" y="353934"/>
                  <a:pt x="328445" y="415542"/>
                </a:cubicBezTo>
                <a:cubicBezTo>
                  <a:pt x="272241" y="477151"/>
                  <a:pt x="401943" y="344746"/>
                  <a:pt x="377084" y="370146"/>
                </a:cubicBezTo>
                <a:cubicBezTo>
                  <a:pt x="352224" y="395546"/>
                  <a:pt x="204688" y="539840"/>
                  <a:pt x="179288" y="567942"/>
                </a:cubicBezTo>
                <a:cubicBezTo>
                  <a:pt x="153888" y="596044"/>
                  <a:pt x="253326" y="512278"/>
                  <a:pt x="224684" y="538759"/>
                </a:cubicBezTo>
                <a:cubicBezTo>
                  <a:pt x="196041" y="565240"/>
                  <a:pt x="-44988" y="777627"/>
                  <a:pt x="7433" y="726827"/>
                </a:cubicBezTo>
                <a:cubicBezTo>
                  <a:pt x="59854" y="676027"/>
                  <a:pt x="510568" y="267466"/>
                  <a:pt x="539211" y="233959"/>
                </a:cubicBezTo>
                <a:cubicBezTo>
                  <a:pt x="567854" y="200452"/>
                  <a:pt x="178747" y="551729"/>
                  <a:pt x="179288" y="525788"/>
                </a:cubicBezTo>
                <a:cubicBezTo>
                  <a:pt x="179828" y="499848"/>
                  <a:pt x="539752" y="86422"/>
                  <a:pt x="542454" y="78316"/>
                </a:cubicBezTo>
                <a:cubicBezTo>
                  <a:pt x="545156" y="70210"/>
                  <a:pt x="202527" y="455533"/>
                  <a:pt x="195501" y="477150"/>
                </a:cubicBezTo>
                <a:cubicBezTo>
                  <a:pt x="188475" y="498767"/>
                  <a:pt x="470037" y="232877"/>
                  <a:pt x="500301" y="208018"/>
                </a:cubicBezTo>
                <a:cubicBezTo>
                  <a:pt x="530565" y="183159"/>
                  <a:pt x="344659" y="357716"/>
                  <a:pt x="377084" y="327993"/>
                </a:cubicBezTo>
                <a:cubicBezTo>
                  <a:pt x="409509" y="298270"/>
                  <a:pt x="722415" y="-14096"/>
                  <a:pt x="714309" y="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348DFE0F-9FFB-1BEF-07E5-4D4AC35FE801}"/>
              </a:ext>
            </a:extLst>
          </p:cNvPr>
          <p:cNvSpPr/>
          <p:nvPr/>
        </p:nvSpPr>
        <p:spPr>
          <a:xfrm>
            <a:off x="5690560" y="11265290"/>
            <a:ext cx="903030" cy="417631"/>
          </a:xfrm>
          <a:custGeom>
            <a:avLst/>
            <a:gdLst>
              <a:gd name="connsiteX0" fmla="*/ 895066 w 903030"/>
              <a:gd name="connsiteY0" fmla="*/ 2582 h 417631"/>
              <a:gd name="connsiteX1" fmla="*/ 499474 w 903030"/>
              <a:gd name="connsiteY1" fmla="*/ 239289 h 417631"/>
              <a:gd name="connsiteX2" fmla="*/ 587023 w 903030"/>
              <a:gd name="connsiteY2" fmla="*/ 206863 h 417631"/>
              <a:gd name="connsiteX3" fmla="*/ 269253 w 903030"/>
              <a:gd name="connsiteY3" fmla="*/ 362506 h 417631"/>
              <a:gd name="connsiteX4" fmla="*/ 337346 w 903030"/>
              <a:gd name="connsiteY4" fmla="*/ 326838 h 417631"/>
              <a:gd name="connsiteX5" fmla="*/ 121 w 903030"/>
              <a:gd name="connsiteY5" fmla="*/ 417629 h 417631"/>
              <a:gd name="connsiteX6" fmla="*/ 379500 w 903030"/>
              <a:gd name="connsiteY6" fmla="*/ 323595 h 417631"/>
              <a:gd name="connsiteX7" fmla="*/ 272495 w 903030"/>
              <a:gd name="connsiteY7" fmla="*/ 391689 h 417631"/>
              <a:gd name="connsiteX8" fmla="*/ 826972 w 903030"/>
              <a:gd name="connsiteY8" fmla="*/ 119314 h 417631"/>
              <a:gd name="connsiteX9" fmla="*/ 548112 w 903030"/>
              <a:gd name="connsiteY9" fmla="*/ 226319 h 417631"/>
              <a:gd name="connsiteX10" fmla="*/ 745908 w 903030"/>
              <a:gd name="connsiteY10" fmla="*/ 119314 h 417631"/>
              <a:gd name="connsiteX11" fmla="*/ 895066 w 903030"/>
              <a:gd name="connsiteY11" fmla="*/ 2582 h 41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030" h="417631">
                <a:moveTo>
                  <a:pt x="895066" y="2582"/>
                </a:moveTo>
                <a:cubicBezTo>
                  <a:pt x="853994" y="22578"/>
                  <a:pt x="550814" y="205242"/>
                  <a:pt x="499474" y="239289"/>
                </a:cubicBezTo>
                <a:cubicBezTo>
                  <a:pt x="448133" y="273336"/>
                  <a:pt x="625393" y="186327"/>
                  <a:pt x="587023" y="206863"/>
                </a:cubicBezTo>
                <a:cubicBezTo>
                  <a:pt x="548653" y="227399"/>
                  <a:pt x="310866" y="342510"/>
                  <a:pt x="269253" y="362506"/>
                </a:cubicBezTo>
                <a:cubicBezTo>
                  <a:pt x="227640" y="382502"/>
                  <a:pt x="382201" y="317651"/>
                  <a:pt x="337346" y="326838"/>
                </a:cubicBezTo>
                <a:cubicBezTo>
                  <a:pt x="292491" y="336025"/>
                  <a:pt x="-6905" y="418169"/>
                  <a:pt x="121" y="417629"/>
                </a:cubicBezTo>
                <a:cubicBezTo>
                  <a:pt x="7147" y="417089"/>
                  <a:pt x="334104" y="327918"/>
                  <a:pt x="379500" y="323595"/>
                </a:cubicBezTo>
                <a:cubicBezTo>
                  <a:pt x="424896" y="319272"/>
                  <a:pt x="197916" y="425736"/>
                  <a:pt x="272495" y="391689"/>
                </a:cubicBezTo>
                <a:cubicBezTo>
                  <a:pt x="347074" y="357642"/>
                  <a:pt x="781036" y="146876"/>
                  <a:pt x="826972" y="119314"/>
                </a:cubicBezTo>
                <a:cubicBezTo>
                  <a:pt x="872908" y="91752"/>
                  <a:pt x="561623" y="226319"/>
                  <a:pt x="548112" y="226319"/>
                </a:cubicBezTo>
                <a:cubicBezTo>
                  <a:pt x="534601" y="226319"/>
                  <a:pt x="683759" y="154442"/>
                  <a:pt x="745908" y="119314"/>
                </a:cubicBezTo>
                <a:cubicBezTo>
                  <a:pt x="808057" y="84186"/>
                  <a:pt x="936138" y="-17414"/>
                  <a:pt x="895066" y="25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243035B4-2075-C72D-0DC8-73B71ECB60FC}"/>
              </a:ext>
            </a:extLst>
          </p:cNvPr>
          <p:cNvSpPr/>
          <p:nvPr/>
        </p:nvSpPr>
        <p:spPr>
          <a:xfrm>
            <a:off x="4937737" y="11579105"/>
            <a:ext cx="1203140" cy="169831"/>
          </a:xfrm>
          <a:custGeom>
            <a:avLst/>
            <a:gdLst>
              <a:gd name="connsiteX0" fmla="*/ 1200416 w 1203140"/>
              <a:gd name="connsiteY0" fmla="*/ 52 h 169831"/>
              <a:gd name="connsiteX1" fmla="*/ 885889 w 1203140"/>
              <a:gd name="connsiteY1" fmla="*/ 120027 h 169831"/>
              <a:gd name="connsiteX2" fmla="*/ 937769 w 1203140"/>
              <a:gd name="connsiteY2" fmla="*/ 113542 h 169831"/>
              <a:gd name="connsiteX3" fmla="*/ 603786 w 1203140"/>
              <a:gd name="connsiteY3" fmla="*/ 136240 h 169831"/>
              <a:gd name="connsiteX4" fmla="*/ 688093 w 1203140"/>
              <a:gd name="connsiteY4" fmla="*/ 142725 h 169831"/>
              <a:gd name="connsiteX5" fmla="*/ 295744 w 1203140"/>
              <a:gd name="connsiteY5" fmla="*/ 100572 h 169831"/>
              <a:gd name="connsiteX6" fmla="*/ 668637 w 1203140"/>
              <a:gd name="connsiteY6" fmla="*/ 168665 h 169831"/>
              <a:gd name="connsiteX7" fmla="*/ 672 w 1203140"/>
              <a:gd name="connsiteY7" fmla="*/ 32478 h 169831"/>
              <a:gd name="connsiteX8" fmla="*/ 814552 w 1203140"/>
              <a:gd name="connsiteY8" fmla="*/ 145967 h 169831"/>
              <a:gd name="connsiteX9" fmla="*/ 587574 w 1203140"/>
              <a:gd name="connsiteY9" fmla="*/ 113542 h 169831"/>
              <a:gd name="connsiteX10" fmla="*/ 1038289 w 1203140"/>
              <a:gd name="connsiteY10" fmla="*/ 29235 h 169831"/>
              <a:gd name="connsiteX11" fmla="*/ 678365 w 1203140"/>
              <a:gd name="connsiteY11" fmla="*/ 103814 h 169831"/>
              <a:gd name="connsiteX12" fmla="*/ 1200416 w 1203140"/>
              <a:gd name="connsiteY12" fmla="*/ 52 h 169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3140" h="169831">
                <a:moveTo>
                  <a:pt x="1200416" y="52"/>
                </a:moveTo>
                <a:cubicBezTo>
                  <a:pt x="1235003" y="2754"/>
                  <a:pt x="929663" y="101112"/>
                  <a:pt x="885889" y="120027"/>
                </a:cubicBezTo>
                <a:cubicBezTo>
                  <a:pt x="842115" y="138942"/>
                  <a:pt x="984786" y="110840"/>
                  <a:pt x="937769" y="113542"/>
                </a:cubicBezTo>
                <a:cubicBezTo>
                  <a:pt x="890752" y="116244"/>
                  <a:pt x="645399" y="131376"/>
                  <a:pt x="603786" y="136240"/>
                </a:cubicBezTo>
                <a:cubicBezTo>
                  <a:pt x="562173" y="141104"/>
                  <a:pt x="688093" y="142725"/>
                  <a:pt x="688093" y="142725"/>
                </a:cubicBezTo>
                <a:cubicBezTo>
                  <a:pt x="636753" y="136780"/>
                  <a:pt x="298987" y="96249"/>
                  <a:pt x="295744" y="100572"/>
                </a:cubicBezTo>
                <a:cubicBezTo>
                  <a:pt x="292501" y="104895"/>
                  <a:pt x="717816" y="180014"/>
                  <a:pt x="668637" y="168665"/>
                </a:cubicBezTo>
                <a:cubicBezTo>
                  <a:pt x="619458" y="157316"/>
                  <a:pt x="-23647" y="36261"/>
                  <a:pt x="672" y="32478"/>
                </a:cubicBezTo>
                <a:cubicBezTo>
                  <a:pt x="24991" y="28695"/>
                  <a:pt x="814552" y="145967"/>
                  <a:pt x="814552" y="145967"/>
                </a:cubicBezTo>
                <a:cubicBezTo>
                  <a:pt x="912369" y="159478"/>
                  <a:pt x="550284" y="132997"/>
                  <a:pt x="587574" y="113542"/>
                </a:cubicBezTo>
                <a:cubicBezTo>
                  <a:pt x="624863" y="94087"/>
                  <a:pt x="1023157" y="30856"/>
                  <a:pt x="1038289" y="29235"/>
                </a:cubicBezTo>
                <a:cubicBezTo>
                  <a:pt x="1053421" y="27614"/>
                  <a:pt x="649722" y="107597"/>
                  <a:pt x="678365" y="103814"/>
                </a:cubicBezTo>
                <a:cubicBezTo>
                  <a:pt x="707008" y="100031"/>
                  <a:pt x="1165829" y="-2650"/>
                  <a:pt x="1200416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F7162041-372F-4FF0-5F8E-A93C13931266}"/>
              </a:ext>
            </a:extLst>
          </p:cNvPr>
          <p:cNvSpPr/>
          <p:nvPr/>
        </p:nvSpPr>
        <p:spPr>
          <a:xfrm>
            <a:off x="3969928" y="10896779"/>
            <a:ext cx="1171656" cy="798032"/>
          </a:xfrm>
          <a:custGeom>
            <a:avLst/>
            <a:gdLst>
              <a:gd name="connsiteX0" fmla="*/ 24898 w 1171656"/>
              <a:gd name="connsiteY0" fmla="*/ 20898 h 798032"/>
              <a:gd name="connsiteX1" fmla="*/ 751229 w 1171656"/>
              <a:gd name="connsiteY1" fmla="*/ 607800 h 798032"/>
              <a:gd name="connsiteX2" fmla="*/ 709076 w 1171656"/>
              <a:gd name="connsiteY2" fmla="*/ 568889 h 798032"/>
              <a:gd name="connsiteX3" fmla="*/ 1163034 w 1171656"/>
              <a:gd name="connsiteY3" fmla="*/ 792625 h 798032"/>
              <a:gd name="connsiteX4" fmla="*/ 958753 w 1171656"/>
              <a:gd name="connsiteY4" fmla="*/ 692106 h 798032"/>
              <a:gd name="connsiteX5" fmla="*/ 381578 w 1171656"/>
              <a:gd name="connsiteY5" fmla="*/ 299757 h 798032"/>
              <a:gd name="connsiteX6" fmla="*/ 605315 w 1171656"/>
              <a:gd name="connsiteY6" fmla="*/ 491068 h 798032"/>
              <a:gd name="connsiteX7" fmla="*/ 329698 w 1171656"/>
              <a:gd name="connsiteY7" fmla="*/ 273817 h 798032"/>
              <a:gd name="connsiteX8" fmla="*/ 180540 w 1171656"/>
              <a:gd name="connsiteY8" fmla="*/ 144115 h 798032"/>
              <a:gd name="connsiteX9" fmla="*/ 24898 w 1171656"/>
              <a:gd name="connsiteY9" fmla="*/ 20898 h 79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1656" h="798032">
                <a:moveTo>
                  <a:pt x="24898" y="20898"/>
                </a:moveTo>
                <a:lnTo>
                  <a:pt x="751229" y="607800"/>
                </a:lnTo>
                <a:cubicBezTo>
                  <a:pt x="865259" y="699132"/>
                  <a:pt x="640442" y="538085"/>
                  <a:pt x="709076" y="568889"/>
                </a:cubicBezTo>
                <a:cubicBezTo>
                  <a:pt x="777710" y="599693"/>
                  <a:pt x="1163034" y="792625"/>
                  <a:pt x="1163034" y="792625"/>
                </a:cubicBezTo>
                <a:cubicBezTo>
                  <a:pt x="1204647" y="813161"/>
                  <a:pt x="1088996" y="774251"/>
                  <a:pt x="958753" y="692106"/>
                </a:cubicBezTo>
                <a:cubicBezTo>
                  <a:pt x="828510" y="609961"/>
                  <a:pt x="440484" y="333263"/>
                  <a:pt x="381578" y="299757"/>
                </a:cubicBezTo>
                <a:cubicBezTo>
                  <a:pt x="322672" y="266251"/>
                  <a:pt x="613962" y="495391"/>
                  <a:pt x="605315" y="491068"/>
                </a:cubicBezTo>
                <a:cubicBezTo>
                  <a:pt x="596668" y="486745"/>
                  <a:pt x="400494" y="331642"/>
                  <a:pt x="329698" y="273817"/>
                </a:cubicBezTo>
                <a:cubicBezTo>
                  <a:pt x="258902" y="215992"/>
                  <a:pt x="226476" y="185728"/>
                  <a:pt x="180540" y="144115"/>
                </a:cubicBezTo>
                <a:cubicBezTo>
                  <a:pt x="134604" y="102502"/>
                  <a:pt x="-70217" y="-56383"/>
                  <a:pt x="24898" y="20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D7EC9453-5D03-72CE-57BB-308139183415}"/>
              </a:ext>
            </a:extLst>
          </p:cNvPr>
          <p:cNvSpPr/>
          <p:nvPr/>
        </p:nvSpPr>
        <p:spPr>
          <a:xfrm>
            <a:off x="5124978" y="5287591"/>
            <a:ext cx="256804" cy="754301"/>
          </a:xfrm>
          <a:custGeom>
            <a:avLst/>
            <a:gdLst>
              <a:gd name="connsiteX0" fmla="*/ 3613 w 256804"/>
              <a:gd name="connsiteY0" fmla="*/ 26 h 754301"/>
              <a:gd name="connsiteX1" fmla="*/ 43370 w 256804"/>
              <a:gd name="connsiteY1" fmla="*/ 253474 h 754301"/>
              <a:gd name="connsiteX2" fmla="*/ 137792 w 256804"/>
              <a:gd name="connsiteY2" fmla="*/ 496983 h 754301"/>
              <a:gd name="connsiteX3" fmla="*/ 122883 w 256804"/>
              <a:gd name="connsiteY3" fmla="*/ 457226 h 754301"/>
              <a:gd name="connsiteX4" fmla="*/ 247122 w 256804"/>
              <a:gd name="connsiteY4" fmla="*/ 740492 h 754301"/>
              <a:gd name="connsiteX5" fmla="*/ 222274 w 256804"/>
              <a:gd name="connsiteY5" fmla="*/ 675887 h 754301"/>
              <a:gd name="connsiteX6" fmla="*/ 13552 w 256804"/>
              <a:gd name="connsiteY6" fmla="*/ 377713 h 754301"/>
              <a:gd name="connsiteX7" fmla="*/ 83126 w 256804"/>
              <a:gd name="connsiteY7" fmla="*/ 462196 h 754301"/>
              <a:gd name="connsiteX8" fmla="*/ 112944 w 256804"/>
              <a:gd name="connsiteY8" fmla="*/ 487044 h 754301"/>
              <a:gd name="connsiteX9" fmla="*/ 83126 w 256804"/>
              <a:gd name="connsiteY9" fmla="*/ 387652 h 754301"/>
              <a:gd name="connsiteX10" fmla="*/ 3613 w 256804"/>
              <a:gd name="connsiteY10" fmla="*/ 263413 h 754301"/>
              <a:gd name="connsiteX11" fmla="*/ 13552 w 256804"/>
              <a:gd name="connsiteY11" fmla="*/ 268383 h 754301"/>
              <a:gd name="connsiteX12" fmla="*/ 3613 w 256804"/>
              <a:gd name="connsiteY12" fmla="*/ 26 h 75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6804" h="754301">
                <a:moveTo>
                  <a:pt x="3613" y="26"/>
                </a:moveTo>
                <a:cubicBezTo>
                  <a:pt x="8583" y="-2459"/>
                  <a:pt x="21007" y="170648"/>
                  <a:pt x="43370" y="253474"/>
                </a:cubicBezTo>
                <a:cubicBezTo>
                  <a:pt x="65733" y="336300"/>
                  <a:pt x="124540" y="463024"/>
                  <a:pt x="137792" y="496983"/>
                </a:cubicBezTo>
                <a:cubicBezTo>
                  <a:pt x="151044" y="530942"/>
                  <a:pt x="104661" y="416641"/>
                  <a:pt x="122883" y="457226"/>
                </a:cubicBezTo>
                <a:cubicBezTo>
                  <a:pt x="141105" y="497811"/>
                  <a:pt x="230557" y="704048"/>
                  <a:pt x="247122" y="740492"/>
                </a:cubicBezTo>
                <a:cubicBezTo>
                  <a:pt x="263687" y="776936"/>
                  <a:pt x="261202" y="736350"/>
                  <a:pt x="222274" y="675887"/>
                </a:cubicBezTo>
                <a:cubicBezTo>
                  <a:pt x="183346" y="615424"/>
                  <a:pt x="36743" y="413328"/>
                  <a:pt x="13552" y="377713"/>
                </a:cubicBezTo>
                <a:cubicBezTo>
                  <a:pt x="-9639" y="342098"/>
                  <a:pt x="83126" y="462196"/>
                  <a:pt x="83126" y="462196"/>
                </a:cubicBezTo>
                <a:cubicBezTo>
                  <a:pt x="99691" y="480418"/>
                  <a:pt x="112944" y="499468"/>
                  <a:pt x="112944" y="487044"/>
                </a:cubicBezTo>
                <a:cubicBezTo>
                  <a:pt x="112944" y="474620"/>
                  <a:pt x="101348" y="424924"/>
                  <a:pt x="83126" y="387652"/>
                </a:cubicBezTo>
                <a:cubicBezTo>
                  <a:pt x="64904" y="350380"/>
                  <a:pt x="3613" y="263413"/>
                  <a:pt x="3613" y="263413"/>
                </a:cubicBezTo>
                <a:cubicBezTo>
                  <a:pt x="-7983" y="243535"/>
                  <a:pt x="11896" y="307311"/>
                  <a:pt x="13552" y="268383"/>
                </a:cubicBezTo>
                <a:cubicBezTo>
                  <a:pt x="15208" y="229455"/>
                  <a:pt x="-1357" y="2511"/>
                  <a:pt x="3613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59DA4E86-0C51-B425-567F-6DD64F635F96}"/>
              </a:ext>
            </a:extLst>
          </p:cNvPr>
          <p:cNvSpPr/>
          <p:nvPr/>
        </p:nvSpPr>
        <p:spPr>
          <a:xfrm>
            <a:off x="7748679" y="5101557"/>
            <a:ext cx="83436" cy="634645"/>
          </a:xfrm>
          <a:custGeom>
            <a:avLst/>
            <a:gdLst>
              <a:gd name="connsiteX0" fmla="*/ 83356 w 83436"/>
              <a:gd name="connsiteY0" fmla="*/ 2186 h 634645"/>
              <a:gd name="connsiteX1" fmla="*/ 3843 w 83436"/>
              <a:gd name="connsiteY1" fmla="*/ 618413 h 634645"/>
              <a:gd name="connsiteX2" fmla="*/ 18751 w 83436"/>
              <a:gd name="connsiteY2" fmla="*/ 419630 h 634645"/>
              <a:gd name="connsiteX3" fmla="*/ 83356 w 83436"/>
              <a:gd name="connsiteY3" fmla="*/ 2186 h 63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36" h="634645">
                <a:moveTo>
                  <a:pt x="83356" y="2186"/>
                </a:moveTo>
                <a:cubicBezTo>
                  <a:pt x="80871" y="35316"/>
                  <a:pt x="14610" y="548839"/>
                  <a:pt x="3843" y="618413"/>
                </a:cubicBezTo>
                <a:cubicBezTo>
                  <a:pt x="-6924" y="687987"/>
                  <a:pt x="7155" y="517365"/>
                  <a:pt x="18751" y="419630"/>
                </a:cubicBezTo>
                <a:cubicBezTo>
                  <a:pt x="30347" y="321895"/>
                  <a:pt x="85841" y="-30944"/>
                  <a:pt x="83356" y="2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898F339C-D4FA-1348-A49C-C478308256BD}"/>
              </a:ext>
            </a:extLst>
          </p:cNvPr>
          <p:cNvSpPr/>
          <p:nvPr/>
        </p:nvSpPr>
        <p:spPr>
          <a:xfrm>
            <a:off x="7489049" y="5619988"/>
            <a:ext cx="64701" cy="205143"/>
          </a:xfrm>
          <a:custGeom>
            <a:avLst/>
            <a:gdLst>
              <a:gd name="connsiteX0" fmla="*/ 64690 w 64701"/>
              <a:gd name="connsiteY0" fmla="*/ 590 h 205143"/>
              <a:gd name="connsiteX1" fmla="*/ 5055 w 64701"/>
              <a:gd name="connsiteY1" fmla="*/ 199373 h 205143"/>
              <a:gd name="connsiteX2" fmla="*/ 10025 w 64701"/>
              <a:gd name="connsiteY2" fmla="*/ 139738 h 205143"/>
              <a:gd name="connsiteX3" fmla="*/ 64690 w 64701"/>
              <a:gd name="connsiteY3" fmla="*/ 590 h 20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701" h="205143">
                <a:moveTo>
                  <a:pt x="64690" y="590"/>
                </a:moveTo>
                <a:cubicBezTo>
                  <a:pt x="63862" y="10529"/>
                  <a:pt x="14166" y="176182"/>
                  <a:pt x="5055" y="199373"/>
                </a:cubicBezTo>
                <a:cubicBezTo>
                  <a:pt x="-4056" y="222564"/>
                  <a:pt x="86" y="170384"/>
                  <a:pt x="10025" y="139738"/>
                </a:cubicBezTo>
                <a:cubicBezTo>
                  <a:pt x="19964" y="109092"/>
                  <a:pt x="65518" y="-9349"/>
                  <a:pt x="64690" y="5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FD3C7AEF-6F4C-DAE8-4654-08734317961C}"/>
              </a:ext>
            </a:extLst>
          </p:cNvPr>
          <p:cNvSpPr/>
          <p:nvPr/>
        </p:nvSpPr>
        <p:spPr>
          <a:xfrm>
            <a:off x="7325113" y="5868444"/>
            <a:ext cx="31868" cy="225532"/>
          </a:xfrm>
          <a:custGeom>
            <a:avLst/>
            <a:gdLst>
              <a:gd name="connsiteX0" fmla="*/ 26 w 31868"/>
              <a:gd name="connsiteY0" fmla="*/ 613 h 225532"/>
              <a:gd name="connsiteX1" fmla="*/ 29844 w 31868"/>
              <a:gd name="connsiteY1" fmla="*/ 219273 h 225532"/>
              <a:gd name="connsiteX2" fmla="*/ 24874 w 31868"/>
              <a:gd name="connsiteY2" fmla="*/ 154669 h 225532"/>
              <a:gd name="connsiteX3" fmla="*/ 26 w 31868"/>
              <a:gd name="connsiteY3" fmla="*/ 613 h 225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868" h="225532">
                <a:moveTo>
                  <a:pt x="26" y="613"/>
                </a:moveTo>
                <a:cubicBezTo>
                  <a:pt x="854" y="11380"/>
                  <a:pt x="25703" y="193597"/>
                  <a:pt x="29844" y="219273"/>
                </a:cubicBezTo>
                <a:cubicBezTo>
                  <a:pt x="33985" y="244949"/>
                  <a:pt x="31500" y="185315"/>
                  <a:pt x="24874" y="154669"/>
                </a:cubicBezTo>
                <a:cubicBezTo>
                  <a:pt x="18248" y="124023"/>
                  <a:pt x="-802" y="-10154"/>
                  <a:pt x="26" y="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225A62C4-02CD-4968-A529-9F1385B5916A}"/>
              </a:ext>
            </a:extLst>
          </p:cNvPr>
          <p:cNvSpPr/>
          <p:nvPr/>
        </p:nvSpPr>
        <p:spPr>
          <a:xfrm>
            <a:off x="6121793" y="5744649"/>
            <a:ext cx="105267" cy="175155"/>
          </a:xfrm>
          <a:custGeom>
            <a:avLst/>
            <a:gdLst>
              <a:gd name="connsiteX0" fmla="*/ 105072 w 105267"/>
              <a:gd name="connsiteY0" fmla="*/ 168 h 175155"/>
              <a:gd name="connsiteX1" fmla="*/ 30529 w 105267"/>
              <a:gd name="connsiteY1" fmla="*/ 64773 h 175155"/>
              <a:gd name="connsiteX2" fmla="*/ 10650 w 105267"/>
              <a:gd name="connsiteY2" fmla="*/ 129377 h 175155"/>
              <a:gd name="connsiteX3" fmla="*/ 10650 w 105267"/>
              <a:gd name="connsiteY3" fmla="*/ 174103 h 175155"/>
              <a:gd name="connsiteX4" fmla="*/ 5681 w 105267"/>
              <a:gd name="connsiteY4" fmla="*/ 84651 h 175155"/>
              <a:gd name="connsiteX5" fmla="*/ 105072 w 105267"/>
              <a:gd name="connsiteY5" fmla="*/ 168 h 17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67" h="175155">
                <a:moveTo>
                  <a:pt x="105072" y="168"/>
                </a:moveTo>
                <a:cubicBezTo>
                  <a:pt x="109213" y="-3145"/>
                  <a:pt x="46266" y="43238"/>
                  <a:pt x="30529" y="64773"/>
                </a:cubicBezTo>
                <a:cubicBezTo>
                  <a:pt x="14792" y="86308"/>
                  <a:pt x="13963" y="111155"/>
                  <a:pt x="10650" y="129377"/>
                </a:cubicBezTo>
                <a:cubicBezTo>
                  <a:pt x="7337" y="147599"/>
                  <a:pt x="11478" y="181557"/>
                  <a:pt x="10650" y="174103"/>
                </a:cubicBezTo>
                <a:cubicBezTo>
                  <a:pt x="9822" y="166649"/>
                  <a:pt x="-9228" y="109499"/>
                  <a:pt x="5681" y="84651"/>
                </a:cubicBezTo>
                <a:cubicBezTo>
                  <a:pt x="20590" y="59803"/>
                  <a:pt x="100931" y="3481"/>
                  <a:pt x="105072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2B1947E0-FCE5-59A7-BD64-A20609149EB8}"/>
              </a:ext>
            </a:extLst>
          </p:cNvPr>
          <p:cNvSpPr/>
          <p:nvPr/>
        </p:nvSpPr>
        <p:spPr>
          <a:xfrm>
            <a:off x="4521548" y="2561275"/>
            <a:ext cx="689002" cy="2889963"/>
          </a:xfrm>
          <a:custGeom>
            <a:avLst/>
            <a:gdLst>
              <a:gd name="connsiteX0" fmla="*/ 685452 w 689002"/>
              <a:gd name="connsiteY0" fmla="*/ 4125 h 2889963"/>
              <a:gd name="connsiteX1" fmla="*/ 367952 w 689002"/>
              <a:gd name="connsiteY1" fmla="*/ 1070925 h 2889963"/>
              <a:gd name="connsiteX2" fmla="*/ 228252 w 689002"/>
              <a:gd name="connsiteY2" fmla="*/ 1807525 h 2889963"/>
              <a:gd name="connsiteX3" fmla="*/ 266352 w 689002"/>
              <a:gd name="connsiteY3" fmla="*/ 1629725 h 2889963"/>
              <a:gd name="connsiteX4" fmla="*/ 152052 w 689002"/>
              <a:gd name="connsiteY4" fmla="*/ 2531425 h 2889963"/>
              <a:gd name="connsiteX5" fmla="*/ 152052 w 689002"/>
              <a:gd name="connsiteY5" fmla="*/ 2201225 h 2889963"/>
              <a:gd name="connsiteX6" fmla="*/ 25052 w 689002"/>
              <a:gd name="connsiteY6" fmla="*/ 2467925 h 2889963"/>
              <a:gd name="connsiteX7" fmla="*/ 12352 w 689002"/>
              <a:gd name="connsiteY7" fmla="*/ 2887025 h 2889963"/>
              <a:gd name="connsiteX8" fmla="*/ 164752 w 689002"/>
              <a:gd name="connsiteY8" fmla="*/ 2239325 h 2889963"/>
              <a:gd name="connsiteX9" fmla="*/ 304452 w 689002"/>
              <a:gd name="connsiteY9" fmla="*/ 867725 h 2889963"/>
              <a:gd name="connsiteX10" fmla="*/ 164752 w 689002"/>
              <a:gd name="connsiteY10" fmla="*/ 1566225 h 2889963"/>
              <a:gd name="connsiteX11" fmla="*/ 418752 w 689002"/>
              <a:gd name="connsiteY11" fmla="*/ 651825 h 2889963"/>
              <a:gd name="connsiteX12" fmla="*/ 139352 w 689002"/>
              <a:gd name="connsiteY12" fmla="*/ 1490025 h 2889963"/>
              <a:gd name="connsiteX13" fmla="*/ 685452 w 689002"/>
              <a:gd name="connsiteY13" fmla="*/ 4125 h 2889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9002" h="2889963">
                <a:moveTo>
                  <a:pt x="685452" y="4125"/>
                </a:moveTo>
                <a:cubicBezTo>
                  <a:pt x="723552" y="-65725"/>
                  <a:pt x="444152" y="770359"/>
                  <a:pt x="367952" y="1070925"/>
                </a:cubicBezTo>
                <a:cubicBezTo>
                  <a:pt x="291752" y="1371491"/>
                  <a:pt x="245185" y="1714392"/>
                  <a:pt x="228252" y="1807525"/>
                </a:cubicBezTo>
                <a:cubicBezTo>
                  <a:pt x="211319" y="1900658"/>
                  <a:pt x="279052" y="1509075"/>
                  <a:pt x="266352" y="1629725"/>
                </a:cubicBezTo>
                <a:cubicBezTo>
                  <a:pt x="253652" y="1750375"/>
                  <a:pt x="171102" y="2436175"/>
                  <a:pt x="152052" y="2531425"/>
                </a:cubicBezTo>
                <a:cubicBezTo>
                  <a:pt x="133002" y="2626675"/>
                  <a:pt x="173219" y="2211808"/>
                  <a:pt x="152052" y="2201225"/>
                </a:cubicBezTo>
                <a:cubicBezTo>
                  <a:pt x="130885" y="2190642"/>
                  <a:pt x="48335" y="2353625"/>
                  <a:pt x="25052" y="2467925"/>
                </a:cubicBezTo>
                <a:cubicBezTo>
                  <a:pt x="1769" y="2582225"/>
                  <a:pt x="-10931" y="2925125"/>
                  <a:pt x="12352" y="2887025"/>
                </a:cubicBezTo>
                <a:cubicBezTo>
                  <a:pt x="35635" y="2848925"/>
                  <a:pt x="116069" y="2575875"/>
                  <a:pt x="164752" y="2239325"/>
                </a:cubicBezTo>
                <a:cubicBezTo>
                  <a:pt x="213435" y="1902775"/>
                  <a:pt x="304452" y="979908"/>
                  <a:pt x="304452" y="867725"/>
                </a:cubicBezTo>
                <a:cubicBezTo>
                  <a:pt x="304452" y="755542"/>
                  <a:pt x="145702" y="1602208"/>
                  <a:pt x="164752" y="1566225"/>
                </a:cubicBezTo>
                <a:cubicBezTo>
                  <a:pt x="183802" y="1530242"/>
                  <a:pt x="422985" y="664525"/>
                  <a:pt x="418752" y="651825"/>
                </a:cubicBezTo>
                <a:cubicBezTo>
                  <a:pt x="414519" y="639125"/>
                  <a:pt x="92785" y="1597975"/>
                  <a:pt x="139352" y="1490025"/>
                </a:cubicBezTo>
                <a:cubicBezTo>
                  <a:pt x="185919" y="1382075"/>
                  <a:pt x="647352" y="73975"/>
                  <a:pt x="685452" y="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2F134EBE-A386-461B-4B49-90462BA8701A}"/>
              </a:ext>
            </a:extLst>
          </p:cNvPr>
          <p:cNvSpPr/>
          <p:nvPr/>
        </p:nvSpPr>
        <p:spPr>
          <a:xfrm>
            <a:off x="4213834" y="3763992"/>
            <a:ext cx="370878" cy="3484985"/>
          </a:xfrm>
          <a:custGeom>
            <a:avLst/>
            <a:gdLst>
              <a:gd name="connsiteX0" fmla="*/ 370866 w 370878"/>
              <a:gd name="connsiteY0" fmla="*/ 7908 h 3484985"/>
              <a:gd name="connsiteX1" fmla="*/ 78766 w 370878"/>
              <a:gd name="connsiteY1" fmla="*/ 1697008 h 3484985"/>
              <a:gd name="connsiteX2" fmla="*/ 142266 w 370878"/>
              <a:gd name="connsiteY2" fmla="*/ 2471708 h 3484985"/>
              <a:gd name="connsiteX3" fmla="*/ 231166 w 370878"/>
              <a:gd name="connsiteY3" fmla="*/ 2001808 h 3484985"/>
              <a:gd name="connsiteX4" fmla="*/ 193066 w 370878"/>
              <a:gd name="connsiteY4" fmla="*/ 3449608 h 3484985"/>
              <a:gd name="connsiteX5" fmla="*/ 218466 w 370878"/>
              <a:gd name="connsiteY5" fmla="*/ 2992408 h 3484985"/>
              <a:gd name="connsiteX6" fmla="*/ 154966 w 370878"/>
              <a:gd name="connsiteY6" fmla="*/ 2459008 h 3484985"/>
              <a:gd name="connsiteX7" fmla="*/ 15266 w 370878"/>
              <a:gd name="connsiteY7" fmla="*/ 2078008 h 3484985"/>
              <a:gd name="connsiteX8" fmla="*/ 27966 w 370878"/>
              <a:gd name="connsiteY8" fmla="*/ 2179608 h 3484985"/>
              <a:gd name="connsiteX9" fmla="*/ 231166 w 370878"/>
              <a:gd name="connsiteY9" fmla="*/ 719108 h 3484985"/>
              <a:gd name="connsiteX10" fmla="*/ 91466 w 370878"/>
              <a:gd name="connsiteY10" fmla="*/ 1049308 h 3484985"/>
              <a:gd name="connsiteX11" fmla="*/ 370866 w 370878"/>
              <a:gd name="connsiteY11" fmla="*/ 7908 h 3484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0878" h="3484985">
                <a:moveTo>
                  <a:pt x="370866" y="7908"/>
                </a:moveTo>
                <a:cubicBezTo>
                  <a:pt x="368749" y="115858"/>
                  <a:pt x="116866" y="1286375"/>
                  <a:pt x="78766" y="1697008"/>
                </a:cubicBezTo>
                <a:cubicBezTo>
                  <a:pt x="40666" y="2107641"/>
                  <a:pt x="116866" y="2420908"/>
                  <a:pt x="142266" y="2471708"/>
                </a:cubicBezTo>
                <a:cubicBezTo>
                  <a:pt x="167666" y="2522508"/>
                  <a:pt x="222699" y="1838825"/>
                  <a:pt x="231166" y="2001808"/>
                </a:cubicBezTo>
                <a:cubicBezTo>
                  <a:pt x="239633" y="2164791"/>
                  <a:pt x="195183" y="3284508"/>
                  <a:pt x="193066" y="3449608"/>
                </a:cubicBezTo>
                <a:cubicBezTo>
                  <a:pt x="190949" y="3614708"/>
                  <a:pt x="224816" y="3157508"/>
                  <a:pt x="218466" y="2992408"/>
                </a:cubicBezTo>
                <a:cubicBezTo>
                  <a:pt x="212116" y="2827308"/>
                  <a:pt x="188833" y="2611408"/>
                  <a:pt x="154966" y="2459008"/>
                </a:cubicBezTo>
                <a:cubicBezTo>
                  <a:pt x="121099" y="2306608"/>
                  <a:pt x="36433" y="2124575"/>
                  <a:pt x="15266" y="2078008"/>
                </a:cubicBezTo>
                <a:cubicBezTo>
                  <a:pt x="-5901" y="2031441"/>
                  <a:pt x="-8017" y="2406091"/>
                  <a:pt x="27966" y="2179608"/>
                </a:cubicBezTo>
                <a:cubicBezTo>
                  <a:pt x="63949" y="1953125"/>
                  <a:pt x="220583" y="907491"/>
                  <a:pt x="231166" y="719108"/>
                </a:cubicBezTo>
                <a:cubicBezTo>
                  <a:pt x="241749" y="530725"/>
                  <a:pt x="68183" y="1167841"/>
                  <a:pt x="91466" y="1049308"/>
                </a:cubicBezTo>
                <a:cubicBezTo>
                  <a:pt x="114749" y="930775"/>
                  <a:pt x="372983" y="-100042"/>
                  <a:pt x="370866" y="7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AB318C85-FBEA-D64F-19D5-ABACF0353E72}"/>
              </a:ext>
            </a:extLst>
          </p:cNvPr>
          <p:cNvSpPr/>
          <p:nvPr/>
        </p:nvSpPr>
        <p:spPr>
          <a:xfrm>
            <a:off x="7707019" y="2881665"/>
            <a:ext cx="360286" cy="1949880"/>
          </a:xfrm>
          <a:custGeom>
            <a:avLst/>
            <a:gdLst>
              <a:gd name="connsiteX0" fmla="*/ 344781 w 360286"/>
              <a:gd name="connsiteY0" fmla="*/ 1235 h 1949880"/>
              <a:gd name="connsiteX1" fmla="*/ 128881 w 360286"/>
              <a:gd name="connsiteY1" fmla="*/ 1169635 h 1949880"/>
              <a:gd name="connsiteX2" fmla="*/ 116181 w 360286"/>
              <a:gd name="connsiteY2" fmla="*/ 1487135 h 1949880"/>
              <a:gd name="connsiteX3" fmla="*/ 90781 w 360286"/>
              <a:gd name="connsiteY3" fmla="*/ 1322035 h 1949880"/>
              <a:gd name="connsiteX4" fmla="*/ 357481 w 360286"/>
              <a:gd name="connsiteY4" fmla="*/ 1944335 h 1949880"/>
              <a:gd name="connsiteX5" fmla="*/ 217781 w 360286"/>
              <a:gd name="connsiteY5" fmla="*/ 1601435 h 1949880"/>
              <a:gd name="connsiteX6" fmla="*/ 14581 w 360286"/>
              <a:gd name="connsiteY6" fmla="*/ 1156935 h 1949880"/>
              <a:gd name="connsiteX7" fmla="*/ 27281 w 360286"/>
              <a:gd name="connsiteY7" fmla="*/ 1220435 h 1949880"/>
              <a:gd name="connsiteX8" fmla="*/ 116181 w 360286"/>
              <a:gd name="connsiteY8" fmla="*/ 763235 h 1949880"/>
              <a:gd name="connsiteX9" fmla="*/ 90781 w 360286"/>
              <a:gd name="connsiteY9" fmla="*/ 941035 h 1949880"/>
              <a:gd name="connsiteX10" fmla="*/ 344781 w 360286"/>
              <a:gd name="connsiteY10" fmla="*/ 1235 h 194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0286" h="1949880">
                <a:moveTo>
                  <a:pt x="344781" y="1235"/>
                </a:moveTo>
                <a:cubicBezTo>
                  <a:pt x="351131" y="39335"/>
                  <a:pt x="166981" y="921985"/>
                  <a:pt x="128881" y="1169635"/>
                </a:cubicBezTo>
                <a:cubicBezTo>
                  <a:pt x="90781" y="1417285"/>
                  <a:pt x="122531" y="1461735"/>
                  <a:pt x="116181" y="1487135"/>
                </a:cubicBezTo>
                <a:cubicBezTo>
                  <a:pt x="109831" y="1512535"/>
                  <a:pt x="50564" y="1245835"/>
                  <a:pt x="90781" y="1322035"/>
                </a:cubicBezTo>
                <a:cubicBezTo>
                  <a:pt x="130998" y="1398235"/>
                  <a:pt x="336314" y="1897768"/>
                  <a:pt x="357481" y="1944335"/>
                </a:cubicBezTo>
                <a:cubicBezTo>
                  <a:pt x="378648" y="1990902"/>
                  <a:pt x="274931" y="1732668"/>
                  <a:pt x="217781" y="1601435"/>
                </a:cubicBezTo>
                <a:cubicBezTo>
                  <a:pt x="160631" y="1470202"/>
                  <a:pt x="46331" y="1220435"/>
                  <a:pt x="14581" y="1156935"/>
                </a:cubicBezTo>
                <a:cubicBezTo>
                  <a:pt x="-17169" y="1093435"/>
                  <a:pt x="10348" y="1286052"/>
                  <a:pt x="27281" y="1220435"/>
                </a:cubicBezTo>
                <a:cubicBezTo>
                  <a:pt x="44214" y="1154818"/>
                  <a:pt x="105598" y="809802"/>
                  <a:pt x="116181" y="763235"/>
                </a:cubicBezTo>
                <a:cubicBezTo>
                  <a:pt x="126764" y="716668"/>
                  <a:pt x="50564" y="1063802"/>
                  <a:pt x="90781" y="941035"/>
                </a:cubicBezTo>
                <a:cubicBezTo>
                  <a:pt x="130998" y="818268"/>
                  <a:pt x="338431" y="-36865"/>
                  <a:pt x="344781" y="12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837157EC-A51E-A052-51E4-CE8EA3087FFE}"/>
              </a:ext>
            </a:extLst>
          </p:cNvPr>
          <p:cNvSpPr/>
          <p:nvPr/>
        </p:nvSpPr>
        <p:spPr>
          <a:xfrm>
            <a:off x="4900564" y="3008689"/>
            <a:ext cx="319207" cy="2701760"/>
          </a:xfrm>
          <a:custGeom>
            <a:avLst/>
            <a:gdLst>
              <a:gd name="connsiteX0" fmla="*/ 319136 w 319207"/>
              <a:gd name="connsiteY0" fmla="*/ 1211 h 2701760"/>
              <a:gd name="connsiteX1" fmla="*/ 103236 w 319207"/>
              <a:gd name="connsiteY1" fmla="*/ 1068011 h 2701760"/>
              <a:gd name="connsiteX2" fmla="*/ 103236 w 319207"/>
              <a:gd name="connsiteY2" fmla="*/ 2058611 h 2701760"/>
              <a:gd name="connsiteX3" fmla="*/ 141336 w 319207"/>
              <a:gd name="connsiteY3" fmla="*/ 1753811 h 2701760"/>
              <a:gd name="connsiteX4" fmla="*/ 166736 w 319207"/>
              <a:gd name="connsiteY4" fmla="*/ 2680911 h 2701760"/>
              <a:gd name="connsiteX5" fmla="*/ 179436 w 319207"/>
              <a:gd name="connsiteY5" fmla="*/ 2287211 h 2701760"/>
              <a:gd name="connsiteX6" fmla="*/ 14336 w 319207"/>
              <a:gd name="connsiteY6" fmla="*/ 1029911 h 2701760"/>
              <a:gd name="connsiteX7" fmla="*/ 14336 w 319207"/>
              <a:gd name="connsiteY7" fmla="*/ 1144211 h 2701760"/>
              <a:gd name="connsiteX8" fmla="*/ 65136 w 319207"/>
              <a:gd name="connsiteY8" fmla="*/ 674311 h 2701760"/>
              <a:gd name="connsiteX9" fmla="*/ 77836 w 319207"/>
              <a:gd name="connsiteY9" fmla="*/ 852111 h 2701760"/>
              <a:gd name="connsiteX10" fmla="*/ 319136 w 319207"/>
              <a:gd name="connsiteY10" fmla="*/ 1211 h 270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9207" h="2701760">
                <a:moveTo>
                  <a:pt x="319136" y="1211"/>
                </a:moveTo>
                <a:cubicBezTo>
                  <a:pt x="323369" y="37194"/>
                  <a:pt x="139219" y="725111"/>
                  <a:pt x="103236" y="1068011"/>
                </a:cubicBezTo>
                <a:cubicBezTo>
                  <a:pt x="67253" y="1410911"/>
                  <a:pt x="96886" y="1944311"/>
                  <a:pt x="103236" y="2058611"/>
                </a:cubicBezTo>
                <a:cubicBezTo>
                  <a:pt x="109586" y="2172911"/>
                  <a:pt x="130753" y="1650094"/>
                  <a:pt x="141336" y="1753811"/>
                </a:cubicBezTo>
                <a:cubicBezTo>
                  <a:pt x="151919" y="1857528"/>
                  <a:pt x="160386" y="2592011"/>
                  <a:pt x="166736" y="2680911"/>
                </a:cubicBezTo>
                <a:cubicBezTo>
                  <a:pt x="173086" y="2769811"/>
                  <a:pt x="204836" y="2562378"/>
                  <a:pt x="179436" y="2287211"/>
                </a:cubicBezTo>
                <a:cubicBezTo>
                  <a:pt x="154036" y="2012044"/>
                  <a:pt x="41853" y="1220411"/>
                  <a:pt x="14336" y="1029911"/>
                </a:cubicBezTo>
                <a:cubicBezTo>
                  <a:pt x="-13181" y="839411"/>
                  <a:pt x="5869" y="1203478"/>
                  <a:pt x="14336" y="1144211"/>
                </a:cubicBezTo>
                <a:cubicBezTo>
                  <a:pt x="22803" y="1084944"/>
                  <a:pt x="54553" y="722994"/>
                  <a:pt x="65136" y="674311"/>
                </a:cubicBezTo>
                <a:cubicBezTo>
                  <a:pt x="75719" y="625628"/>
                  <a:pt x="37619" y="962178"/>
                  <a:pt x="77836" y="852111"/>
                </a:cubicBezTo>
                <a:cubicBezTo>
                  <a:pt x="118053" y="742044"/>
                  <a:pt x="314903" y="-34772"/>
                  <a:pt x="319136" y="1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9BFC9009-9D10-81BE-963F-C85B73D2AEB1}"/>
              </a:ext>
            </a:extLst>
          </p:cNvPr>
          <p:cNvSpPr/>
          <p:nvPr/>
        </p:nvSpPr>
        <p:spPr>
          <a:xfrm>
            <a:off x="5160205" y="6106025"/>
            <a:ext cx="360567" cy="784365"/>
          </a:xfrm>
          <a:custGeom>
            <a:avLst/>
            <a:gdLst>
              <a:gd name="connsiteX0" fmla="*/ 9324 w 360567"/>
              <a:gd name="connsiteY0" fmla="*/ 5064 h 784365"/>
              <a:gd name="connsiteX1" fmla="*/ 280928 w 360567"/>
              <a:gd name="connsiteY1" fmla="*/ 557325 h 784365"/>
              <a:gd name="connsiteX2" fmla="*/ 244714 w 360567"/>
              <a:gd name="connsiteY2" fmla="*/ 512058 h 784365"/>
              <a:gd name="connsiteX3" fmla="*/ 348829 w 360567"/>
              <a:gd name="connsiteY3" fmla="*/ 638807 h 784365"/>
              <a:gd name="connsiteX4" fmla="*/ 353355 w 360567"/>
              <a:gd name="connsiteY4" fmla="*/ 783662 h 784365"/>
              <a:gd name="connsiteX5" fmla="*/ 353355 w 360567"/>
              <a:gd name="connsiteY5" fmla="*/ 688601 h 784365"/>
              <a:gd name="connsiteX6" fmla="*/ 258294 w 360567"/>
              <a:gd name="connsiteY6" fmla="*/ 566379 h 784365"/>
              <a:gd name="connsiteX7" fmla="*/ 270 w 360567"/>
              <a:gd name="connsiteY7" fmla="*/ 308355 h 784365"/>
              <a:gd name="connsiteX8" fmla="*/ 208500 w 360567"/>
              <a:gd name="connsiteY8" fmla="*/ 471318 h 784365"/>
              <a:gd name="connsiteX9" fmla="*/ 190393 w 360567"/>
              <a:gd name="connsiteY9" fmla="*/ 389836 h 784365"/>
              <a:gd name="connsiteX10" fmla="*/ 190393 w 360567"/>
              <a:gd name="connsiteY10" fmla="*/ 149920 h 784365"/>
              <a:gd name="connsiteX11" fmla="*/ 172286 w 360567"/>
              <a:gd name="connsiteY11" fmla="*/ 276668 h 784365"/>
              <a:gd name="connsiteX12" fmla="*/ 9324 w 360567"/>
              <a:gd name="connsiteY12" fmla="*/ 5064 h 78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567" h="784365">
                <a:moveTo>
                  <a:pt x="9324" y="5064"/>
                </a:moveTo>
                <a:cubicBezTo>
                  <a:pt x="27431" y="51840"/>
                  <a:pt x="241696" y="472826"/>
                  <a:pt x="280928" y="557325"/>
                </a:cubicBezTo>
                <a:cubicBezTo>
                  <a:pt x="320160" y="641824"/>
                  <a:pt x="233397" y="498478"/>
                  <a:pt x="244714" y="512058"/>
                </a:cubicBezTo>
                <a:cubicBezTo>
                  <a:pt x="256031" y="525638"/>
                  <a:pt x="330722" y="593540"/>
                  <a:pt x="348829" y="638807"/>
                </a:cubicBezTo>
                <a:cubicBezTo>
                  <a:pt x="366936" y="684074"/>
                  <a:pt x="352601" y="775363"/>
                  <a:pt x="353355" y="783662"/>
                </a:cubicBezTo>
                <a:cubicBezTo>
                  <a:pt x="354109" y="791961"/>
                  <a:pt x="369199" y="724815"/>
                  <a:pt x="353355" y="688601"/>
                </a:cubicBezTo>
                <a:cubicBezTo>
                  <a:pt x="337512" y="652387"/>
                  <a:pt x="317142" y="629753"/>
                  <a:pt x="258294" y="566379"/>
                </a:cubicBezTo>
                <a:cubicBezTo>
                  <a:pt x="199447" y="503005"/>
                  <a:pt x="8569" y="324198"/>
                  <a:pt x="270" y="308355"/>
                </a:cubicBezTo>
                <a:cubicBezTo>
                  <a:pt x="-8029" y="292512"/>
                  <a:pt x="176813" y="457738"/>
                  <a:pt x="208500" y="471318"/>
                </a:cubicBezTo>
                <a:cubicBezTo>
                  <a:pt x="240187" y="484898"/>
                  <a:pt x="193411" y="443402"/>
                  <a:pt x="190393" y="389836"/>
                </a:cubicBezTo>
                <a:cubicBezTo>
                  <a:pt x="187375" y="336270"/>
                  <a:pt x="193411" y="168781"/>
                  <a:pt x="190393" y="149920"/>
                </a:cubicBezTo>
                <a:cubicBezTo>
                  <a:pt x="187375" y="131059"/>
                  <a:pt x="198692" y="303074"/>
                  <a:pt x="172286" y="276668"/>
                </a:cubicBezTo>
                <a:cubicBezTo>
                  <a:pt x="145880" y="250262"/>
                  <a:pt x="-8783" y="-41712"/>
                  <a:pt x="9324" y="50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00125FB4-114E-2AF8-883E-BFC2FF4BAA26}"/>
              </a:ext>
            </a:extLst>
          </p:cNvPr>
          <p:cNvSpPr/>
          <p:nvPr/>
        </p:nvSpPr>
        <p:spPr>
          <a:xfrm>
            <a:off x="3585634" y="3179362"/>
            <a:ext cx="543561" cy="3792720"/>
          </a:xfrm>
          <a:custGeom>
            <a:avLst/>
            <a:gdLst>
              <a:gd name="connsiteX0" fmla="*/ 491066 w 543561"/>
              <a:gd name="connsiteY0" fmla="*/ 236938 h 3792720"/>
              <a:gd name="connsiteX1" fmla="*/ 491066 w 543561"/>
              <a:gd name="connsiteY1" fmla="*/ 287738 h 3792720"/>
              <a:gd name="connsiteX2" fmla="*/ 33866 w 543561"/>
              <a:gd name="connsiteY2" fmla="*/ 2992838 h 3792720"/>
              <a:gd name="connsiteX3" fmla="*/ 33866 w 543561"/>
              <a:gd name="connsiteY3" fmla="*/ 2764238 h 3792720"/>
              <a:gd name="connsiteX4" fmla="*/ 33866 w 543561"/>
              <a:gd name="connsiteY4" fmla="*/ 3716738 h 3792720"/>
              <a:gd name="connsiteX5" fmla="*/ 33866 w 543561"/>
              <a:gd name="connsiteY5" fmla="*/ 3513538 h 3792720"/>
              <a:gd name="connsiteX6" fmla="*/ 71966 w 543561"/>
              <a:gd name="connsiteY6" fmla="*/ 1773638 h 3792720"/>
              <a:gd name="connsiteX7" fmla="*/ 46566 w 543561"/>
              <a:gd name="connsiteY7" fmla="*/ 2180038 h 3792720"/>
              <a:gd name="connsiteX8" fmla="*/ 224366 w 543561"/>
              <a:gd name="connsiteY8" fmla="*/ 1202138 h 3792720"/>
              <a:gd name="connsiteX9" fmla="*/ 110066 w 543561"/>
              <a:gd name="connsiteY9" fmla="*/ 1697438 h 3792720"/>
              <a:gd name="connsiteX10" fmla="*/ 491066 w 543561"/>
              <a:gd name="connsiteY10" fmla="*/ 236938 h 379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561" h="3792720">
                <a:moveTo>
                  <a:pt x="491066" y="236938"/>
                </a:moveTo>
                <a:cubicBezTo>
                  <a:pt x="554566" y="1988"/>
                  <a:pt x="567266" y="-171579"/>
                  <a:pt x="491066" y="287738"/>
                </a:cubicBezTo>
                <a:cubicBezTo>
                  <a:pt x="414866" y="747055"/>
                  <a:pt x="110066" y="2580088"/>
                  <a:pt x="33866" y="2992838"/>
                </a:cubicBezTo>
                <a:cubicBezTo>
                  <a:pt x="-42334" y="3405588"/>
                  <a:pt x="33866" y="2764238"/>
                  <a:pt x="33866" y="2764238"/>
                </a:cubicBezTo>
                <a:lnTo>
                  <a:pt x="33866" y="3716738"/>
                </a:lnTo>
                <a:cubicBezTo>
                  <a:pt x="33866" y="3841621"/>
                  <a:pt x="27516" y="3837388"/>
                  <a:pt x="33866" y="3513538"/>
                </a:cubicBezTo>
                <a:cubicBezTo>
                  <a:pt x="40216" y="3189688"/>
                  <a:pt x="69849" y="1995888"/>
                  <a:pt x="71966" y="1773638"/>
                </a:cubicBezTo>
                <a:cubicBezTo>
                  <a:pt x="74083" y="1551388"/>
                  <a:pt x="21166" y="2275288"/>
                  <a:pt x="46566" y="2180038"/>
                </a:cubicBezTo>
                <a:cubicBezTo>
                  <a:pt x="71966" y="2084788"/>
                  <a:pt x="213783" y="1282571"/>
                  <a:pt x="224366" y="1202138"/>
                </a:cubicBezTo>
                <a:cubicBezTo>
                  <a:pt x="234949" y="1121705"/>
                  <a:pt x="69849" y="1856188"/>
                  <a:pt x="110066" y="1697438"/>
                </a:cubicBezTo>
                <a:cubicBezTo>
                  <a:pt x="150283" y="1538688"/>
                  <a:pt x="427566" y="471888"/>
                  <a:pt x="491066" y="2369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A8D27237-8F1E-9E88-1FE6-46C5A2E7E2EA}"/>
              </a:ext>
            </a:extLst>
          </p:cNvPr>
          <p:cNvSpPr/>
          <p:nvPr/>
        </p:nvSpPr>
        <p:spPr>
          <a:xfrm>
            <a:off x="5932634" y="5342506"/>
            <a:ext cx="69445" cy="175916"/>
          </a:xfrm>
          <a:custGeom>
            <a:avLst/>
            <a:gdLst>
              <a:gd name="connsiteX0" fmla="*/ 69445 w 69445"/>
              <a:gd name="connsiteY0" fmla="*/ 354 h 175916"/>
              <a:gd name="connsiteX1" fmla="*/ 58813 w 69445"/>
              <a:gd name="connsiteY1" fmla="*/ 122629 h 175916"/>
              <a:gd name="connsiteX2" fmla="*/ 53496 w 69445"/>
              <a:gd name="connsiteY2" fmla="*/ 106680 h 175916"/>
              <a:gd name="connsiteX3" fmla="*/ 333 w 69445"/>
              <a:gd name="connsiteY3" fmla="*/ 175792 h 175916"/>
              <a:gd name="connsiteX4" fmla="*/ 32231 w 69445"/>
              <a:gd name="connsiteY4" fmla="*/ 122629 h 175916"/>
              <a:gd name="connsiteX5" fmla="*/ 58813 w 69445"/>
              <a:gd name="connsiteY5" fmla="*/ 85415 h 175916"/>
              <a:gd name="connsiteX6" fmla="*/ 69445 w 69445"/>
              <a:gd name="connsiteY6" fmla="*/ 354 h 17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445" h="175916">
                <a:moveTo>
                  <a:pt x="69445" y="354"/>
                </a:moveTo>
                <a:cubicBezTo>
                  <a:pt x="69445" y="6556"/>
                  <a:pt x="58813" y="122629"/>
                  <a:pt x="58813" y="122629"/>
                </a:cubicBezTo>
                <a:cubicBezTo>
                  <a:pt x="56155" y="140350"/>
                  <a:pt x="63243" y="97820"/>
                  <a:pt x="53496" y="106680"/>
                </a:cubicBezTo>
                <a:cubicBezTo>
                  <a:pt x="43749" y="115540"/>
                  <a:pt x="3877" y="173134"/>
                  <a:pt x="333" y="175792"/>
                </a:cubicBezTo>
                <a:cubicBezTo>
                  <a:pt x="-3211" y="178450"/>
                  <a:pt x="22484" y="137692"/>
                  <a:pt x="32231" y="122629"/>
                </a:cubicBezTo>
                <a:cubicBezTo>
                  <a:pt x="41978" y="107566"/>
                  <a:pt x="54383" y="99592"/>
                  <a:pt x="58813" y="85415"/>
                </a:cubicBezTo>
                <a:cubicBezTo>
                  <a:pt x="63243" y="71238"/>
                  <a:pt x="69445" y="-5848"/>
                  <a:pt x="69445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0112A9E1-4445-B3BF-0491-C2AE98B0AE59}"/>
              </a:ext>
            </a:extLst>
          </p:cNvPr>
          <p:cNvSpPr/>
          <p:nvPr/>
        </p:nvSpPr>
        <p:spPr>
          <a:xfrm>
            <a:off x="7187253" y="5241689"/>
            <a:ext cx="70724" cy="133234"/>
          </a:xfrm>
          <a:custGeom>
            <a:avLst/>
            <a:gdLst>
              <a:gd name="connsiteX0" fmla="*/ 356 w 70724"/>
              <a:gd name="connsiteY0" fmla="*/ 162 h 133234"/>
              <a:gd name="connsiteX1" fmla="*/ 69468 w 70724"/>
              <a:gd name="connsiteY1" fmla="*/ 127753 h 133234"/>
              <a:gd name="connsiteX2" fmla="*/ 42887 w 70724"/>
              <a:gd name="connsiteY2" fmla="*/ 101171 h 133234"/>
              <a:gd name="connsiteX3" fmla="*/ 356 w 70724"/>
              <a:gd name="connsiteY3" fmla="*/ 162 h 13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4" h="133234">
                <a:moveTo>
                  <a:pt x="356" y="162"/>
                </a:moveTo>
                <a:cubicBezTo>
                  <a:pt x="4786" y="4592"/>
                  <a:pt x="69468" y="127753"/>
                  <a:pt x="69468" y="127753"/>
                </a:cubicBezTo>
                <a:cubicBezTo>
                  <a:pt x="76556" y="144588"/>
                  <a:pt x="51748" y="118892"/>
                  <a:pt x="42887" y="101171"/>
                </a:cubicBezTo>
                <a:cubicBezTo>
                  <a:pt x="34027" y="83450"/>
                  <a:pt x="-4074" y="-4268"/>
                  <a:pt x="356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011989AE-6B2F-C2B6-80B2-231AF74A6D92}"/>
              </a:ext>
            </a:extLst>
          </p:cNvPr>
          <p:cNvSpPr/>
          <p:nvPr/>
        </p:nvSpPr>
        <p:spPr>
          <a:xfrm>
            <a:off x="5709666" y="5752205"/>
            <a:ext cx="31936" cy="127621"/>
          </a:xfrm>
          <a:custGeom>
            <a:avLst/>
            <a:gdLst>
              <a:gd name="connsiteX0" fmla="*/ 26599 w 31936"/>
              <a:gd name="connsiteY0" fmla="*/ 9 h 127621"/>
              <a:gd name="connsiteX1" fmla="*/ 5334 w 31936"/>
              <a:gd name="connsiteY1" fmla="*/ 79753 h 127621"/>
              <a:gd name="connsiteX2" fmla="*/ 31915 w 31936"/>
              <a:gd name="connsiteY2" fmla="*/ 127600 h 127621"/>
              <a:gd name="connsiteX3" fmla="*/ 18 w 31936"/>
              <a:gd name="connsiteY3" fmla="*/ 85069 h 127621"/>
              <a:gd name="connsiteX4" fmla="*/ 26599 w 31936"/>
              <a:gd name="connsiteY4" fmla="*/ 9 h 127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6" h="127621">
                <a:moveTo>
                  <a:pt x="26599" y="9"/>
                </a:moveTo>
                <a:cubicBezTo>
                  <a:pt x="27485" y="-877"/>
                  <a:pt x="4448" y="58488"/>
                  <a:pt x="5334" y="79753"/>
                </a:cubicBezTo>
                <a:cubicBezTo>
                  <a:pt x="6220" y="101018"/>
                  <a:pt x="32801" y="126714"/>
                  <a:pt x="31915" y="127600"/>
                </a:cubicBezTo>
                <a:cubicBezTo>
                  <a:pt x="31029" y="128486"/>
                  <a:pt x="-868" y="101904"/>
                  <a:pt x="18" y="85069"/>
                </a:cubicBezTo>
                <a:cubicBezTo>
                  <a:pt x="904" y="68234"/>
                  <a:pt x="25713" y="895"/>
                  <a:pt x="2659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D2D50250-2691-F568-E043-5903024343D9}"/>
              </a:ext>
            </a:extLst>
          </p:cNvPr>
          <p:cNvSpPr/>
          <p:nvPr/>
        </p:nvSpPr>
        <p:spPr>
          <a:xfrm>
            <a:off x="7198231" y="5565942"/>
            <a:ext cx="62255" cy="155346"/>
          </a:xfrm>
          <a:custGeom>
            <a:avLst/>
            <a:gdLst>
              <a:gd name="connsiteX0" fmla="*/ 11 w 62255"/>
              <a:gd name="connsiteY0" fmla="*/ 202 h 155346"/>
              <a:gd name="connsiteX1" fmla="*/ 58490 w 62255"/>
              <a:gd name="connsiteY1" fmla="*/ 149058 h 155346"/>
              <a:gd name="connsiteX2" fmla="*/ 53174 w 62255"/>
              <a:gd name="connsiteY2" fmla="*/ 117160 h 155346"/>
              <a:gd name="connsiteX3" fmla="*/ 11 w 62255"/>
              <a:gd name="connsiteY3" fmla="*/ 202 h 15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255" h="155346">
                <a:moveTo>
                  <a:pt x="11" y="202"/>
                </a:moveTo>
                <a:cubicBezTo>
                  <a:pt x="897" y="5518"/>
                  <a:pt x="58490" y="149058"/>
                  <a:pt x="58490" y="149058"/>
                </a:cubicBezTo>
                <a:cubicBezTo>
                  <a:pt x="67350" y="168551"/>
                  <a:pt x="58490" y="138425"/>
                  <a:pt x="53174" y="117160"/>
                </a:cubicBezTo>
                <a:cubicBezTo>
                  <a:pt x="47858" y="95895"/>
                  <a:pt x="-875" y="-5114"/>
                  <a:pt x="11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26FA31B1-5FF6-CE8F-310F-A9C7F006D25A}"/>
              </a:ext>
            </a:extLst>
          </p:cNvPr>
          <p:cNvSpPr/>
          <p:nvPr/>
        </p:nvSpPr>
        <p:spPr>
          <a:xfrm>
            <a:off x="5501781" y="5608645"/>
            <a:ext cx="32466" cy="133221"/>
          </a:xfrm>
          <a:custGeom>
            <a:avLst/>
            <a:gdLst>
              <a:gd name="connsiteX0" fmla="*/ 32466 w 32466"/>
              <a:gd name="connsiteY0" fmla="*/ 29 h 133221"/>
              <a:gd name="connsiteX1" fmla="*/ 568 w 32466"/>
              <a:gd name="connsiteY1" fmla="*/ 106355 h 133221"/>
              <a:gd name="connsiteX2" fmla="*/ 11200 w 32466"/>
              <a:gd name="connsiteY2" fmla="*/ 132936 h 133221"/>
              <a:gd name="connsiteX3" fmla="*/ 568 w 32466"/>
              <a:gd name="connsiteY3" fmla="*/ 95722 h 133221"/>
              <a:gd name="connsiteX4" fmla="*/ 32466 w 32466"/>
              <a:gd name="connsiteY4" fmla="*/ 29 h 13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66" h="133221">
                <a:moveTo>
                  <a:pt x="32466" y="29"/>
                </a:moveTo>
                <a:cubicBezTo>
                  <a:pt x="32466" y="1801"/>
                  <a:pt x="568" y="106355"/>
                  <a:pt x="568" y="106355"/>
                </a:cubicBezTo>
                <a:cubicBezTo>
                  <a:pt x="-2976" y="128506"/>
                  <a:pt x="11200" y="134708"/>
                  <a:pt x="11200" y="132936"/>
                </a:cubicBezTo>
                <a:cubicBezTo>
                  <a:pt x="11200" y="131164"/>
                  <a:pt x="-2976" y="113443"/>
                  <a:pt x="568" y="95722"/>
                </a:cubicBezTo>
                <a:cubicBezTo>
                  <a:pt x="4112" y="78001"/>
                  <a:pt x="32466" y="-1743"/>
                  <a:pt x="32466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3BB33FB4-2A5E-E660-BFA7-2B546CB4094A}"/>
              </a:ext>
            </a:extLst>
          </p:cNvPr>
          <p:cNvSpPr/>
          <p:nvPr/>
        </p:nvSpPr>
        <p:spPr>
          <a:xfrm>
            <a:off x="7866844" y="4658355"/>
            <a:ext cx="277435" cy="1117955"/>
          </a:xfrm>
          <a:custGeom>
            <a:avLst/>
            <a:gdLst>
              <a:gd name="connsiteX0" fmla="*/ 806 w 277435"/>
              <a:gd name="connsiteY0" fmla="*/ 2545 h 1117955"/>
              <a:gd name="connsiteX1" fmla="*/ 194481 w 277435"/>
              <a:gd name="connsiteY1" fmla="*/ 424820 h 1117955"/>
              <a:gd name="connsiteX2" fmla="*/ 204006 w 277435"/>
              <a:gd name="connsiteY2" fmla="*/ 389895 h 1117955"/>
              <a:gd name="connsiteX3" fmla="*/ 207181 w 277435"/>
              <a:gd name="connsiteY3" fmla="*/ 710570 h 1117955"/>
              <a:gd name="connsiteX4" fmla="*/ 216706 w 277435"/>
              <a:gd name="connsiteY4" fmla="*/ 631195 h 1117955"/>
              <a:gd name="connsiteX5" fmla="*/ 124631 w 277435"/>
              <a:gd name="connsiteY5" fmla="*/ 834395 h 1117955"/>
              <a:gd name="connsiteX6" fmla="*/ 121456 w 277435"/>
              <a:gd name="connsiteY6" fmla="*/ 828045 h 1117955"/>
              <a:gd name="connsiteX7" fmla="*/ 70656 w 277435"/>
              <a:gd name="connsiteY7" fmla="*/ 1116970 h 1117955"/>
              <a:gd name="connsiteX8" fmla="*/ 86531 w 277435"/>
              <a:gd name="connsiteY8" fmla="*/ 926470 h 1117955"/>
              <a:gd name="connsiteX9" fmla="*/ 3981 w 277435"/>
              <a:gd name="connsiteY9" fmla="*/ 1037595 h 1117955"/>
              <a:gd name="connsiteX10" fmla="*/ 191306 w 277435"/>
              <a:gd name="connsiteY10" fmla="*/ 701045 h 1117955"/>
              <a:gd name="connsiteX11" fmla="*/ 219881 w 277435"/>
              <a:gd name="connsiteY11" fmla="*/ 596270 h 1117955"/>
              <a:gd name="connsiteX12" fmla="*/ 277031 w 277435"/>
              <a:gd name="connsiteY12" fmla="*/ 294645 h 1117955"/>
              <a:gd name="connsiteX13" fmla="*/ 188131 w 277435"/>
              <a:gd name="connsiteY13" fmla="*/ 466095 h 1117955"/>
              <a:gd name="connsiteX14" fmla="*/ 165906 w 277435"/>
              <a:gd name="connsiteY14" fmla="*/ 383545 h 1117955"/>
              <a:gd name="connsiteX15" fmla="*/ 57956 w 277435"/>
              <a:gd name="connsiteY15" fmla="*/ 669295 h 1117955"/>
              <a:gd name="connsiteX16" fmla="*/ 153206 w 277435"/>
              <a:gd name="connsiteY16" fmla="*/ 412120 h 1117955"/>
              <a:gd name="connsiteX17" fmla="*/ 175431 w 277435"/>
              <a:gd name="connsiteY17" fmla="*/ 139070 h 1117955"/>
              <a:gd name="connsiteX18" fmla="*/ 134156 w 277435"/>
              <a:gd name="connsiteY18" fmla="*/ 304170 h 1117955"/>
              <a:gd name="connsiteX19" fmla="*/ 124631 w 277435"/>
              <a:gd name="connsiteY19" fmla="*/ 250195 h 1117955"/>
              <a:gd name="connsiteX20" fmla="*/ 806 w 277435"/>
              <a:gd name="connsiteY20" fmla="*/ 2545 h 111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7435" h="1117955">
                <a:moveTo>
                  <a:pt x="806" y="2545"/>
                </a:moveTo>
                <a:cubicBezTo>
                  <a:pt x="12448" y="31649"/>
                  <a:pt x="160614" y="360262"/>
                  <a:pt x="194481" y="424820"/>
                </a:cubicBezTo>
                <a:cubicBezTo>
                  <a:pt x="228348" y="489378"/>
                  <a:pt x="201889" y="342270"/>
                  <a:pt x="204006" y="389895"/>
                </a:cubicBezTo>
                <a:cubicBezTo>
                  <a:pt x="206123" y="437520"/>
                  <a:pt x="205064" y="670353"/>
                  <a:pt x="207181" y="710570"/>
                </a:cubicBezTo>
                <a:cubicBezTo>
                  <a:pt x="209298" y="750787"/>
                  <a:pt x="230464" y="610557"/>
                  <a:pt x="216706" y="631195"/>
                </a:cubicBezTo>
                <a:cubicBezTo>
                  <a:pt x="202948" y="651833"/>
                  <a:pt x="140506" y="801587"/>
                  <a:pt x="124631" y="834395"/>
                </a:cubicBezTo>
                <a:cubicBezTo>
                  <a:pt x="108756" y="867203"/>
                  <a:pt x="130452" y="780949"/>
                  <a:pt x="121456" y="828045"/>
                </a:cubicBezTo>
                <a:cubicBezTo>
                  <a:pt x="112460" y="875141"/>
                  <a:pt x="76477" y="1100566"/>
                  <a:pt x="70656" y="1116970"/>
                </a:cubicBezTo>
                <a:cubicBezTo>
                  <a:pt x="64835" y="1133374"/>
                  <a:pt x="97643" y="939699"/>
                  <a:pt x="86531" y="926470"/>
                </a:cubicBezTo>
                <a:cubicBezTo>
                  <a:pt x="75419" y="913241"/>
                  <a:pt x="-13481" y="1075166"/>
                  <a:pt x="3981" y="1037595"/>
                </a:cubicBezTo>
                <a:cubicBezTo>
                  <a:pt x="21443" y="1000024"/>
                  <a:pt x="155323" y="774599"/>
                  <a:pt x="191306" y="701045"/>
                </a:cubicBezTo>
                <a:cubicBezTo>
                  <a:pt x="227289" y="627491"/>
                  <a:pt x="205594" y="664003"/>
                  <a:pt x="219881" y="596270"/>
                </a:cubicBezTo>
                <a:cubicBezTo>
                  <a:pt x="234168" y="528537"/>
                  <a:pt x="282323" y="316341"/>
                  <a:pt x="277031" y="294645"/>
                </a:cubicBezTo>
                <a:cubicBezTo>
                  <a:pt x="271739" y="272949"/>
                  <a:pt x="206652" y="451278"/>
                  <a:pt x="188131" y="466095"/>
                </a:cubicBezTo>
                <a:cubicBezTo>
                  <a:pt x="169610" y="480912"/>
                  <a:pt x="187602" y="349678"/>
                  <a:pt x="165906" y="383545"/>
                </a:cubicBezTo>
                <a:cubicBezTo>
                  <a:pt x="144210" y="417412"/>
                  <a:pt x="60073" y="664533"/>
                  <a:pt x="57956" y="669295"/>
                </a:cubicBezTo>
                <a:cubicBezTo>
                  <a:pt x="55839" y="674057"/>
                  <a:pt x="133627" y="500491"/>
                  <a:pt x="153206" y="412120"/>
                </a:cubicBezTo>
                <a:cubicBezTo>
                  <a:pt x="172785" y="323749"/>
                  <a:pt x="178606" y="157062"/>
                  <a:pt x="175431" y="139070"/>
                </a:cubicBezTo>
                <a:cubicBezTo>
                  <a:pt x="172256" y="121078"/>
                  <a:pt x="142623" y="285649"/>
                  <a:pt x="134156" y="304170"/>
                </a:cubicBezTo>
                <a:cubicBezTo>
                  <a:pt x="125689" y="322691"/>
                  <a:pt x="142094" y="297820"/>
                  <a:pt x="124631" y="250195"/>
                </a:cubicBezTo>
                <a:cubicBezTo>
                  <a:pt x="107169" y="202570"/>
                  <a:pt x="-10836" y="-26559"/>
                  <a:pt x="806" y="2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30C34E14-C211-5A72-23A3-A82E4A471CD7}"/>
              </a:ext>
            </a:extLst>
          </p:cNvPr>
          <p:cNvSpPr/>
          <p:nvPr/>
        </p:nvSpPr>
        <p:spPr>
          <a:xfrm>
            <a:off x="7804888" y="3819026"/>
            <a:ext cx="479141" cy="1395259"/>
          </a:xfrm>
          <a:custGeom>
            <a:avLst/>
            <a:gdLst>
              <a:gd name="connsiteX0" fmla="*/ 169 w 479141"/>
              <a:gd name="connsiteY0" fmla="*/ 1860 h 1395259"/>
              <a:gd name="connsiteX1" fmla="*/ 174341 w 479141"/>
              <a:gd name="connsiteY1" fmla="*/ 829174 h 1395259"/>
              <a:gd name="connsiteX2" fmla="*/ 174341 w 479141"/>
              <a:gd name="connsiteY2" fmla="*/ 687660 h 1395259"/>
              <a:gd name="connsiteX3" fmla="*/ 413826 w 479141"/>
              <a:gd name="connsiteY3" fmla="*/ 1286374 h 1395259"/>
              <a:gd name="connsiteX4" fmla="*/ 370283 w 479141"/>
              <a:gd name="connsiteY4" fmla="*/ 1036003 h 1395259"/>
              <a:gd name="connsiteX5" fmla="*/ 479141 w 479141"/>
              <a:gd name="connsiteY5" fmla="*/ 1395231 h 1395259"/>
              <a:gd name="connsiteX6" fmla="*/ 370283 w 479141"/>
              <a:gd name="connsiteY6" fmla="*/ 1014231 h 1395259"/>
              <a:gd name="connsiteX7" fmla="*/ 370283 w 479141"/>
              <a:gd name="connsiteY7" fmla="*/ 1123088 h 1395259"/>
              <a:gd name="connsiteX8" fmla="*/ 130798 w 479141"/>
              <a:gd name="connsiteY8" fmla="*/ 698545 h 1395259"/>
              <a:gd name="connsiteX9" fmla="*/ 141683 w 479141"/>
              <a:gd name="connsiteY9" fmla="*/ 502603 h 1395259"/>
              <a:gd name="connsiteX10" fmla="*/ 141683 w 479141"/>
              <a:gd name="connsiteY10" fmla="*/ 600574 h 1395259"/>
              <a:gd name="connsiteX11" fmla="*/ 169 w 479141"/>
              <a:gd name="connsiteY11" fmla="*/ 1860 h 1395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9141" h="1395259">
                <a:moveTo>
                  <a:pt x="169" y="1860"/>
                </a:moveTo>
                <a:cubicBezTo>
                  <a:pt x="5612" y="39960"/>
                  <a:pt x="145312" y="714874"/>
                  <a:pt x="174341" y="829174"/>
                </a:cubicBezTo>
                <a:cubicBezTo>
                  <a:pt x="203370" y="943474"/>
                  <a:pt x="134427" y="611460"/>
                  <a:pt x="174341" y="687660"/>
                </a:cubicBezTo>
                <a:cubicBezTo>
                  <a:pt x="214255" y="763860"/>
                  <a:pt x="381169" y="1228317"/>
                  <a:pt x="413826" y="1286374"/>
                </a:cubicBezTo>
                <a:cubicBezTo>
                  <a:pt x="446483" y="1344431"/>
                  <a:pt x="359397" y="1017860"/>
                  <a:pt x="370283" y="1036003"/>
                </a:cubicBezTo>
                <a:cubicBezTo>
                  <a:pt x="381169" y="1054146"/>
                  <a:pt x="479141" y="1398860"/>
                  <a:pt x="479141" y="1395231"/>
                </a:cubicBezTo>
                <a:cubicBezTo>
                  <a:pt x="479141" y="1391602"/>
                  <a:pt x="388426" y="1059588"/>
                  <a:pt x="370283" y="1014231"/>
                </a:cubicBezTo>
                <a:cubicBezTo>
                  <a:pt x="352140" y="968874"/>
                  <a:pt x="410197" y="1175702"/>
                  <a:pt x="370283" y="1123088"/>
                </a:cubicBezTo>
                <a:cubicBezTo>
                  <a:pt x="330369" y="1070474"/>
                  <a:pt x="168898" y="801959"/>
                  <a:pt x="130798" y="698545"/>
                </a:cubicBezTo>
                <a:cubicBezTo>
                  <a:pt x="92698" y="595131"/>
                  <a:pt x="139869" y="518932"/>
                  <a:pt x="141683" y="502603"/>
                </a:cubicBezTo>
                <a:cubicBezTo>
                  <a:pt x="143497" y="486274"/>
                  <a:pt x="161640" y="678588"/>
                  <a:pt x="141683" y="600574"/>
                </a:cubicBezTo>
                <a:cubicBezTo>
                  <a:pt x="121726" y="522560"/>
                  <a:pt x="-5274" y="-36240"/>
                  <a:pt x="169" y="1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9287CCF7-652E-5950-7095-EDF855585F74}"/>
              </a:ext>
            </a:extLst>
          </p:cNvPr>
          <p:cNvSpPr/>
          <p:nvPr/>
        </p:nvSpPr>
        <p:spPr>
          <a:xfrm>
            <a:off x="4812245" y="4677322"/>
            <a:ext cx="164309" cy="1508714"/>
          </a:xfrm>
          <a:custGeom>
            <a:avLst/>
            <a:gdLst>
              <a:gd name="connsiteX0" fmla="*/ 162526 w 164309"/>
              <a:gd name="connsiteY0" fmla="*/ 3535 h 1508714"/>
              <a:gd name="connsiteX1" fmla="*/ 64555 w 164309"/>
              <a:gd name="connsiteY1" fmla="*/ 645792 h 1508714"/>
              <a:gd name="connsiteX2" fmla="*/ 75441 w 164309"/>
              <a:gd name="connsiteY2" fmla="*/ 591364 h 1508714"/>
              <a:gd name="connsiteX3" fmla="*/ 53669 w 164309"/>
              <a:gd name="connsiteY3" fmla="*/ 1168307 h 1508714"/>
              <a:gd name="connsiteX4" fmla="*/ 86326 w 164309"/>
              <a:gd name="connsiteY4" fmla="*/ 961478 h 1508714"/>
              <a:gd name="connsiteX5" fmla="*/ 151641 w 164309"/>
              <a:gd name="connsiteY5" fmla="*/ 1494878 h 1508714"/>
              <a:gd name="connsiteX6" fmla="*/ 140755 w 164309"/>
              <a:gd name="connsiteY6" fmla="*/ 1298935 h 1508714"/>
              <a:gd name="connsiteX7" fmla="*/ 10126 w 164309"/>
              <a:gd name="connsiteY7" fmla="*/ 732878 h 1508714"/>
              <a:gd name="connsiteX8" fmla="*/ 21012 w 164309"/>
              <a:gd name="connsiteY8" fmla="*/ 819964 h 1508714"/>
              <a:gd name="connsiteX9" fmla="*/ 118984 w 164309"/>
              <a:gd name="connsiteY9" fmla="*/ 406307 h 1508714"/>
              <a:gd name="connsiteX10" fmla="*/ 162526 w 164309"/>
              <a:gd name="connsiteY10" fmla="*/ 3535 h 150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309" h="1508714">
                <a:moveTo>
                  <a:pt x="162526" y="3535"/>
                </a:moveTo>
                <a:cubicBezTo>
                  <a:pt x="153455" y="43449"/>
                  <a:pt x="64555" y="645792"/>
                  <a:pt x="64555" y="645792"/>
                </a:cubicBezTo>
                <a:cubicBezTo>
                  <a:pt x="50041" y="743764"/>
                  <a:pt x="77255" y="504278"/>
                  <a:pt x="75441" y="591364"/>
                </a:cubicBezTo>
                <a:cubicBezTo>
                  <a:pt x="73627" y="678450"/>
                  <a:pt x="51855" y="1106621"/>
                  <a:pt x="53669" y="1168307"/>
                </a:cubicBezTo>
                <a:cubicBezTo>
                  <a:pt x="55483" y="1229993"/>
                  <a:pt x="69997" y="907050"/>
                  <a:pt x="86326" y="961478"/>
                </a:cubicBezTo>
                <a:cubicBezTo>
                  <a:pt x="102655" y="1015906"/>
                  <a:pt x="142570" y="1438635"/>
                  <a:pt x="151641" y="1494878"/>
                </a:cubicBezTo>
                <a:cubicBezTo>
                  <a:pt x="160712" y="1551121"/>
                  <a:pt x="164341" y="1425935"/>
                  <a:pt x="140755" y="1298935"/>
                </a:cubicBezTo>
                <a:cubicBezTo>
                  <a:pt x="117169" y="1171935"/>
                  <a:pt x="30083" y="812707"/>
                  <a:pt x="10126" y="732878"/>
                </a:cubicBezTo>
                <a:cubicBezTo>
                  <a:pt x="-9831" y="653049"/>
                  <a:pt x="2869" y="874392"/>
                  <a:pt x="21012" y="819964"/>
                </a:cubicBezTo>
                <a:cubicBezTo>
                  <a:pt x="39155" y="765536"/>
                  <a:pt x="93584" y="540564"/>
                  <a:pt x="118984" y="406307"/>
                </a:cubicBezTo>
                <a:cubicBezTo>
                  <a:pt x="144384" y="272050"/>
                  <a:pt x="171597" y="-36379"/>
                  <a:pt x="162526" y="3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91A13B83-2FB9-5CE0-0892-8A56D65CAB2A}"/>
              </a:ext>
            </a:extLst>
          </p:cNvPr>
          <p:cNvSpPr/>
          <p:nvPr/>
        </p:nvSpPr>
        <p:spPr>
          <a:xfrm>
            <a:off x="8476278" y="8667504"/>
            <a:ext cx="1093442" cy="420253"/>
          </a:xfrm>
          <a:custGeom>
            <a:avLst/>
            <a:gdLst>
              <a:gd name="connsiteX0" fmla="*/ 972 w 1093442"/>
              <a:gd name="connsiteY0" fmla="*/ 246 h 420253"/>
              <a:gd name="connsiteX1" fmla="*/ 1055072 w 1093442"/>
              <a:gd name="connsiteY1" fmla="*/ 384421 h 420253"/>
              <a:gd name="connsiteX2" fmla="*/ 877272 w 1093442"/>
              <a:gd name="connsiteY2" fmla="*/ 374896 h 420253"/>
              <a:gd name="connsiteX3" fmla="*/ 1016972 w 1093442"/>
              <a:gd name="connsiteY3" fmla="*/ 419346 h 420253"/>
              <a:gd name="connsiteX4" fmla="*/ 867747 w 1093442"/>
              <a:gd name="connsiteY4" fmla="*/ 327271 h 420253"/>
              <a:gd name="connsiteX5" fmla="*/ 972 w 1093442"/>
              <a:gd name="connsiteY5" fmla="*/ 246 h 42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3442" h="420253">
                <a:moveTo>
                  <a:pt x="972" y="246"/>
                </a:moveTo>
                <a:cubicBezTo>
                  <a:pt x="32193" y="9771"/>
                  <a:pt x="909022" y="321979"/>
                  <a:pt x="1055072" y="384421"/>
                </a:cubicBezTo>
                <a:cubicBezTo>
                  <a:pt x="1201122" y="446863"/>
                  <a:pt x="883622" y="369075"/>
                  <a:pt x="877272" y="374896"/>
                </a:cubicBezTo>
                <a:cubicBezTo>
                  <a:pt x="870922" y="380717"/>
                  <a:pt x="1018560" y="427284"/>
                  <a:pt x="1016972" y="419346"/>
                </a:cubicBezTo>
                <a:cubicBezTo>
                  <a:pt x="1015384" y="411408"/>
                  <a:pt x="1036022" y="395004"/>
                  <a:pt x="867747" y="327271"/>
                </a:cubicBezTo>
                <a:cubicBezTo>
                  <a:pt x="699472" y="259538"/>
                  <a:pt x="-30249" y="-9279"/>
                  <a:pt x="972" y="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70CFB6BF-57D4-A8D3-7D1C-7CDCAB9B23A9}"/>
              </a:ext>
            </a:extLst>
          </p:cNvPr>
          <p:cNvSpPr/>
          <p:nvPr/>
        </p:nvSpPr>
        <p:spPr>
          <a:xfrm>
            <a:off x="9349695" y="10857956"/>
            <a:ext cx="125736" cy="1014142"/>
          </a:xfrm>
          <a:custGeom>
            <a:avLst/>
            <a:gdLst>
              <a:gd name="connsiteX0" fmla="*/ 89580 w 125736"/>
              <a:gd name="connsiteY0" fmla="*/ 25944 h 1014142"/>
              <a:gd name="connsiteX1" fmla="*/ 64180 w 125736"/>
              <a:gd name="connsiteY1" fmla="*/ 552994 h 1014142"/>
              <a:gd name="connsiteX2" fmla="*/ 680 w 125736"/>
              <a:gd name="connsiteY2" fmla="*/ 1007019 h 1014142"/>
              <a:gd name="connsiteX3" fmla="*/ 35605 w 125736"/>
              <a:gd name="connsiteY3" fmla="*/ 794294 h 1014142"/>
              <a:gd name="connsiteX4" fmla="*/ 111805 w 125736"/>
              <a:gd name="connsiteY4" fmla="*/ 318044 h 1014142"/>
              <a:gd name="connsiteX5" fmla="*/ 124505 w 125736"/>
              <a:gd name="connsiteY5" fmla="*/ 997494 h 1014142"/>
              <a:gd name="connsiteX6" fmla="*/ 95930 w 125736"/>
              <a:gd name="connsiteY6" fmla="*/ 175169 h 1014142"/>
              <a:gd name="connsiteX7" fmla="*/ 89580 w 125736"/>
              <a:gd name="connsiteY7" fmla="*/ 25944 h 101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736" h="1014142">
                <a:moveTo>
                  <a:pt x="89580" y="25944"/>
                </a:moveTo>
                <a:cubicBezTo>
                  <a:pt x="84288" y="88915"/>
                  <a:pt x="78997" y="389482"/>
                  <a:pt x="64180" y="552994"/>
                </a:cubicBezTo>
                <a:cubicBezTo>
                  <a:pt x="49363" y="716507"/>
                  <a:pt x="5442" y="966802"/>
                  <a:pt x="680" y="1007019"/>
                </a:cubicBezTo>
                <a:cubicBezTo>
                  <a:pt x="-4083" y="1047236"/>
                  <a:pt x="17084" y="909123"/>
                  <a:pt x="35605" y="794294"/>
                </a:cubicBezTo>
                <a:cubicBezTo>
                  <a:pt x="54126" y="679465"/>
                  <a:pt x="96988" y="284177"/>
                  <a:pt x="111805" y="318044"/>
                </a:cubicBezTo>
                <a:cubicBezTo>
                  <a:pt x="126622" y="351911"/>
                  <a:pt x="127151" y="1021306"/>
                  <a:pt x="124505" y="997494"/>
                </a:cubicBezTo>
                <a:cubicBezTo>
                  <a:pt x="121859" y="973682"/>
                  <a:pt x="100163" y="334977"/>
                  <a:pt x="95930" y="175169"/>
                </a:cubicBezTo>
                <a:cubicBezTo>
                  <a:pt x="91697" y="15361"/>
                  <a:pt x="94872" y="-37027"/>
                  <a:pt x="89580" y="25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A2882F4D-34CE-7E33-A915-E54A164B39E7}"/>
              </a:ext>
            </a:extLst>
          </p:cNvPr>
          <p:cNvSpPr/>
          <p:nvPr/>
        </p:nvSpPr>
        <p:spPr>
          <a:xfrm>
            <a:off x="756641" y="10030633"/>
            <a:ext cx="110271" cy="824919"/>
          </a:xfrm>
          <a:custGeom>
            <a:avLst/>
            <a:gdLst>
              <a:gd name="connsiteX0" fmla="*/ 110134 w 110271"/>
              <a:gd name="connsiteY0" fmla="*/ 2367 h 824919"/>
              <a:gd name="connsiteX1" fmla="*/ 5359 w 110271"/>
              <a:gd name="connsiteY1" fmla="*/ 577042 h 824919"/>
              <a:gd name="connsiteX2" fmla="*/ 14884 w 110271"/>
              <a:gd name="connsiteY2" fmla="*/ 821517 h 824919"/>
              <a:gd name="connsiteX3" fmla="*/ 11709 w 110271"/>
              <a:gd name="connsiteY3" fmla="*/ 684992 h 824919"/>
              <a:gd name="connsiteX4" fmla="*/ 8534 w 110271"/>
              <a:gd name="connsiteY4" fmla="*/ 221442 h 824919"/>
              <a:gd name="connsiteX5" fmla="*/ 27584 w 110271"/>
              <a:gd name="connsiteY5" fmla="*/ 367492 h 824919"/>
              <a:gd name="connsiteX6" fmla="*/ 110134 w 110271"/>
              <a:gd name="connsiteY6" fmla="*/ 2367 h 82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271" h="824919">
                <a:moveTo>
                  <a:pt x="110134" y="2367"/>
                </a:moveTo>
                <a:cubicBezTo>
                  <a:pt x="106430" y="37292"/>
                  <a:pt x="21234" y="440517"/>
                  <a:pt x="5359" y="577042"/>
                </a:cubicBezTo>
                <a:cubicBezTo>
                  <a:pt x="-10516" y="713567"/>
                  <a:pt x="13826" y="803526"/>
                  <a:pt x="14884" y="821517"/>
                </a:cubicBezTo>
                <a:cubicBezTo>
                  <a:pt x="15942" y="839508"/>
                  <a:pt x="12767" y="785004"/>
                  <a:pt x="11709" y="684992"/>
                </a:cubicBezTo>
                <a:cubicBezTo>
                  <a:pt x="10651" y="584980"/>
                  <a:pt x="5888" y="274358"/>
                  <a:pt x="8534" y="221442"/>
                </a:cubicBezTo>
                <a:cubicBezTo>
                  <a:pt x="11180" y="168526"/>
                  <a:pt x="13826" y="405063"/>
                  <a:pt x="27584" y="367492"/>
                </a:cubicBezTo>
                <a:cubicBezTo>
                  <a:pt x="41342" y="329921"/>
                  <a:pt x="113838" y="-32558"/>
                  <a:pt x="110134" y="23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A78C9EF7-F8AA-6312-81F2-8589656CB206}"/>
              </a:ext>
            </a:extLst>
          </p:cNvPr>
          <p:cNvSpPr/>
          <p:nvPr/>
        </p:nvSpPr>
        <p:spPr>
          <a:xfrm>
            <a:off x="466681" y="10633002"/>
            <a:ext cx="241424" cy="1338801"/>
          </a:xfrm>
          <a:custGeom>
            <a:avLst/>
            <a:gdLst>
              <a:gd name="connsiteX0" fmla="*/ 209594 w 241424"/>
              <a:gd name="connsiteY0" fmla="*/ 73 h 1338801"/>
              <a:gd name="connsiteX1" fmla="*/ 88944 w 241424"/>
              <a:gd name="connsiteY1" fmla="*/ 495373 h 1338801"/>
              <a:gd name="connsiteX2" fmla="*/ 79419 w 241424"/>
              <a:gd name="connsiteY2" fmla="*/ 647773 h 1338801"/>
              <a:gd name="connsiteX3" fmla="*/ 88944 w 241424"/>
              <a:gd name="connsiteY3" fmla="*/ 616023 h 1338801"/>
              <a:gd name="connsiteX4" fmla="*/ 44 w 241424"/>
              <a:gd name="connsiteY4" fmla="*/ 1317698 h 1338801"/>
              <a:gd name="connsiteX5" fmla="*/ 79419 w 241424"/>
              <a:gd name="connsiteY5" fmla="*/ 1092273 h 1338801"/>
              <a:gd name="connsiteX6" fmla="*/ 241344 w 241424"/>
              <a:gd name="connsiteY6" fmla="*/ 447748 h 1338801"/>
              <a:gd name="connsiteX7" fmla="*/ 57194 w 241424"/>
              <a:gd name="connsiteY7" fmla="*/ 1108148 h 1338801"/>
              <a:gd name="connsiteX8" fmla="*/ 69894 w 241424"/>
              <a:gd name="connsiteY8" fmla="*/ 463623 h 1338801"/>
              <a:gd name="connsiteX9" fmla="*/ 209594 w 241424"/>
              <a:gd name="connsiteY9" fmla="*/ 73 h 133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1424" h="1338801">
                <a:moveTo>
                  <a:pt x="209594" y="73"/>
                </a:moveTo>
                <a:cubicBezTo>
                  <a:pt x="212769" y="5365"/>
                  <a:pt x="110640" y="387423"/>
                  <a:pt x="88944" y="495373"/>
                </a:cubicBezTo>
                <a:cubicBezTo>
                  <a:pt x="67248" y="603323"/>
                  <a:pt x="79419" y="627665"/>
                  <a:pt x="79419" y="647773"/>
                </a:cubicBezTo>
                <a:cubicBezTo>
                  <a:pt x="79419" y="667881"/>
                  <a:pt x="102173" y="504369"/>
                  <a:pt x="88944" y="616023"/>
                </a:cubicBezTo>
                <a:cubicBezTo>
                  <a:pt x="75715" y="727677"/>
                  <a:pt x="1631" y="1238323"/>
                  <a:pt x="44" y="1317698"/>
                </a:cubicBezTo>
                <a:cubicBezTo>
                  <a:pt x="-1543" y="1397073"/>
                  <a:pt x="39202" y="1237265"/>
                  <a:pt x="79419" y="1092273"/>
                </a:cubicBezTo>
                <a:cubicBezTo>
                  <a:pt x="119636" y="947281"/>
                  <a:pt x="245048" y="445102"/>
                  <a:pt x="241344" y="447748"/>
                </a:cubicBezTo>
                <a:cubicBezTo>
                  <a:pt x="237640" y="450394"/>
                  <a:pt x="85769" y="1105502"/>
                  <a:pt x="57194" y="1108148"/>
                </a:cubicBezTo>
                <a:cubicBezTo>
                  <a:pt x="28619" y="1110794"/>
                  <a:pt x="47140" y="651477"/>
                  <a:pt x="69894" y="463623"/>
                </a:cubicBezTo>
                <a:cubicBezTo>
                  <a:pt x="92648" y="275769"/>
                  <a:pt x="206419" y="-5219"/>
                  <a:pt x="209594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B1C79FE1-1149-93B2-9DAF-80D0C51B6DD9}"/>
              </a:ext>
            </a:extLst>
          </p:cNvPr>
          <p:cNvSpPr/>
          <p:nvPr/>
        </p:nvSpPr>
        <p:spPr>
          <a:xfrm>
            <a:off x="861595" y="10818466"/>
            <a:ext cx="97404" cy="1096043"/>
          </a:xfrm>
          <a:custGeom>
            <a:avLst/>
            <a:gdLst>
              <a:gd name="connsiteX0" fmla="*/ 46455 w 97404"/>
              <a:gd name="connsiteY0" fmla="*/ 1934 h 1096043"/>
              <a:gd name="connsiteX1" fmla="*/ 36930 w 97404"/>
              <a:gd name="connsiteY1" fmla="*/ 570259 h 1096043"/>
              <a:gd name="connsiteX2" fmla="*/ 94080 w 97404"/>
              <a:gd name="connsiteY2" fmla="*/ 1075084 h 1096043"/>
              <a:gd name="connsiteX3" fmla="*/ 81380 w 97404"/>
              <a:gd name="connsiteY3" fmla="*/ 932209 h 1096043"/>
              <a:gd name="connsiteX4" fmla="*/ 5180 w 97404"/>
              <a:gd name="connsiteY4" fmla="*/ 316259 h 1096043"/>
              <a:gd name="connsiteX5" fmla="*/ 11530 w 97404"/>
              <a:gd name="connsiteY5" fmla="*/ 382934 h 1096043"/>
              <a:gd name="connsiteX6" fmla="*/ 46455 w 97404"/>
              <a:gd name="connsiteY6" fmla="*/ 1934 h 109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404" h="1096043">
                <a:moveTo>
                  <a:pt x="46455" y="1934"/>
                </a:moveTo>
                <a:cubicBezTo>
                  <a:pt x="50688" y="33155"/>
                  <a:pt x="28993" y="391401"/>
                  <a:pt x="36930" y="570259"/>
                </a:cubicBezTo>
                <a:cubicBezTo>
                  <a:pt x="44867" y="749117"/>
                  <a:pt x="86672" y="1014759"/>
                  <a:pt x="94080" y="1075084"/>
                </a:cubicBezTo>
                <a:cubicBezTo>
                  <a:pt x="101488" y="1135409"/>
                  <a:pt x="96197" y="1058680"/>
                  <a:pt x="81380" y="932209"/>
                </a:cubicBezTo>
                <a:cubicBezTo>
                  <a:pt x="66563" y="805738"/>
                  <a:pt x="16822" y="407805"/>
                  <a:pt x="5180" y="316259"/>
                </a:cubicBezTo>
                <a:cubicBezTo>
                  <a:pt x="-6462" y="224713"/>
                  <a:pt x="4122" y="439026"/>
                  <a:pt x="11530" y="382934"/>
                </a:cubicBezTo>
                <a:cubicBezTo>
                  <a:pt x="18938" y="326842"/>
                  <a:pt x="42222" y="-29287"/>
                  <a:pt x="46455" y="19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5BC8AFDF-DEC4-C08E-D0BF-E57D81239AEC}"/>
              </a:ext>
            </a:extLst>
          </p:cNvPr>
          <p:cNvSpPr/>
          <p:nvPr/>
        </p:nvSpPr>
        <p:spPr>
          <a:xfrm>
            <a:off x="709659" y="10927919"/>
            <a:ext cx="84268" cy="934417"/>
          </a:xfrm>
          <a:custGeom>
            <a:avLst/>
            <a:gdLst>
              <a:gd name="connsiteX0" fmla="*/ 84091 w 84268"/>
              <a:gd name="connsiteY0" fmla="*/ 431 h 934417"/>
              <a:gd name="connsiteX1" fmla="*/ 23766 w 84268"/>
              <a:gd name="connsiteY1" fmla="*/ 460806 h 934417"/>
              <a:gd name="connsiteX2" fmla="*/ 33291 w 84268"/>
              <a:gd name="connsiteY2" fmla="*/ 933881 h 934417"/>
              <a:gd name="connsiteX3" fmla="*/ 1541 w 84268"/>
              <a:gd name="connsiteY3" fmla="*/ 543356 h 934417"/>
              <a:gd name="connsiteX4" fmla="*/ 84091 w 84268"/>
              <a:gd name="connsiteY4" fmla="*/ 431 h 93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268" h="934417">
                <a:moveTo>
                  <a:pt x="84091" y="431"/>
                </a:moveTo>
                <a:cubicBezTo>
                  <a:pt x="87795" y="-13327"/>
                  <a:pt x="32233" y="305231"/>
                  <a:pt x="23766" y="460806"/>
                </a:cubicBezTo>
                <a:cubicBezTo>
                  <a:pt x="15299" y="616381"/>
                  <a:pt x="36995" y="920123"/>
                  <a:pt x="33291" y="933881"/>
                </a:cubicBezTo>
                <a:cubicBezTo>
                  <a:pt x="29587" y="947639"/>
                  <a:pt x="-7984" y="693639"/>
                  <a:pt x="1541" y="543356"/>
                </a:cubicBezTo>
                <a:cubicBezTo>
                  <a:pt x="11066" y="393073"/>
                  <a:pt x="80387" y="14189"/>
                  <a:pt x="84091" y="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D498C6BB-102C-1D47-F37A-72AFB7EEDAC0}"/>
              </a:ext>
            </a:extLst>
          </p:cNvPr>
          <p:cNvSpPr/>
          <p:nvPr/>
        </p:nvSpPr>
        <p:spPr>
          <a:xfrm>
            <a:off x="6209825" y="8594342"/>
            <a:ext cx="509089" cy="860981"/>
          </a:xfrm>
          <a:custGeom>
            <a:avLst/>
            <a:gdLst>
              <a:gd name="connsiteX0" fmla="*/ 483075 w 509089"/>
              <a:gd name="connsiteY0" fmla="*/ 383 h 860981"/>
              <a:gd name="connsiteX1" fmla="*/ 451325 w 509089"/>
              <a:gd name="connsiteY1" fmla="*/ 327408 h 860981"/>
              <a:gd name="connsiteX2" fmla="*/ 448150 w 509089"/>
              <a:gd name="connsiteY2" fmla="*/ 492508 h 860981"/>
              <a:gd name="connsiteX3" fmla="*/ 460850 w 509089"/>
              <a:gd name="connsiteY3" fmla="*/ 403608 h 860981"/>
              <a:gd name="connsiteX4" fmla="*/ 289400 w 509089"/>
              <a:gd name="connsiteY4" fmla="*/ 657608 h 860981"/>
              <a:gd name="connsiteX5" fmla="*/ 394175 w 509089"/>
              <a:gd name="connsiteY5" fmla="*/ 530608 h 860981"/>
              <a:gd name="connsiteX6" fmla="*/ 475 w 509089"/>
              <a:gd name="connsiteY6" fmla="*/ 860808 h 860981"/>
              <a:gd name="connsiteX7" fmla="*/ 486250 w 509089"/>
              <a:gd name="connsiteY7" fmla="*/ 479808 h 860981"/>
              <a:gd name="connsiteX8" fmla="*/ 429100 w 509089"/>
              <a:gd name="connsiteY8" fmla="*/ 524258 h 860981"/>
              <a:gd name="connsiteX9" fmla="*/ 422750 w 509089"/>
              <a:gd name="connsiteY9" fmla="*/ 317883 h 860981"/>
              <a:gd name="connsiteX10" fmla="*/ 416400 w 509089"/>
              <a:gd name="connsiteY10" fmla="*/ 397258 h 860981"/>
              <a:gd name="connsiteX11" fmla="*/ 483075 w 509089"/>
              <a:gd name="connsiteY11" fmla="*/ 383 h 860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9089" h="860981">
                <a:moveTo>
                  <a:pt x="483075" y="383"/>
                </a:moveTo>
                <a:cubicBezTo>
                  <a:pt x="488896" y="-11259"/>
                  <a:pt x="457146" y="245387"/>
                  <a:pt x="451325" y="327408"/>
                </a:cubicBezTo>
                <a:cubicBezTo>
                  <a:pt x="445504" y="409429"/>
                  <a:pt x="446563" y="479808"/>
                  <a:pt x="448150" y="492508"/>
                </a:cubicBezTo>
                <a:cubicBezTo>
                  <a:pt x="449737" y="505208"/>
                  <a:pt x="487308" y="376091"/>
                  <a:pt x="460850" y="403608"/>
                </a:cubicBezTo>
                <a:cubicBezTo>
                  <a:pt x="434392" y="431125"/>
                  <a:pt x="300512" y="636441"/>
                  <a:pt x="289400" y="657608"/>
                </a:cubicBezTo>
                <a:cubicBezTo>
                  <a:pt x="278287" y="678775"/>
                  <a:pt x="442329" y="496741"/>
                  <a:pt x="394175" y="530608"/>
                </a:cubicBezTo>
                <a:cubicBezTo>
                  <a:pt x="346021" y="564475"/>
                  <a:pt x="-14871" y="869275"/>
                  <a:pt x="475" y="860808"/>
                </a:cubicBezTo>
                <a:cubicBezTo>
                  <a:pt x="15821" y="852341"/>
                  <a:pt x="414813" y="535900"/>
                  <a:pt x="486250" y="479808"/>
                </a:cubicBezTo>
                <a:cubicBezTo>
                  <a:pt x="557687" y="423716"/>
                  <a:pt x="439683" y="551245"/>
                  <a:pt x="429100" y="524258"/>
                </a:cubicBezTo>
                <a:cubicBezTo>
                  <a:pt x="418517" y="497271"/>
                  <a:pt x="424867" y="339050"/>
                  <a:pt x="422750" y="317883"/>
                </a:cubicBezTo>
                <a:cubicBezTo>
                  <a:pt x="420633" y="296716"/>
                  <a:pt x="407933" y="447000"/>
                  <a:pt x="416400" y="397258"/>
                </a:cubicBezTo>
                <a:cubicBezTo>
                  <a:pt x="424867" y="347516"/>
                  <a:pt x="477254" y="12025"/>
                  <a:pt x="483075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349E4B09-4E59-ABD5-24FF-04A9F08E17B3}"/>
              </a:ext>
            </a:extLst>
          </p:cNvPr>
          <p:cNvSpPr/>
          <p:nvPr/>
        </p:nvSpPr>
        <p:spPr>
          <a:xfrm>
            <a:off x="6433789" y="9021453"/>
            <a:ext cx="497742" cy="805535"/>
          </a:xfrm>
          <a:custGeom>
            <a:avLst/>
            <a:gdLst>
              <a:gd name="connsiteX0" fmla="*/ 497236 w 497742"/>
              <a:gd name="connsiteY0" fmla="*/ 1897 h 805535"/>
              <a:gd name="connsiteX1" fmla="*/ 59086 w 497742"/>
              <a:gd name="connsiteY1" fmla="*/ 671822 h 805535"/>
              <a:gd name="connsiteX2" fmla="*/ 17811 w 497742"/>
              <a:gd name="connsiteY2" fmla="*/ 786122 h 805535"/>
              <a:gd name="connsiteX3" fmla="*/ 186086 w 497742"/>
              <a:gd name="connsiteY3" fmla="*/ 408297 h 805535"/>
              <a:gd name="connsiteX4" fmla="*/ 147986 w 497742"/>
              <a:gd name="connsiteY4" fmla="*/ 468622 h 805535"/>
              <a:gd name="connsiteX5" fmla="*/ 497236 w 497742"/>
              <a:gd name="connsiteY5" fmla="*/ 1897 h 80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7742" h="805535">
                <a:moveTo>
                  <a:pt x="497236" y="1897"/>
                </a:moveTo>
                <a:cubicBezTo>
                  <a:pt x="482419" y="35764"/>
                  <a:pt x="138990" y="541118"/>
                  <a:pt x="59086" y="671822"/>
                </a:cubicBezTo>
                <a:cubicBezTo>
                  <a:pt x="-20818" y="802526"/>
                  <a:pt x="-3356" y="830043"/>
                  <a:pt x="17811" y="786122"/>
                </a:cubicBezTo>
                <a:cubicBezTo>
                  <a:pt x="38978" y="742201"/>
                  <a:pt x="164390" y="461214"/>
                  <a:pt x="186086" y="408297"/>
                </a:cubicBezTo>
                <a:cubicBezTo>
                  <a:pt x="207782" y="355380"/>
                  <a:pt x="98774" y="539530"/>
                  <a:pt x="147986" y="468622"/>
                </a:cubicBezTo>
                <a:cubicBezTo>
                  <a:pt x="197198" y="397714"/>
                  <a:pt x="512053" y="-31970"/>
                  <a:pt x="497236" y="1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8AACAE67-2BC6-7E52-C682-2FC840E4E050}"/>
              </a:ext>
            </a:extLst>
          </p:cNvPr>
          <p:cNvSpPr/>
          <p:nvPr/>
        </p:nvSpPr>
        <p:spPr>
          <a:xfrm>
            <a:off x="5756053" y="9589372"/>
            <a:ext cx="131386" cy="1504672"/>
          </a:xfrm>
          <a:custGeom>
            <a:avLst/>
            <a:gdLst>
              <a:gd name="connsiteX0" fmla="*/ 1810 w 131386"/>
              <a:gd name="connsiteY0" fmla="*/ 11828 h 1504672"/>
              <a:gd name="connsiteX1" fmla="*/ 130397 w 131386"/>
              <a:gd name="connsiteY1" fmla="*/ 1483441 h 1504672"/>
              <a:gd name="connsiteX2" fmla="*/ 58960 w 131386"/>
              <a:gd name="connsiteY2" fmla="*/ 826216 h 1504672"/>
              <a:gd name="connsiteX3" fmla="*/ 1810 w 131386"/>
              <a:gd name="connsiteY3" fmla="*/ 11828 h 150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86" h="1504672">
                <a:moveTo>
                  <a:pt x="1810" y="11828"/>
                </a:moveTo>
                <a:cubicBezTo>
                  <a:pt x="13716" y="121365"/>
                  <a:pt x="120872" y="1347710"/>
                  <a:pt x="130397" y="1483441"/>
                </a:cubicBezTo>
                <a:cubicBezTo>
                  <a:pt x="139922" y="1619172"/>
                  <a:pt x="78010" y="1069104"/>
                  <a:pt x="58960" y="826216"/>
                </a:cubicBezTo>
                <a:cubicBezTo>
                  <a:pt x="39910" y="583329"/>
                  <a:pt x="-10096" y="-97709"/>
                  <a:pt x="1810" y="11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5FC671C2-732C-94AA-127F-55B624EA041F}"/>
              </a:ext>
            </a:extLst>
          </p:cNvPr>
          <p:cNvSpPr/>
          <p:nvPr/>
        </p:nvSpPr>
        <p:spPr>
          <a:xfrm>
            <a:off x="6671492" y="2066125"/>
            <a:ext cx="1078779" cy="996596"/>
          </a:xfrm>
          <a:custGeom>
            <a:avLst/>
            <a:gdLst>
              <a:gd name="connsiteX0" fmla="*/ 350542 w 1078779"/>
              <a:gd name="connsiteY0" fmla="*/ 244306 h 996596"/>
              <a:gd name="connsiteX1" fmla="*/ 155097 w 1078779"/>
              <a:gd name="connsiteY1" fmla="*/ 111683 h 996596"/>
              <a:gd name="connsiteX2" fmla="*/ 308661 w 1078779"/>
              <a:gd name="connsiteY2" fmla="*/ 20941 h 996596"/>
              <a:gd name="connsiteX3" fmla="*/ 8514 w 1078779"/>
              <a:gd name="connsiteY3" fmla="*/ 83762 h 996596"/>
              <a:gd name="connsiteX4" fmla="*/ 706529 w 1078779"/>
              <a:gd name="connsiteY4" fmla="*/ 0 h 996596"/>
              <a:gd name="connsiteX5" fmla="*/ 643708 w 1078779"/>
              <a:gd name="connsiteY5" fmla="*/ 83762 h 996596"/>
              <a:gd name="connsiteX6" fmla="*/ 860093 w 1078779"/>
              <a:gd name="connsiteY6" fmla="*/ 202425 h 996596"/>
              <a:gd name="connsiteX7" fmla="*/ 1041577 w 1078779"/>
              <a:gd name="connsiteY7" fmla="*/ 551432 h 996596"/>
              <a:gd name="connsiteX8" fmla="*/ 985735 w 1078779"/>
              <a:gd name="connsiteY8" fmla="*/ 314107 h 996596"/>
              <a:gd name="connsiteX9" fmla="*/ 1069497 w 1078779"/>
              <a:gd name="connsiteY9" fmla="*/ 963261 h 996596"/>
              <a:gd name="connsiteX10" fmla="*/ 1013656 w 1078779"/>
              <a:gd name="connsiteY10" fmla="*/ 837619 h 996596"/>
              <a:gd name="connsiteX11" fmla="*/ 511085 w 1078779"/>
              <a:gd name="connsiteY11" fmla="*/ 279206 h 996596"/>
              <a:gd name="connsiteX12" fmla="*/ 622768 w 1078779"/>
              <a:gd name="connsiteY12" fmla="*/ 383909 h 996596"/>
              <a:gd name="connsiteX13" fmla="*/ 224899 w 1078779"/>
              <a:gd name="connsiteY13" fmla="*/ 321087 h 996596"/>
              <a:gd name="connsiteX14" fmla="*/ 343561 w 1078779"/>
              <a:gd name="connsiteY14" fmla="*/ 328067 h 996596"/>
              <a:gd name="connsiteX15" fmla="*/ 350542 w 1078779"/>
              <a:gd name="connsiteY15" fmla="*/ 244306 h 99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78779" h="996596">
                <a:moveTo>
                  <a:pt x="350542" y="244306"/>
                </a:moveTo>
                <a:cubicBezTo>
                  <a:pt x="319131" y="208242"/>
                  <a:pt x="162077" y="148910"/>
                  <a:pt x="155097" y="111683"/>
                </a:cubicBezTo>
                <a:cubicBezTo>
                  <a:pt x="148117" y="74456"/>
                  <a:pt x="333091" y="25594"/>
                  <a:pt x="308661" y="20941"/>
                </a:cubicBezTo>
                <a:cubicBezTo>
                  <a:pt x="284230" y="16287"/>
                  <a:pt x="-57797" y="87252"/>
                  <a:pt x="8514" y="83762"/>
                </a:cubicBezTo>
                <a:cubicBezTo>
                  <a:pt x="74825" y="80272"/>
                  <a:pt x="600663" y="0"/>
                  <a:pt x="706529" y="0"/>
                </a:cubicBezTo>
                <a:cubicBezTo>
                  <a:pt x="812395" y="0"/>
                  <a:pt x="618114" y="50024"/>
                  <a:pt x="643708" y="83762"/>
                </a:cubicBezTo>
                <a:cubicBezTo>
                  <a:pt x="669302" y="117499"/>
                  <a:pt x="793782" y="124480"/>
                  <a:pt x="860093" y="202425"/>
                </a:cubicBezTo>
                <a:cubicBezTo>
                  <a:pt x="926404" y="280370"/>
                  <a:pt x="1020637" y="532818"/>
                  <a:pt x="1041577" y="551432"/>
                </a:cubicBezTo>
                <a:cubicBezTo>
                  <a:pt x="1062517" y="570046"/>
                  <a:pt x="981082" y="245469"/>
                  <a:pt x="985735" y="314107"/>
                </a:cubicBezTo>
                <a:cubicBezTo>
                  <a:pt x="990388" y="382745"/>
                  <a:pt x="1064844" y="876009"/>
                  <a:pt x="1069497" y="963261"/>
                </a:cubicBezTo>
                <a:cubicBezTo>
                  <a:pt x="1074150" y="1050513"/>
                  <a:pt x="1106725" y="951628"/>
                  <a:pt x="1013656" y="837619"/>
                </a:cubicBezTo>
                <a:cubicBezTo>
                  <a:pt x="920587" y="723610"/>
                  <a:pt x="576233" y="354824"/>
                  <a:pt x="511085" y="279206"/>
                </a:cubicBezTo>
                <a:cubicBezTo>
                  <a:pt x="445937" y="203588"/>
                  <a:pt x="670466" y="376929"/>
                  <a:pt x="622768" y="383909"/>
                </a:cubicBezTo>
                <a:cubicBezTo>
                  <a:pt x="575070" y="390889"/>
                  <a:pt x="271433" y="330394"/>
                  <a:pt x="224899" y="321087"/>
                </a:cubicBezTo>
                <a:cubicBezTo>
                  <a:pt x="178364" y="311780"/>
                  <a:pt x="327274" y="338537"/>
                  <a:pt x="343561" y="328067"/>
                </a:cubicBezTo>
                <a:cubicBezTo>
                  <a:pt x="359848" y="317597"/>
                  <a:pt x="381953" y="280370"/>
                  <a:pt x="350542" y="244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725D0C27-45CC-B233-ABAD-2B7B9482187C}"/>
              </a:ext>
            </a:extLst>
          </p:cNvPr>
          <p:cNvSpPr/>
          <p:nvPr/>
        </p:nvSpPr>
        <p:spPr>
          <a:xfrm>
            <a:off x="5620670" y="2033987"/>
            <a:ext cx="963227" cy="388519"/>
          </a:xfrm>
          <a:custGeom>
            <a:avLst/>
            <a:gdLst>
              <a:gd name="connsiteX0" fmla="*/ 961614 w 963227"/>
              <a:gd name="connsiteY0" fmla="*/ 269463 h 388519"/>
              <a:gd name="connsiteX1" fmla="*/ 256619 w 963227"/>
              <a:gd name="connsiteY1" fmla="*/ 4218 h 388519"/>
              <a:gd name="connsiteX2" fmla="*/ 445083 w 963227"/>
              <a:gd name="connsiteY2" fmla="*/ 122880 h 388519"/>
              <a:gd name="connsiteX3" fmla="*/ 137956 w 963227"/>
              <a:gd name="connsiteY3" fmla="*/ 339265 h 388519"/>
              <a:gd name="connsiteX4" fmla="*/ 5333 w 963227"/>
              <a:gd name="connsiteY4" fmla="*/ 388126 h 388519"/>
              <a:gd name="connsiteX5" fmla="*/ 305480 w 963227"/>
              <a:gd name="connsiteY5" fmla="*/ 325305 h 388519"/>
              <a:gd name="connsiteX6" fmla="*/ 745229 w 963227"/>
              <a:gd name="connsiteY6" fmla="*/ 311344 h 388519"/>
              <a:gd name="connsiteX7" fmla="*/ 459043 w 963227"/>
              <a:gd name="connsiteY7" fmla="*/ 269463 h 388519"/>
              <a:gd name="connsiteX8" fmla="*/ 961614 w 963227"/>
              <a:gd name="connsiteY8" fmla="*/ 269463 h 388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3227" h="388519">
                <a:moveTo>
                  <a:pt x="961614" y="269463"/>
                </a:moveTo>
                <a:cubicBezTo>
                  <a:pt x="927877" y="225255"/>
                  <a:pt x="342707" y="28648"/>
                  <a:pt x="256619" y="4218"/>
                </a:cubicBezTo>
                <a:cubicBezTo>
                  <a:pt x="170530" y="-20213"/>
                  <a:pt x="464860" y="67039"/>
                  <a:pt x="445083" y="122880"/>
                </a:cubicBezTo>
                <a:cubicBezTo>
                  <a:pt x="425306" y="178721"/>
                  <a:pt x="211248" y="295057"/>
                  <a:pt x="137956" y="339265"/>
                </a:cubicBezTo>
                <a:cubicBezTo>
                  <a:pt x="64664" y="383473"/>
                  <a:pt x="-22588" y="390453"/>
                  <a:pt x="5333" y="388126"/>
                </a:cubicBezTo>
                <a:cubicBezTo>
                  <a:pt x="33254" y="385799"/>
                  <a:pt x="182164" y="338102"/>
                  <a:pt x="305480" y="325305"/>
                </a:cubicBezTo>
                <a:cubicBezTo>
                  <a:pt x="428796" y="312508"/>
                  <a:pt x="719635" y="320651"/>
                  <a:pt x="745229" y="311344"/>
                </a:cubicBezTo>
                <a:cubicBezTo>
                  <a:pt x="770823" y="302037"/>
                  <a:pt x="428796" y="276443"/>
                  <a:pt x="459043" y="269463"/>
                </a:cubicBezTo>
                <a:cubicBezTo>
                  <a:pt x="489290" y="262483"/>
                  <a:pt x="995351" y="313671"/>
                  <a:pt x="961614" y="2694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7DF4045D-FC2E-3194-4C8E-9F605F9724FE}"/>
              </a:ext>
            </a:extLst>
          </p:cNvPr>
          <p:cNvSpPr/>
          <p:nvPr/>
        </p:nvSpPr>
        <p:spPr>
          <a:xfrm>
            <a:off x="5020674" y="2607780"/>
            <a:ext cx="480015" cy="1584241"/>
          </a:xfrm>
          <a:custGeom>
            <a:avLst/>
            <a:gdLst>
              <a:gd name="connsiteX0" fmla="*/ 479686 w 480015"/>
              <a:gd name="connsiteY0" fmla="*/ 9777 h 1584241"/>
              <a:gd name="connsiteX1" fmla="*/ 5036 w 480015"/>
              <a:gd name="connsiteY1" fmla="*/ 1580312 h 1584241"/>
              <a:gd name="connsiteX2" fmla="*/ 221421 w 480015"/>
              <a:gd name="connsiteY2" fmla="*/ 470467 h 1584241"/>
              <a:gd name="connsiteX3" fmla="*/ 81818 w 480015"/>
              <a:gd name="connsiteY3" fmla="*/ 896257 h 1584241"/>
              <a:gd name="connsiteX4" fmla="*/ 479686 w 480015"/>
              <a:gd name="connsiteY4" fmla="*/ 9777 h 1584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015" h="1584241">
                <a:moveTo>
                  <a:pt x="479686" y="9777"/>
                </a:moveTo>
                <a:cubicBezTo>
                  <a:pt x="466889" y="123786"/>
                  <a:pt x="48080" y="1503530"/>
                  <a:pt x="5036" y="1580312"/>
                </a:cubicBezTo>
                <a:cubicBezTo>
                  <a:pt x="-38008" y="1657094"/>
                  <a:pt x="208624" y="584476"/>
                  <a:pt x="221421" y="470467"/>
                </a:cubicBezTo>
                <a:cubicBezTo>
                  <a:pt x="234218" y="356458"/>
                  <a:pt x="35284" y="977692"/>
                  <a:pt x="81818" y="896257"/>
                </a:cubicBezTo>
                <a:cubicBezTo>
                  <a:pt x="128352" y="814822"/>
                  <a:pt x="492483" y="-104232"/>
                  <a:pt x="479686" y="9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2FAA1EF1-096B-B0D7-11BF-7C6AF812DC0C}"/>
              </a:ext>
            </a:extLst>
          </p:cNvPr>
          <p:cNvSpPr/>
          <p:nvPr/>
        </p:nvSpPr>
        <p:spPr>
          <a:xfrm>
            <a:off x="4683603" y="3922282"/>
            <a:ext cx="253144" cy="2230390"/>
          </a:xfrm>
          <a:custGeom>
            <a:avLst/>
            <a:gdLst>
              <a:gd name="connsiteX0" fmla="*/ 174583 w 253144"/>
              <a:gd name="connsiteY0" fmla="*/ 564 h 2230390"/>
              <a:gd name="connsiteX1" fmla="*/ 251365 w 253144"/>
              <a:gd name="connsiteY1" fmla="*/ 656698 h 2230390"/>
              <a:gd name="connsiteX2" fmla="*/ 83841 w 253144"/>
              <a:gd name="connsiteY2" fmla="*/ 1298872 h 2230390"/>
              <a:gd name="connsiteX3" fmla="*/ 209484 w 253144"/>
              <a:gd name="connsiteY3" fmla="*/ 1082487 h 2230390"/>
              <a:gd name="connsiteX4" fmla="*/ 174583 w 253144"/>
              <a:gd name="connsiteY4" fmla="*/ 1515257 h 2230390"/>
              <a:gd name="connsiteX5" fmla="*/ 223444 w 253144"/>
              <a:gd name="connsiteY5" fmla="*/ 2213272 h 2230390"/>
              <a:gd name="connsiteX6" fmla="*/ 146663 w 253144"/>
              <a:gd name="connsiteY6" fmla="*/ 1948026 h 2230390"/>
              <a:gd name="connsiteX7" fmla="*/ 79 w 253144"/>
              <a:gd name="connsiteY7" fmla="*/ 1201150 h 2230390"/>
              <a:gd name="connsiteX8" fmla="*/ 167603 w 253144"/>
              <a:gd name="connsiteY8" fmla="*/ 894023 h 2230390"/>
              <a:gd name="connsiteX9" fmla="*/ 153643 w 253144"/>
              <a:gd name="connsiteY9" fmla="*/ 349571 h 2230390"/>
              <a:gd name="connsiteX10" fmla="*/ 216464 w 253144"/>
              <a:gd name="connsiteY10" fmla="*/ 538036 h 2230390"/>
              <a:gd name="connsiteX11" fmla="*/ 174583 w 253144"/>
              <a:gd name="connsiteY11" fmla="*/ 564 h 223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144" h="2230390">
                <a:moveTo>
                  <a:pt x="174583" y="564"/>
                </a:moveTo>
                <a:cubicBezTo>
                  <a:pt x="180400" y="20341"/>
                  <a:pt x="266489" y="440313"/>
                  <a:pt x="251365" y="656698"/>
                </a:cubicBezTo>
                <a:cubicBezTo>
                  <a:pt x="236241" y="873083"/>
                  <a:pt x="90821" y="1227907"/>
                  <a:pt x="83841" y="1298872"/>
                </a:cubicBezTo>
                <a:cubicBezTo>
                  <a:pt x="76861" y="1369837"/>
                  <a:pt x="194360" y="1046423"/>
                  <a:pt x="209484" y="1082487"/>
                </a:cubicBezTo>
                <a:cubicBezTo>
                  <a:pt x="224608" y="1118551"/>
                  <a:pt x="172256" y="1326793"/>
                  <a:pt x="174583" y="1515257"/>
                </a:cubicBezTo>
                <a:cubicBezTo>
                  <a:pt x="176910" y="1703721"/>
                  <a:pt x="228097" y="2141144"/>
                  <a:pt x="223444" y="2213272"/>
                </a:cubicBezTo>
                <a:cubicBezTo>
                  <a:pt x="218791" y="2285400"/>
                  <a:pt x="183890" y="2116713"/>
                  <a:pt x="146663" y="1948026"/>
                </a:cubicBezTo>
                <a:cubicBezTo>
                  <a:pt x="109436" y="1779339"/>
                  <a:pt x="-3411" y="1376817"/>
                  <a:pt x="79" y="1201150"/>
                </a:cubicBezTo>
                <a:cubicBezTo>
                  <a:pt x="3569" y="1025483"/>
                  <a:pt x="142009" y="1035953"/>
                  <a:pt x="167603" y="894023"/>
                </a:cubicBezTo>
                <a:cubicBezTo>
                  <a:pt x="193197" y="752093"/>
                  <a:pt x="145500" y="408902"/>
                  <a:pt x="153643" y="349571"/>
                </a:cubicBezTo>
                <a:cubicBezTo>
                  <a:pt x="161786" y="290240"/>
                  <a:pt x="211811" y="589224"/>
                  <a:pt x="216464" y="538036"/>
                </a:cubicBezTo>
                <a:cubicBezTo>
                  <a:pt x="221117" y="486848"/>
                  <a:pt x="168766" y="-19213"/>
                  <a:pt x="174583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F1D21E11-7253-21B3-B945-944D719132ED}"/>
              </a:ext>
            </a:extLst>
          </p:cNvPr>
          <p:cNvSpPr/>
          <p:nvPr/>
        </p:nvSpPr>
        <p:spPr>
          <a:xfrm>
            <a:off x="3948318" y="4379971"/>
            <a:ext cx="626732" cy="2511489"/>
          </a:xfrm>
          <a:custGeom>
            <a:avLst/>
            <a:gdLst>
              <a:gd name="connsiteX0" fmla="*/ 358436 w 626732"/>
              <a:gd name="connsiteY0" fmla="*/ 10545 h 2511489"/>
              <a:gd name="connsiteX1" fmla="*/ 16409 w 626732"/>
              <a:gd name="connsiteY1" fmla="*/ 1518258 h 2511489"/>
              <a:gd name="connsiteX2" fmla="*/ 58290 w 626732"/>
              <a:gd name="connsiteY2" fmla="*/ 1294893 h 2511489"/>
              <a:gd name="connsiteX3" fmla="*/ 93190 w 626732"/>
              <a:gd name="connsiteY3" fmla="*/ 1985928 h 2511489"/>
              <a:gd name="connsiteX4" fmla="*/ 128091 w 626732"/>
              <a:gd name="connsiteY4" fmla="*/ 1518258 h 2511489"/>
              <a:gd name="connsiteX5" fmla="*/ 372397 w 626732"/>
              <a:gd name="connsiteY5" fmla="*/ 2369837 h 2511489"/>
              <a:gd name="connsiteX6" fmla="*/ 386357 w 626732"/>
              <a:gd name="connsiteY6" fmla="*/ 2502460 h 2511489"/>
              <a:gd name="connsiteX7" fmla="*/ 407297 w 626732"/>
              <a:gd name="connsiteY7" fmla="*/ 2279095 h 2511489"/>
              <a:gd name="connsiteX8" fmla="*/ 623682 w 626732"/>
              <a:gd name="connsiteY8" fmla="*/ 1615980 h 2511489"/>
              <a:gd name="connsiteX9" fmla="*/ 532940 w 626732"/>
              <a:gd name="connsiteY9" fmla="*/ 1783504 h 2511489"/>
              <a:gd name="connsiteX10" fmla="*/ 512000 w 626732"/>
              <a:gd name="connsiteY10" fmla="*/ 1176231 h 2511489"/>
              <a:gd name="connsiteX11" fmla="*/ 351456 w 626732"/>
              <a:gd name="connsiteY11" fmla="*/ 1609000 h 2511489"/>
              <a:gd name="connsiteX12" fmla="*/ 539920 w 626732"/>
              <a:gd name="connsiteY12" fmla="*/ 610838 h 2511489"/>
              <a:gd name="connsiteX13" fmla="*/ 323535 w 626732"/>
              <a:gd name="connsiteY13" fmla="*/ 1232072 h 2511489"/>
              <a:gd name="connsiteX14" fmla="*/ 365416 w 626732"/>
              <a:gd name="connsiteY14" fmla="*/ 715540 h 2511489"/>
              <a:gd name="connsiteX15" fmla="*/ 518980 w 626732"/>
              <a:gd name="connsiteY15" fmla="*/ 157128 h 2511489"/>
              <a:gd name="connsiteX16" fmla="*/ 309575 w 626732"/>
              <a:gd name="connsiteY16" fmla="*/ 813263 h 2511489"/>
              <a:gd name="connsiteX17" fmla="*/ 358436 w 626732"/>
              <a:gd name="connsiteY17" fmla="*/ 10545 h 251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6732" h="2511489">
                <a:moveTo>
                  <a:pt x="358436" y="10545"/>
                </a:moveTo>
                <a:cubicBezTo>
                  <a:pt x="309575" y="128044"/>
                  <a:pt x="66433" y="1304200"/>
                  <a:pt x="16409" y="1518258"/>
                </a:cubicBezTo>
                <a:cubicBezTo>
                  <a:pt x="-33615" y="1732316"/>
                  <a:pt x="45493" y="1216948"/>
                  <a:pt x="58290" y="1294893"/>
                </a:cubicBezTo>
                <a:cubicBezTo>
                  <a:pt x="71087" y="1372838"/>
                  <a:pt x="81556" y="1948701"/>
                  <a:pt x="93190" y="1985928"/>
                </a:cubicBezTo>
                <a:cubicBezTo>
                  <a:pt x="104823" y="2023156"/>
                  <a:pt x="81557" y="1454273"/>
                  <a:pt x="128091" y="1518258"/>
                </a:cubicBezTo>
                <a:cubicBezTo>
                  <a:pt x="174625" y="1582243"/>
                  <a:pt x="329353" y="2205803"/>
                  <a:pt x="372397" y="2369837"/>
                </a:cubicBezTo>
                <a:cubicBezTo>
                  <a:pt x="415441" y="2533871"/>
                  <a:pt x="380540" y="2517584"/>
                  <a:pt x="386357" y="2502460"/>
                </a:cubicBezTo>
                <a:cubicBezTo>
                  <a:pt x="392174" y="2487336"/>
                  <a:pt x="367743" y="2426842"/>
                  <a:pt x="407297" y="2279095"/>
                </a:cubicBezTo>
                <a:cubicBezTo>
                  <a:pt x="446851" y="2131348"/>
                  <a:pt x="602741" y="1698579"/>
                  <a:pt x="623682" y="1615980"/>
                </a:cubicBezTo>
                <a:cubicBezTo>
                  <a:pt x="644623" y="1533381"/>
                  <a:pt x="551554" y="1856796"/>
                  <a:pt x="532940" y="1783504"/>
                </a:cubicBezTo>
                <a:cubicBezTo>
                  <a:pt x="514326" y="1710212"/>
                  <a:pt x="542247" y="1205315"/>
                  <a:pt x="512000" y="1176231"/>
                </a:cubicBezTo>
                <a:cubicBezTo>
                  <a:pt x="481753" y="1147147"/>
                  <a:pt x="346803" y="1703232"/>
                  <a:pt x="351456" y="1609000"/>
                </a:cubicBezTo>
                <a:cubicBezTo>
                  <a:pt x="356109" y="1514768"/>
                  <a:pt x="544573" y="673659"/>
                  <a:pt x="539920" y="610838"/>
                </a:cubicBezTo>
                <a:cubicBezTo>
                  <a:pt x="535267" y="548017"/>
                  <a:pt x="352619" y="1214622"/>
                  <a:pt x="323535" y="1232072"/>
                </a:cubicBezTo>
                <a:cubicBezTo>
                  <a:pt x="294451" y="1249522"/>
                  <a:pt x="332842" y="894697"/>
                  <a:pt x="365416" y="715540"/>
                </a:cubicBezTo>
                <a:cubicBezTo>
                  <a:pt x="397990" y="536383"/>
                  <a:pt x="528287" y="140841"/>
                  <a:pt x="518980" y="157128"/>
                </a:cubicBezTo>
                <a:cubicBezTo>
                  <a:pt x="509673" y="173415"/>
                  <a:pt x="336332" y="830713"/>
                  <a:pt x="309575" y="813263"/>
                </a:cubicBezTo>
                <a:cubicBezTo>
                  <a:pt x="282818" y="795813"/>
                  <a:pt x="407297" y="-106954"/>
                  <a:pt x="358436" y="10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5E877F9A-8E04-C3EB-10B6-99F46FB8DF52}"/>
              </a:ext>
            </a:extLst>
          </p:cNvPr>
          <p:cNvSpPr/>
          <p:nvPr/>
        </p:nvSpPr>
        <p:spPr>
          <a:xfrm>
            <a:off x="3306008" y="3125189"/>
            <a:ext cx="582272" cy="1331120"/>
          </a:xfrm>
          <a:custGeom>
            <a:avLst/>
            <a:gdLst>
              <a:gd name="connsiteX0" fmla="*/ 581937 w 582272"/>
              <a:gd name="connsiteY0" fmla="*/ 1919 h 1331120"/>
              <a:gd name="connsiteX1" fmla="*/ 142187 w 582272"/>
              <a:gd name="connsiteY1" fmla="*/ 818597 h 1331120"/>
              <a:gd name="connsiteX2" fmla="*/ 9565 w 582272"/>
              <a:gd name="connsiteY2" fmla="*/ 1307208 h 1331120"/>
              <a:gd name="connsiteX3" fmla="*/ 16545 w 582272"/>
              <a:gd name="connsiteY3" fmla="*/ 1188545 h 1331120"/>
              <a:gd name="connsiteX4" fmla="*/ 65406 w 582272"/>
              <a:gd name="connsiteY4" fmla="*/ 609193 h 1331120"/>
              <a:gd name="connsiteX5" fmla="*/ 581937 w 582272"/>
              <a:gd name="connsiteY5" fmla="*/ 1919 h 1331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2272" h="1331120">
                <a:moveTo>
                  <a:pt x="581937" y="1919"/>
                </a:moveTo>
                <a:cubicBezTo>
                  <a:pt x="594734" y="36820"/>
                  <a:pt x="237582" y="601049"/>
                  <a:pt x="142187" y="818597"/>
                </a:cubicBezTo>
                <a:cubicBezTo>
                  <a:pt x="46792" y="1036145"/>
                  <a:pt x="30505" y="1245550"/>
                  <a:pt x="9565" y="1307208"/>
                </a:cubicBezTo>
                <a:cubicBezTo>
                  <a:pt x="-11375" y="1368866"/>
                  <a:pt x="7238" y="1304881"/>
                  <a:pt x="16545" y="1188545"/>
                </a:cubicBezTo>
                <a:cubicBezTo>
                  <a:pt x="25852" y="1072209"/>
                  <a:pt x="-25336" y="801147"/>
                  <a:pt x="65406" y="609193"/>
                </a:cubicBezTo>
                <a:cubicBezTo>
                  <a:pt x="156148" y="417239"/>
                  <a:pt x="569140" y="-32982"/>
                  <a:pt x="581937" y="19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B797EC2E-4E08-6140-4D53-0AAD1F1A24E1}"/>
              </a:ext>
            </a:extLst>
          </p:cNvPr>
          <p:cNvSpPr/>
          <p:nvPr/>
        </p:nvSpPr>
        <p:spPr>
          <a:xfrm>
            <a:off x="3189766" y="5185567"/>
            <a:ext cx="503250" cy="2059238"/>
          </a:xfrm>
          <a:custGeom>
            <a:avLst/>
            <a:gdLst>
              <a:gd name="connsiteX0" fmla="*/ 83926 w 503250"/>
              <a:gd name="connsiteY0" fmla="*/ 686 h 2059238"/>
              <a:gd name="connsiteX1" fmla="*/ 384072 w 503250"/>
              <a:gd name="connsiteY1" fmla="*/ 747563 h 2059238"/>
              <a:gd name="connsiteX2" fmla="*/ 411993 w 503250"/>
              <a:gd name="connsiteY2" fmla="*/ 607960 h 2059238"/>
              <a:gd name="connsiteX3" fmla="*/ 405013 w 503250"/>
              <a:gd name="connsiteY3" fmla="*/ 1529340 h 2059238"/>
              <a:gd name="connsiteX4" fmla="*/ 502735 w 503250"/>
              <a:gd name="connsiteY4" fmla="*/ 2052851 h 2059238"/>
              <a:gd name="connsiteX5" fmla="*/ 356152 w 503250"/>
              <a:gd name="connsiteY5" fmla="*/ 1766665 h 2059238"/>
              <a:gd name="connsiteX6" fmla="*/ 90906 w 503250"/>
              <a:gd name="connsiteY6" fmla="*/ 998848 h 2059238"/>
              <a:gd name="connsiteX7" fmla="*/ 160707 w 503250"/>
              <a:gd name="connsiteY7" fmla="*/ 1180332 h 2059238"/>
              <a:gd name="connsiteX8" fmla="*/ 146747 w 503250"/>
              <a:gd name="connsiteY8" fmla="*/ 524198 h 2059238"/>
              <a:gd name="connsiteX9" fmla="*/ 118826 w 503250"/>
              <a:gd name="connsiteY9" fmla="*/ 363654 h 2059238"/>
              <a:gd name="connsiteX10" fmla="*/ 164 w 503250"/>
              <a:gd name="connsiteY10" fmla="*/ 607960 h 2059238"/>
              <a:gd name="connsiteX11" fmla="*/ 83926 w 503250"/>
              <a:gd name="connsiteY11" fmla="*/ 686 h 2059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3250" h="2059238">
                <a:moveTo>
                  <a:pt x="83926" y="686"/>
                </a:moveTo>
                <a:cubicBezTo>
                  <a:pt x="147911" y="23953"/>
                  <a:pt x="329394" y="646351"/>
                  <a:pt x="384072" y="747563"/>
                </a:cubicBezTo>
                <a:cubicBezTo>
                  <a:pt x="438750" y="848775"/>
                  <a:pt x="408503" y="477664"/>
                  <a:pt x="411993" y="607960"/>
                </a:cubicBezTo>
                <a:cubicBezTo>
                  <a:pt x="415483" y="738256"/>
                  <a:pt x="389889" y="1288525"/>
                  <a:pt x="405013" y="1529340"/>
                </a:cubicBezTo>
                <a:cubicBezTo>
                  <a:pt x="420137" y="1770155"/>
                  <a:pt x="510878" y="2013297"/>
                  <a:pt x="502735" y="2052851"/>
                </a:cubicBezTo>
                <a:cubicBezTo>
                  <a:pt x="494592" y="2092405"/>
                  <a:pt x="424790" y="1942332"/>
                  <a:pt x="356152" y="1766665"/>
                </a:cubicBezTo>
                <a:cubicBezTo>
                  <a:pt x="287514" y="1590998"/>
                  <a:pt x="123480" y="1096570"/>
                  <a:pt x="90906" y="998848"/>
                </a:cubicBezTo>
                <a:cubicBezTo>
                  <a:pt x="58332" y="901126"/>
                  <a:pt x="151400" y="1259440"/>
                  <a:pt x="160707" y="1180332"/>
                </a:cubicBezTo>
                <a:cubicBezTo>
                  <a:pt x="170014" y="1101224"/>
                  <a:pt x="153727" y="660311"/>
                  <a:pt x="146747" y="524198"/>
                </a:cubicBezTo>
                <a:cubicBezTo>
                  <a:pt x="139767" y="388085"/>
                  <a:pt x="143256" y="349694"/>
                  <a:pt x="118826" y="363654"/>
                </a:cubicBezTo>
                <a:cubicBezTo>
                  <a:pt x="94396" y="377614"/>
                  <a:pt x="2491" y="662638"/>
                  <a:pt x="164" y="607960"/>
                </a:cubicBezTo>
                <a:cubicBezTo>
                  <a:pt x="-2163" y="553282"/>
                  <a:pt x="19941" y="-22581"/>
                  <a:pt x="83926" y="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0C1E16CF-A19B-1C97-3358-3737AA4DB027}"/>
              </a:ext>
            </a:extLst>
          </p:cNvPr>
          <p:cNvSpPr/>
          <p:nvPr/>
        </p:nvSpPr>
        <p:spPr>
          <a:xfrm>
            <a:off x="4920839" y="4548532"/>
            <a:ext cx="140214" cy="1139678"/>
          </a:xfrm>
          <a:custGeom>
            <a:avLst/>
            <a:gdLst>
              <a:gd name="connsiteX0" fmla="*/ 69970 w 140214"/>
              <a:gd name="connsiteY0" fmla="*/ 9508 h 1139678"/>
              <a:gd name="connsiteX1" fmla="*/ 132792 w 140214"/>
              <a:gd name="connsiteY1" fmla="*/ 658662 h 1139678"/>
              <a:gd name="connsiteX2" fmla="*/ 132792 w 140214"/>
              <a:gd name="connsiteY2" fmla="*/ 526039 h 1139678"/>
              <a:gd name="connsiteX3" fmla="*/ 76950 w 140214"/>
              <a:gd name="connsiteY3" fmla="*/ 1133312 h 1139678"/>
              <a:gd name="connsiteX4" fmla="*/ 76950 w 140214"/>
              <a:gd name="connsiteY4" fmla="*/ 812225 h 1139678"/>
              <a:gd name="connsiteX5" fmla="*/ 169 w 140214"/>
              <a:gd name="connsiteY5" fmla="*/ 309654 h 1139678"/>
              <a:gd name="connsiteX6" fmla="*/ 69970 w 140214"/>
              <a:gd name="connsiteY6" fmla="*/ 9508 h 1139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214" h="1139678">
                <a:moveTo>
                  <a:pt x="69970" y="9508"/>
                </a:moveTo>
                <a:cubicBezTo>
                  <a:pt x="92074" y="67676"/>
                  <a:pt x="122322" y="572574"/>
                  <a:pt x="132792" y="658662"/>
                </a:cubicBezTo>
                <a:cubicBezTo>
                  <a:pt x="143262" y="744751"/>
                  <a:pt x="142099" y="446931"/>
                  <a:pt x="132792" y="526039"/>
                </a:cubicBezTo>
                <a:cubicBezTo>
                  <a:pt x="123485" y="605147"/>
                  <a:pt x="86257" y="1085614"/>
                  <a:pt x="76950" y="1133312"/>
                </a:cubicBezTo>
                <a:cubicBezTo>
                  <a:pt x="67643" y="1181010"/>
                  <a:pt x="89747" y="949501"/>
                  <a:pt x="76950" y="812225"/>
                </a:cubicBezTo>
                <a:cubicBezTo>
                  <a:pt x="64153" y="674949"/>
                  <a:pt x="3659" y="445767"/>
                  <a:pt x="169" y="309654"/>
                </a:cubicBezTo>
                <a:cubicBezTo>
                  <a:pt x="-3321" y="173541"/>
                  <a:pt x="47866" y="-48660"/>
                  <a:pt x="69970" y="95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3B57BF99-F755-3E0E-FD6A-B7B8E5212232}"/>
              </a:ext>
            </a:extLst>
          </p:cNvPr>
          <p:cNvSpPr/>
          <p:nvPr/>
        </p:nvSpPr>
        <p:spPr>
          <a:xfrm>
            <a:off x="5025627" y="5751573"/>
            <a:ext cx="286535" cy="527913"/>
          </a:xfrm>
          <a:custGeom>
            <a:avLst/>
            <a:gdLst>
              <a:gd name="connsiteX0" fmla="*/ 83 w 286535"/>
              <a:gd name="connsiteY0" fmla="*/ 73 h 527913"/>
              <a:gd name="connsiteX1" fmla="*/ 230428 w 286535"/>
              <a:gd name="connsiteY1" fmla="*/ 300219 h 527913"/>
              <a:gd name="connsiteX2" fmla="*/ 286269 w 286535"/>
              <a:gd name="connsiteY2" fmla="*/ 523584 h 527913"/>
              <a:gd name="connsiteX3" fmla="*/ 244388 w 286535"/>
              <a:gd name="connsiteY3" fmla="*/ 432842 h 527913"/>
              <a:gd name="connsiteX4" fmla="*/ 97805 w 286535"/>
              <a:gd name="connsiteY4" fmla="*/ 251358 h 527913"/>
              <a:gd name="connsiteX5" fmla="*/ 202507 w 286535"/>
              <a:gd name="connsiteY5" fmla="*/ 328140 h 527913"/>
              <a:gd name="connsiteX6" fmla="*/ 83 w 286535"/>
              <a:gd name="connsiteY6" fmla="*/ 73 h 527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6535" h="527913">
                <a:moveTo>
                  <a:pt x="83" y="73"/>
                </a:moveTo>
                <a:cubicBezTo>
                  <a:pt x="4736" y="-4580"/>
                  <a:pt x="182730" y="212967"/>
                  <a:pt x="230428" y="300219"/>
                </a:cubicBezTo>
                <a:cubicBezTo>
                  <a:pt x="278126" y="387471"/>
                  <a:pt x="283942" y="501480"/>
                  <a:pt x="286269" y="523584"/>
                </a:cubicBezTo>
                <a:cubicBezTo>
                  <a:pt x="288596" y="545688"/>
                  <a:pt x="275799" y="478213"/>
                  <a:pt x="244388" y="432842"/>
                </a:cubicBezTo>
                <a:cubicBezTo>
                  <a:pt x="212977" y="387471"/>
                  <a:pt x="104785" y="268808"/>
                  <a:pt x="97805" y="251358"/>
                </a:cubicBezTo>
                <a:cubicBezTo>
                  <a:pt x="90825" y="233908"/>
                  <a:pt x="217631" y="370021"/>
                  <a:pt x="202507" y="328140"/>
                </a:cubicBezTo>
                <a:cubicBezTo>
                  <a:pt x="187383" y="286259"/>
                  <a:pt x="-4570" y="4726"/>
                  <a:pt x="83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71D8868F-3CD8-9A03-BE8A-8B8BE226C017}"/>
              </a:ext>
            </a:extLst>
          </p:cNvPr>
          <p:cNvSpPr/>
          <p:nvPr/>
        </p:nvSpPr>
        <p:spPr>
          <a:xfrm>
            <a:off x="5883184" y="6477578"/>
            <a:ext cx="1247423" cy="349011"/>
          </a:xfrm>
          <a:custGeom>
            <a:avLst/>
            <a:gdLst>
              <a:gd name="connsiteX0" fmla="*/ 8065 w 1247423"/>
              <a:gd name="connsiteY0" fmla="*/ 4 h 349011"/>
              <a:gd name="connsiteX1" fmla="*/ 629298 w 1247423"/>
              <a:gd name="connsiteY1" fmla="*/ 237329 h 349011"/>
              <a:gd name="connsiteX2" fmla="*/ 538556 w 1247423"/>
              <a:gd name="connsiteY2" fmla="*/ 265249 h 349011"/>
              <a:gd name="connsiteX3" fmla="*/ 964346 w 1247423"/>
              <a:gd name="connsiteY3" fmla="*/ 216388 h 349011"/>
              <a:gd name="connsiteX4" fmla="*/ 873604 w 1247423"/>
              <a:gd name="connsiteY4" fmla="*/ 251289 h 349011"/>
              <a:gd name="connsiteX5" fmla="*/ 1236572 w 1247423"/>
              <a:gd name="connsiteY5" fmla="*/ 69805 h 349011"/>
              <a:gd name="connsiteX6" fmla="*/ 1131869 w 1247423"/>
              <a:gd name="connsiteY6" fmla="*/ 132627 h 349011"/>
              <a:gd name="connsiteX7" fmla="*/ 922465 w 1247423"/>
              <a:gd name="connsiteY7" fmla="*/ 307130 h 349011"/>
              <a:gd name="connsiteX8" fmla="*/ 629298 w 1247423"/>
              <a:gd name="connsiteY8" fmla="*/ 328071 h 349011"/>
              <a:gd name="connsiteX9" fmla="*/ 1069048 w 1247423"/>
              <a:gd name="connsiteY9" fmla="*/ 349011 h 349011"/>
              <a:gd name="connsiteX10" fmla="*/ 524596 w 1247423"/>
              <a:gd name="connsiteY10" fmla="*/ 328071 h 349011"/>
              <a:gd name="connsiteX11" fmla="*/ 231430 w 1247423"/>
              <a:gd name="connsiteY11" fmla="*/ 272230 h 349011"/>
              <a:gd name="connsiteX12" fmla="*/ 371033 w 1247423"/>
              <a:gd name="connsiteY12" fmla="*/ 286190 h 349011"/>
              <a:gd name="connsiteX13" fmla="*/ 161628 w 1247423"/>
              <a:gd name="connsiteY13" fmla="*/ 160547 h 349011"/>
              <a:gd name="connsiteX14" fmla="*/ 266331 w 1247423"/>
              <a:gd name="connsiteY14" fmla="*/ 230349 h 349011"/>
              <a:gd name="connsiteX15" fmla="*/ 8065 w 1247423"/>
              <a:gd name="connsiteY15" fmla="*/ 4 h 34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47423" h="349011">
                <a:moveTo>
                  <a:pt x="8065" y="4"/>
                </a:moveTo>
                <a:cubicBezTo>
                  <a:pt x="68559" y="1167"/>
                  <a:pt x="540883" y="193122"/>
                  <a:pt x="629298" y="237329"/>
                </a:cubicBezTo>
                <a:cubicBezTo>
                  <a:pt x="717713" y="281536"/>
                  <a:pt x="482715" y="268739"/>
                  <a:pt x="538556" y="265249"/>
                </a:cubicBezTo>
                <a:cubicBezTo>
                  <a:pt x="594397" y="261759"/>
                  <a:pt x="908505" y="218715"/>
                  <a:pt x="964346" y="216388"/>
                </a:cubicBezTo>
                <a:cubicBezTo>
                  <a:pt x="1020187" y="214061"/>
                  <a:pt x="828233" y="275720"/>
                  <a:pt x="873604" y="251289"/>
                </a:cubicBezTo>
                <a:cubicBezTo>
                  <a:pt x="918975" y="226858"/>
                  <a:pt x="1193528" y="89582"/>
                  <a:pt x="1236572" y="69805"/>
                </a:cubicBezTo>
                <a:cubicBezTo>
                  <a:pt x="1279616" y="50028"/>
                  <a:pt x="1184220" y="93073"/>
                  <a:pt x="1131869" y="132627"/>
                </a:cubicBezTo>
                <a:cubicBezTo>
                  <a:pt x="1079518" y="172181"/>
                  <a:pt x="1006227" y="274556"/>
                  <a:pt x="922465" y="307130"/>
                </a:cubicBezTo>
                <a:cubicBezTo>
                  <a:pt x="838703" y="339704"/>
                  <a:pt x="604868" y="321091"/>
                  <a:pt x="629298" y="328071"/>
                </a:cubicBezTo>
                <a:cubicBezTo>
                  <a:pt x="653728" y="335051"/>
                  <a:pt x="1086498" y="349011"/>
                  <a:pt x="1069048" y="349011"/>
                </a:cubicBezTo>
                <a:cubicBezTo>
                  <a:pt x="1051598" y="349011"/>
                  <a:pt x="664199" y="340868"/>
                  <a:pt x="524596" y="328071"/>
                </a:cubicBezTo>
                <a:cubicBezTo>
                  <a:pt x="384993" y="315274"/>
                  <a:pt x="257024" y="279210"/>
                  <a:pt x="231430" y="272230"/>
                </a:cubicBezTo>
                <a:cubicBezTo>
                  <a:pt x="205836" y="265250"/>
                  <a:pt x="382667" y="304804"/>
                  <a:pt x="371033" y="286190"/>
                </a:cubicBezTo>
                <a:cubicBezTo>
                  <a:pt x="359399" y="267576"/>
                  <a:pt x="179078" y="169854"/>
                  <a:pt x="161628" y="160547"/>
                </a:cubicBezTo>
                <a:cubicBezTo>
                  <a:pt x="144178" y="151240"/>
                  <a:pt x="286108" y="253616"/>
                  <a:pt x="266331" y="230349"/>
                </a:cubicBezTo>
                <a:cubicBezTo>
                  <a:pt x="246554" y="207082"/>
                  <a:pt x="-52429" y="-1159"/>
                  <a:pt x="8065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598CC3F9-D4D8-56EE-2DBD-251DE0D714B0}"/>
              </a:ext>
            </a:extLst>
          </p:cNvPr>
          <p:cNvSpPr/>
          <p:nvPr/>
        </p:nvSpPr>
        <p:spPr>
          <a:xfrm>
            <a:off x="7461753" y="5021153"/>
            <a:ext cx="700169" cy="1444043"/>
          </a:xfrm>
          <a:custGeom>
            <a:avLst/>
            <a:gdLst>
              <a:gd name="connsiteX0" fmla="*/ 663145 w 700169"/>
              <a:gd name="connsiteY0" fmla="*/ 4557 h 1444043"/>
              <a:gd name="connsiteX1" fmla="*/ 362998 w 700169"/>
              <a:gd name="connsiteY1" fmla="*/ 639751 h 1444043"/>
              <a:gd name="connsiteX2" fmla="*/ 446760 w 700169"/>
              <a:gd name="connsiteY2" fmla="*/ 472227 h 1444043"/>
              <a:gd name="connsiteX3" fmla="*/ 272256 w 700169"/>
              <a:gd name="connsiteY3" fmla="*/ 932917 h 1444043"/>
              <a:gd name="connsiteX4" fmla="*/ 383939 w 700169"/>
              <a:gd name="connsiteY4" fmla="*/ 716532 h 1444043"/>
              <a:gd name="connsiteX5" fmla="*/ 160574 w 700169"/>
              <a:gd name="connsiteY5" fmla="*/ 1274945 h 1444043"/>
              <a:gd name="connsiteX6" fmla="*/ 230375 w 700169"/>
              <a:gd name="connsiteY6" fmla="*/ 1079500 h 1444043"/>
              <a:gd name="connsiteX7" fmla="*/ 30 w 700169"/>
              <a:gd name="connsiteY7" fmla="*/ 1442468 h 1444043"/>
              <a:gd name="connsiteX8" fmla="*/ 216415 w 700169"/>
              <a:gd name="connsiteY8" fmla="*/ 1191183 h 1444043"/>
              <a:gd name="connsiteX9" fmla="*/ 530522 w 700169"/>
              <a:gd name="connsiteY9" fmla="*/ 723513 h 1444043"/>
              <a:gd name="connsiteX10" fmla="*/ 530522 w 700169"/>
              <a:gd name="connsiteY10" fmla="*/ 779354 h 1444043"/>
              <a:gd name="connsiteX11" fmla="*/ 698045 w 700169"/>
              <a:gd name="connsiteY11" fmla="*/ 172081 h 1444043"/>
              <a:gd name="connsiteX12" fmla="*/ 628244 w 700169"/>
              <a:gd name="connsiteY12" fmla="*/ 346584 h 1444043"/>
              <a:gd name="connsiteX13" fmla="*/ 663145 w 700169"/>
              <a:gd name="connsiteY13" fmla="*/ 4557 h 1444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00169" h="1444043">
                <a:moveTo>
                  <a:pt x="663145" y="4557"/>
                </a:moveTo>
                <a:cubicBezTo>
                  <a:pt x="618937" y="53418"/>
                  <a:pt x="399062" y="561806"/>
                  <a:pt x="362998" y="639751"/>
                </a:cubicBezTo>
                <a:cubicBezTo>
                  <a:pt x="326934" y="717696"/>
                  <a:pt x="461884" y="423366"/>
                  <a:pt x="446760" y="472227"/>
                </a:cubicBezTo>
                <a:cubicBezTo>
                  <a:pt x="431636" y="521088"/>
                  <a:pt x="282726" y="892200"/>
                  <a:pt x="272256" y="932917"/>
                </a:cubicBezTo>
                <a:cubicBezTo>
                  <a:pt x="261786" y="973634"/>
                  <a:pt x="402553" y="659527"/>
                  <a:pt x="383939" y="716532"/>
                </a:cubicBezTo>
                <a:cubicBezTo>
                  <a:pt x="365325" y="773537"/>
                  <a:pt x="186168" y="1214450"/>
                  <a:pt x="160574" y="1274945"/>
                </a:cubicBezTo>
                <a:cubicBezTo>
                  <a:pt x="134980" y="1335440"/>
                  <a:pt x="257132" y="1051580"/>
                  <a:pt x="230375" y="1079500"/>
                </a:cubicBezTo>
                <a:cubicBezTo>
                  <a:pt x="203618" y="1107421"/>
                  <a:pt x="2357" y="1423854"/>
                  <a:pt x="30" y="1442468"/>
                </a:cubicBezTo>
                <a:cubicBezTo>
                  <a:pt x="-2297" y="1461082"/>
                  <a:pt x="128000" y="1311009"/>
                  <a:pt x="216415" y="1191183"/>
                </a:cubicBezTo>
                <a:cubicBezTo>
                  <a:pt x="304830" y="1071357"/>
                  <a:pt x="478171" y="792151"/>
                  <a:pt x="530522" y="723513"/>
                </a:cubicBezTo>
                <a:cubicBezTo>
                  <a:pt x="582873" y="654875"/>
                  <a:pt x="502601" y="871259"/>
                  <a:pt x="530522" y="779354"/>
                </a:cubicBezTo>
                <a:cubicBezTo>
                  <a:pt x="558442" y="687449"/>
                  <a:pt x="681758" y="244209"/>
                  <a:pt x="698045" y="172081"/>
                </a:cubicBezTo>
                <a:cubicBezTo>
                  <a:pt x="714332" y="99953"/>
                  <a:pt x="631734" y="377995"/>
                  <a:pt x="628244" y="346584"/>
                </a:cubicBezTo>
                <a:cubicBezTo>
                  <a:pt x="624754" y="315173"/>
                  <a:pt x="707353" y="-44304"/>
                  <a:pt x="663145" y="4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C44ED869-17E2-8E09-AC15-879AB1459A59}"/>
              </a:ext>
            </a:extLst>
          </p:cNvPr>
          <p:cNvSpPr/>
          <p:nvPr/>
        </p:nvSpPr>
        <p:spPr>
          <a:xfrm>
            <a:off x="7593966" y="3142302"/>
            <a:ext cx="590007" cy="2213148"/>
          </a:xfrm>
          <a:custGeom>
            <a:avLst/>
            <a:gdLst>
              <a:gd name="connsiteX0" fmla="*/ 351689 w 590007"/>
              <a:gd name="connsiteY0" fmla="*/ 346 h 2213148"/>
              <a:gd name="connsiteX1" fmla="*/ 111057 w 590007"/>
              <a:gd name="connsiteY1" fmla="*/ 678927 h 2213148"/>
              <a:gd name="connsiteX2" fmla="*/ 144746 w 590007"/>
              <a:gd name="connsiteY2" fmla="*/ 592300 h 2213148"/>
              <a:gd name="connsiteX3" fmla="*/ 67743 w 590007"/>
              <a:gd name="connsiteY3" fmla="*/ 837744 h 2213148"/>
              <a:gd name="connsiteX4" fmla="*/ 192872 w 590007"/>
              <a:gd name="connsiteY4" fmla="*/ 1107252 h 2213148"/>
              <a:gd name="connsiteX5" fmla="*/ 72556 w 590007"/>
              <a:gd name="connsiteY5" fmla="*/ 933997 h 2213148"/>
              <a:gd name="connsiteX6" fmla="*/ 216935 w 590007"/>
              <a:gd name="connsiteY6" fmla="*/ 1285319 h 2213148"/>
              <a:gd name="connsiteX7" fmla="*/ 367 w 590007"/>
              <a:gd name="connsiteY7" fmla="*/ 1078376 h 2213148"/>
              <a:gd name="connsiteX8" fmla="*/ 279499 w 590007"/>
              <a:gd name="connsiteY8" fmla="*/ 1516325 h 2213148"/>
              <a:gd name="connsiteX9" fmla="*/ 568257 w 590007"/>
              <a:gd name="connsiteY9" fmla="*/ 1930212 h 2213148"/>
              <a:gd name="connsiteX10" fmla="*/ 568257 w 590007"/>
              <a:gd name="connsiteY10" fmla="*/ 1814709 h 2213148"/>
              <a:gd name="connsiteX11" fmla="*/ 558632 w 590007"/>
              <a:gd name="connsiteY11" fmla="*/ 2209344 h 2213148"/>
              <a:gd name="connsiteX12" fmla="*/ 573070 w 590007"/>
              <a:gd name="connsiteY12" fmla="*/ 1535576 h 2213148"/>
              <a:gd name="connsiteX13" fmla="*/ 346876 w 590007"/>
              <a:gd name="connsiteY13" fmla="*/ 553799 h 2213148"/>
              <a:gd name="connsiteX14" fmla="*/ 332438 w 590007"/>
              <a:gd name="connsiteY14" fmla="*/ 731866 h 2213148"/>
              <a:gd name="connsiteX15" fmla="*/ 346876 w 590007"/>
              <a:gd name="connsiteY15" fmla="*/ 356481 h 2213148"/>
              <a:gd name="connsiteX16" fmla="*/ 260249 w 590007"/>
              <a:gd name="connsiteY16" fmla="*/ 582675 h 2213148"/>
              <a:gd name="connsiteX17" fmla="*/ 351689 w 590007"/>
              <a:gd name="connsiteY17" fmla="*/ 346 h 221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90007" h="2213148">
                <a:moveTo>
                  <a:pt x="351689" y="346"/>
                </a:moveTo>
                <a:cubicBezTo>
                  <a:pt x="326824" y="16388"/>
                  <a:pt x="145547" y="580268"/>
                  <a:pt x="111057" y="678927"/>
                </a:cubicBezTo>
                <a:cubicBezTo>
                  <a:pt x="76566" y="777586"/>
                  <a:pt x="151965" y="565830"/>
                  <a:pt x="144746" y="592300"/>
                </a:cubicBezTo>
                <a:cubicBezTo>
                  <a:pt x="137527" y="618770"/>
                  <a:pt x="59722" y="751919"/>
                  <a:pt x="67743" y="837744"/>
                </a:cubicBezTo>
                <a:cubicBezTo>
                  <a:pt x="75764" y="923569"/>
                  <a:pt x="192070" y="1091210"/>
                  <a:pt x="192872" y="1107252"/>
                </a:cubicBezTo>
                <a:cubicBezTo>
                  <a:pt x="193674" y="1123294"/>
                  <a:pt x="68545" y="904319"/>
                  <a:pt x="72556" y="933997"/>
                </a:cubicBezTo>
                <a:cubicBezTo>
                  <a:pt x="76566" y="963675"/>
                  <a:pt x="228966" y="1261256"/>
                  <a:pt x="216935" y="1285319"/>
                </a:cubicBezTo>
                <a:cubicBezTo>
                  <a:pt x="204904" y="1309382"/>
                  <a:pt x="-10060" y="1039875"/>
                  <a:pt x="367" y="1078376"/>
                </a:cubicBezTo>
                <a:cubicBezTo>
                  <a:pt x="10794" y="1116877"/>
                  <a:pt x="184851" y="1374352"/>
                  <a:pt x="279499" y="1516325"/>
                </a:cubicBezTo>
                <a:cubicBezTo>
                  <a:pt x="374147" y="1658298"/>
                  <a:pt x="520131" y="1880481"/>
                  <a:pt x="568257" y="1930212"/>
                </a:cubicBezTo>
                <a:cubicBezTo>
                  <a:pt x="616383" y="1979943"/>
                  <a:pt x="569861" y="1768187"/>
                  <a:pt x="568257" y="1814709"/>
                </a:cubicBezTo>
                <a:cubicBezTo>
                  <a:pt x="566653" y="1861231"/>
                  <a:pt x="557830" y="2255866"/>
                  <a:pt x="558632" y="2209344"/>
                </a:cubicBezTo>
                <a:cubicBezTo>
                  <a:pt x="559434" y="2162822"/>
                  <a:pt x="608363" y="1811500"/>
                  <a:pt x="573070" y="1535576"/>
                </a:cubicBezTo>
                <a:cubicBezTo>
                  <a:pt x="537777" y="1259652"/>
                  <a:pt x="386981" y="687751"/>
                  <a:pt x="346876" y="553799"/>
                </a:cubicBezTo>
                <a:cubicBezTo>
                  <a:pt x="306771" y="419847"/>
                  <a:pt x="332438" y="764752"/>
                  <a:pt x="332438" y="731866"/>
                </a:cubicBezTo>
                <a:cubicBezTo>
                  <a:pt x="332438" y="698980"/>
                  <a:pt x="358907" y="381346"/>
                  <a:pt x="346876" y="356481"/>
                </a:cubicBezTo>
                <a:cubicBezTo>
                  <a:pt x="334845" y="331616"/>
                  <a:pt x="257843" y="635614"/>
                  <a:pt x="260249" y="582675"/>
                </a:cubicBezTo>
                <a:cubicBezTo>
                  <a:pt x="262655" y="529736"/>
                  <a:pt x="376554" y="-15696"/>
                  <a:pt x="351689" y="3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EF675E4F-A7D7-C72D-3AF5-5C31C7604062}"/>
              </a:ext>
            </a:extLst>
          </p:cNvPr>
          <p:cNvSpPr/>
          <p:nvPr/>
        </p:nvSpPr>
        <p:spPr>
          <a:xfrm>
            <a:off x="7334238" y="3496653"/>
            <a:ext cx="399732" cy="616876"/>
          </a:xfrm>
          <a:custGeom>
            <a:avLst/>
            <a:gdLst>
              <a:gd name="connsiteX0" fmla="*/ 370785 w 399732"/>
              <a:gd name="connsiteY0" fmla="*/ 2130 h 616876"/>
              <a:gd name="connsiteX1" fmla="*/ 48339 w 399732"/>
              <a:gd name="connsiteY1" fmla="*/ 478581 h 616876"/>
              <a:gd name="connsiteX2" fmla="*/ 202343 w 399732"/>
              <a:gd name="connsiteY2" fmla="*/ 257200 h 616876"/>
              <a:gd name="connsiteX3" fmla="*/ 168655 w 399732"/>
              <a:gd name="connsiteY3" fmla="*/ 401579 h 616876"/>
              <a:gd name="connsiteX4" fmla="*/ 33901 w 399732"/>
              <a:gd name="connsiteY4" fmla="*/ 574833 h 616876"/>
              <a:gd name="connsiteX5" fmla="*/ 57964 w 399732"/>
              <a:gd name="connsiteY5" fmla="*/ 531520 h 616876"/>
              <a:gd name="connsiteX6" fmla="*/ 14650 w 399732"/>
              <a:gd name="connsiteY6" fmla="*/ 613334 h 616876"/>
              <a:gd name="connsiteX7" fmla="*/ 351535 w 399732"/>
              <a:gd name="connsiteY7" fmla="*/ 391953 h 616876"/>
              <a:gd name="connsiteX8" fmla="*/ 288970 w 399732"/>
              <a:gd name="connsiteY8" fmla="*/ 411204 h 616876"/>
              <a:gd name="connsiteX9" fmla="*/ 399661 w 399732"/>
              <a:gd name="connsiteY9" fmla="*/ 127259 h 616876"/>
              <a:gd name="connsiteX10" fmla="*/ 269720 w 399732"/>
              <a:gd name="connsiteY10" fmla="*/ 295701 h 616876"/>
              <a:gd name="connsiteX11" fmla="*/ 370785 w 399732"/>
              <a:gd name="connsiteY11" fmla="*/ 2130 h 61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9732" h="616876">
                <a:moveTo>
                  <a:pt x="370785" y="2130"/>
                </a:moveTo>
                <a:cubicBezTo>
                  <a:pt x="333888" y="32610"/>
                  <a:pt x="76413" y="436069"/>
                  <a:pt x="48339" y="478581"/>
                </a:cubicBezTo>
                <a:cubicBezTo>
                  <a:pt x="20265" y="521093"/>
                  <a:pt x="182290" y="270034"/>
                  <a:pt x="202343" y="257200"/>
                </a:cubicBezTo>
                <a:cubicBezTo>
                  <a:pt x="222396" y="244366"/>
                  <a:pt x="196729" y="348640"/>
                  <a:pt x="168655" y="401579"/>
                </a:cubicBezTo>
                <a:cubicBezTo>
                  <a:pt x="140581" y="454518"/>
                  <a:pt x="52349" y="553176"/>
                  <a:pt x="33901" y="574833"/>
                </a:cubicBezTo>
                <a:cubicBezTo>
                  <a:pt x="15452" y="596490"/>
                  <a:pt x="61172" y="525103"/>
                  <a:pt x="57964" y="531520"/>
                </a:cubicBezTo>
                <a:cubicBezTo>
                  <a:pt x="54756" y="537937"/>
                  <a:pt x="-34278" y="636595"/>
                  <a:pt x="14650" y="613334"/>
                </a:cubicBezTo>
                <a:cubicBezTo>
                  <a:pt x="63578" y="590073"/>
                  <a:pt x="305815" y="425641"/>
                  <a:pt x="351535" y="391953"/>
                </a:cubicBezTo>
                <a:cubicBezTo>
                  <a:pt x="397255" y="358265"/>
                  <a:pt x="280949" y="455320"/>
                  <a:pt x="288970" y="411204"/>
                </a:cubicBezTo>
                <a:cubicBezTo>
                  <a:pt x="296991" y="367088"/>
                  <a:pt x="402869" y="146510"/>
                  <a:pt x="399661" y="127259"/>
                </a:cubicBezTo>
                <a:cubicBezTo>
                  <a:pt x="396453" y="108009"/>
                  <a:pt x="276137" y="313347"/>
                  <a:pt x="269720" y="295701"/>
                </a:cubicBezTo>
                <a:cubicBezTo>
                  <a:pt x="263303" y="278055"/>
                  <a:pt x="407682" y="-28350"/>
                  <a:pt x="370785" y="2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396AD4B8-6D27-EA0F-4DF5-4AFC1498207F}"/>
              </a:ext>
            </a:extLst>
          </p:cNvPr>
          <p:cNvSpPr/>
          <p:nvPr/>
        </p:nvSpPr>
        <p:spPr>
          <a:xfrm>
            <a:off x="5955542" y="7029913"/>
            <a:ext cx="1371366" cy="2217176"/>
          </a:xfrm>
          <a:custGeom>
            <a:avLst/>
            <a:gdLst>
              <a:gd name="connsiteX0" fmla="*/ 1232658 w 1371366"/>
              <a:gd name="connsiteY0" fmla="*/ 221787 h 2217176"/>
              <a:gd name="connsiteX1" fmla="*/ 978658 w 1371366"/>
              <a:gd name="connsiteY1" fmla="*/ 1466387 h 2217176"/>
              <a:gd name="connsiteX2" fmla="*/ 1194558 w 1371366"/>
              <a:gd name="connsiteY2" fmla="*/ 1910887 h 2217176"/>
              <a:gd name="connsiteX3" fmla="*/ 1169158 w 1371366"/>
              <a:gd name="connsiteY3" fmla="*/ 1644187 h 2217176"/>
              <a:gd name="connsiteX4" fmla="*/ 800858 w 1371366"/>
              <a:gd name="connsiteY4" fmla="*/ 2215687 h 2217176"/>
              <a:gd name="connsiteX5" fmla="*/ 1016758 w 1371366"/>
              <a:gd name="connsiteY5" fmla="*/ 1440987 h 2217176"/>
              <a:gd name="connsiteX6" fmla="*/ 724658 w 1371366"/>
              <a:gd name="connsiteY6" fmla="*/ 1694987 h 2217176"/>
              <a:gd name="connsiteX7" fmla="*/ 800858 w 1371366"/>
              <a:gd name="connsiteY7" fmla="*/ 793287 h 2217176"/>
              <a:gd name="connsiteX8" fmla="*/ 508758 w 1371366"/>
              <a:gd name="connsiteY8" fmla="*/ 1504487 h 2217176"/>
              <a:gd name="connsiteX9" fmla="*/ 534158 w 1371366"/>
              <a:gd name="connsiteY9" fmla="*/ 1085387 h 2217176"/>
              <a:gd name="connsiteX10" fmla="*/ 496058 w 1371366"/>
              <a:gd name="connsiteY10" fmla="*/ 640887 h 2217176"/>
              <a:gd name="connsiteX11" fmla="*/ 758 w 1371366"/>
              <a:gd name="connsiteY11" fmla="*/ 424987 h 2217176"/>
              <a:gd name="connsiteX12" fmla="*/ 394458 w 1371366"/>
              <a:gd name="connsiteY12" fmla="*/ 539287 h 2217176"/>
              <a:gd name="connsiteX13" fmla="*/ 838958 w 1371366"/>
              <a:gd name="connsiteY13" fmla="*/ 323387 h 2217176"/>
              <a:gd name="connsiteX14" fmla="*/ 623058 w 1371366"/>
              <a:gd name="connsiteY14" fmla="*/ 488487 h 2217176"/>
              <a:gd name="connsiteX15" fmla="*/ 1334258 w 1371366"/>
              <a:gd name="connsiteY15" fmla="*/ 18587 h 2217176"/>
              <a:gd name="connsiteX16" fmla="*/ 1232658 w 1371366"/>
              <a:gd name="connsiteY16" fmla="*/ 221787 h 2217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71366" h="2217176">
                <a:moveTo>
                  <a:pt x="1232658" y="221787"/>
                </a:moveTo>
                <a:cubicBezTo>
                  <a:pt x="1173391" y="463087"/>
                  <a:pt x="985008" y="1184870"/>
                  <a:pt x="978658" y="1466387"/>
                </a:cubicBezTo>
                <a:cubicBezTo>
                  <a:pt x="972308" y="1747904"/>
                  <a:pt x="1162808" y="1881254"/>
                  <a:pt x="1194558" y="1910887"/>
                </a:cubicBezTo>
                <a:cubicBezTo>
                  <a:pt x="1226308" y="1940520"/>
                  <a:pt x="1234775" y="1593387"/>
                  <a:pt x="1169158" y="1644187"/>
                </a:cubicBezTo>
                <a:cubicBezTo>
                  <a:pt x="1103541" y="1694987"/>
                  <a:pt x="826258" y="2249554"/>
                  <a:pt x="800858" y="2215687"/>
                </a:cubicBezTo>
                <a:cubicBezTo>
                  <a:pt x="775458" y="2181820"/>
                  <a:pt x="1029458" y="1527770"/>
                  <a:pt x="1016758" y="1440987"/>
                </a:cubicBezTo>
                <a:cubicBezTo>
                  <a:pt x="1004058" y="1354204"/>
                  <a:pt x="760641" y="1802937"/>
                  <a:pt x="724658" y="1694987"/>
                </a:cubicBezTo>
                <a:cubicBezTo>
                  <a:pt x="688675" y="1587037"/>
                  <a:pt x="836841" y="825037"/>
                  <a:pt x="800858" y="793287"/>
                </a:cubicBezTo>
                <a:cubicBezTo>
                  <a:pt x="764875" y="761537"/>
                  <a:pt x="553208" y="1455804"/>
                  <a:pt x="508758" y="1504487"/>
                </a:cubicBezTo>
                <a:cubicBezTo>
                  <a:pt x="464308" y="1553170"/>
                  <a:pt x="536275" y="1229320"/>
                  <a:pt x="534158" y="1085387"/>
                </a:cubicBezTo>
                <a:cubicBezTo>
                  <a:pt x="532041" y="941454"/>
                  <a:pt x="584958" y="750954"/>
                  <a:pt x="496058" y="640887"/>
                </a:cubicBezTo>
                <a:cubicBezTo>
                  <a:pt x="407158" y="530820"/>
                  <a:pt x="17691" y="441920"/>
                  <a:pt x="758" y="424987"/>
                </a:cubicBezTo>
                <a:cubicBezTo>
                  <a:pt x="-16175" y="408054"/>
                  <a:pt x="254758" y="556220"/>
                  <a:pt x="394458" y="539287"/>
                </a:cubicBezTo>
                <a:cubicBezTo>
                  <a:pt x="534158" y="522354"/>
                  <a:pt x="800858" y="331854"/>
                  <a:pt x="838958" y="323387"/>
                </a:cubicBezTo>
                <a:cubicBezTo>
                  <a:pt x="877058" y="314920"/>
                  <a:pt x="540508" y="539287"/>
                  <a:pt x="623058" y="488487"/>
                </a:cubicBezTo>
                <a:cubicBezTo>
                  <a:pt x="705608" y="437687"/>
                  <a:pt x="1228425" y="56687"/>
                  <a:pt x="1334258" y="18587"/>
                </a:cubicBezTo>
                <a:cubicBezTo>
                  <a:pt x="1440091" y="-19513"/>
                  <a:pt x="1291925" y="-19513"/>
                  <a:pt x="1232658" y="2217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367DEF8E-C04E-5625-FF22-360EF774D88E}"/>
              </a:ext>
            </a:extLst>
          </p:cNvPr>
          <p:cNvSpPr/>
          <p:nvPr/>
        </p:nvSpPr>
        <p:spPr>
          <a:xfrm>
            <a:off x="4632127" y="6514269"/>
            <a:ext cx="1949737" cy="2287635"/>
          </a:xfrm>
          <a:custGeom>
            <a:avLst/>
            <a:gdLst>
              <a:gd name="connsiteX0" fmla="*/ 295473 w 1949737"/>
              <a:gd name="connsiteY0" fmla="*/ 831 h 2287635"/>
              <a:gd name="connsiteX1" fmla="*/ 1222573 w 1949737"/>
              <a:gd name="connsiteY1" fmla="*/ 851731 h 2287635"/>
              <a:gd name="connsiteX2" fmla="*/ 1146373 w 1949737"/>
              <a:gd name="connsiteY2" fmla="*/ 762831 h 2287635"/>
              <a:gd name="connsiteX3" fmla="*/ 1921073 w 1949737"/>
              <a:gd name="connsiteY3" fmla="*/ 991431 h 2287635"/>
              <a:gd name="connsiteX4" fmla="*/ 1768673 w 1949737"/>
              <a:gd name="connsiteY4" fmla="*/ 1093031 h 2287635"/>
              <a:gd name="connsiteX5" fmla="*/ 1628973 w 1949737"/>
              <a:gd name="connsiteY5" fmla="*/ 1537531 h 2287635"/>
              <a:gd name="connsiteX6" fmla="*/ 1679773 w 1949737"/>
              <a:gd name="connsiteY6" fmla="*/ 1766131 h 2287635"/>
              <a:gd name="connsiteX7" fmla="*/ 1628973 w 1949737"/>
              <a:gd name="connsiteY7" fmla="*/ 1334331 h 2287635"/>
              <a:gd name="connsiteX8" fmla="*/ 1501973 w 1949737"/>
              <a:gd name="connsiteY8" fmla="*/ 1359731 h 2287635"/>
              <a:gd name="connsiteX9" fmla="*/ 1438473 w 1949737"/>
              <a:gd name="connsiteY9" fmla="*/ 2286831 h 2287635"/>
              <a:gd name="connsiteX10" fmla="*/ 1374973 w 1949737"/>
              <a:gd name="connsiteY10" fmla="*/ 1181931 h 2287635"/>
              <a:gd name="connsiteX11" fmla="*/ 1044773 w 1949737"/>
              <a:gd name="connsiteY11" fmla="*/ 1321631 h 2287635"/>
              <a:gd name="connsiteX12" fmla="*/ 790773 w 1949737"/>
              <a:gd name="connsiteY12" fmla="*/ 915231 h 2287635"/>
              <a:gd name="connsiteX13" fmla="*/ 447873 w 1949737"/>
              <a:gd name="connsiteY13" fmla="*/ 1715331 h 2287635"/>
              <a:gd name="connsiteX14" fmla="*/ 447873 w 1949737"/>
              <a:gd name="connsiteY14" fmla="*/ 1905831 h 2287635"/>
              <a:gd name="connsiteX15" fmla="*/ 358973 w 1949737"/>
              <a:gd name="connsiteY15" fmla="*/ 1474031 h 2287635"/>
              <a:gd name="connsiteX16" fmla="*/ 295473 w 1949737"/>
              <a:gd name="connsiteY16" fmla="*/ 1804231 h 2287635"/>
              <a:gd name="connsiteX17" fmla="*/ 346273 w 1949737"/>
              <a:gd name="connsiteY17" fmla="*/ 1956631 h 2287635"/>
              <a:gd name="connsiteX18" fmla="*/ 3373 w 1949737"/>
              <a:gd name="connsiteY18" fmla="*/ 1435931 h 2287635"/>
              <a:gd name="connsiteX19" fmla="*/ 181173 w 1949737"/>
              <a:gd name="connsiteY19" fmla="*/ 800931 h 2287635"/>
              <a:gd name="connsiteX20" fmla="*/ 346273 w 1949737"/>
              <a:gd name="connsiteY20" fmla="*/ 318331 h 2287635"/>
              <a:gd name="connsiteX21" fmla="*/ 600273 w 1949737"/>
              <a:gd name="connsiteY21" fmla="*/ 686631 h 2287635"/>
              <a:gd name="connsiteX22" fmla="*/ 295473 w 1949737"/>
              <a:gd name="connsiteY22" fmla="*/ 831 h 2287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949737" h="2287635">
                <a:moveTo>
                  <a:pt x="295473" y="831"/>
                </a:moveTo>
                <a:cubicBezTo>
                  <a:pt x="399190" y="28348"/>
                  <a:pt x="1080756" y="724731"/>
                  <a:pt x="1222573" y="851731"/>
                </a:cubicBezTo>
                <a:cubicBezTo>
                  <a:pt x="1364390" y="978731"/>
                  <a:pt x="1029956" y="739548"/>
                  <a:pt x="1146373" y="762831"/>
                </a:cubicBezTo>
                <a:cubicBezTo>
                  <a:pt x="1262790" y="786114"/>
                  <a:pt x="1817356" y="936398"/>
                  <a:pt x="1921073" y="991431"/>
                </a:cubicBezTo>
                <a:cubicBezTo>
                  <a:pt x="2024790" y="1046464"/>
                  <a:pt x="1817356" y="1002014"/>
                  <a:pt x="1768673" y="1093031"/>
                </a:cubicBezTo>
                <a:cubicBezTo>
                  <a:pt x="1719990" y="1184048"/>
                  <a:pt x="1643790" y="1425348"/>
                  <a:pt x="1628973" y="1537531"/>
                </a:cubicBezTo>
                <a:cubicBezTo>
                  <a:pt x="1614156" y="1649714"/>
                  <a:pt x="1679773" y="1799998"/>
                  <a:pt x="1679773" y="1766131"/>
                </a:cubicBezTo>
                <a:cubicBezTo>
                  <a:pt x="1679773" y="1732264"/>
                  <a:pt x="1628973" y="1334331"/>
                  <a:pt x="1628973" y="1334331"/>
                </a:cubicBezTo>
                <a:cubicBezTo>
                  <a:pt x="1599340" y="1266598"/>
                  <a:pt x="1533723" y="1200981"/>
                  <a:pt x="1501973" y="1359731"/>
                </a:cubicBezTo>
                <a:cubicBezTo>
                  <a:pt x="1470223" y="1518481"/>
                  <a:pt x="1459640" y="2316464"/>
                  <a:pt x="1438473" y="2286831"/>
                </a:cubicBezTo>
                <a:cubicBezTo>
                  <a:pt x="1417306" y="2257198"/>
                  <a:pt x="1440590" y="1342798"/>
                  <a:pt x="1374973" y="1181931"/>
                </a:cubicBezTo>
                <a:cubicBezTo>
                  <a:pt x="1309356" y="1021064"/>
                  <a:pt x="1142140" y="1366081"/>
                  <a:pt x="1044773" y="1321631"/>
                </a:cubicBezTo>
                <a:cubicBezTo>
                  <a:pt x="947406" y="1277181"/>
                  <a:pt x="890256" y="849614"/>
                  <a:pt x="790773" y="915231"/>
                </a:cubicBezTo>
                <a:cubicBezTo>
                  <a:pt x="691290" y="980848"/>
                  <a:pt x="505023" y="1550231"/>
                  <a:pt x="447873" y="1715331"/>
                </a:cubicBezTo>
                <a:cubicBezTo>
                  <a:pt x="390723" y="1880431"/>
                  <a:pt x="462690" y="1946048"/>
                  <a:pt x="447873" y="1905831"/>
                </a:cubicBezTo>
                <a:cubicBezTo>
                  <a:pt x="433056" y="1865614"/>
                  <a:pt x="384373" y="1490964"/>
                  <a:pt x="358973" y="1474031"/>
                </a:cubicBezTo>
                <a:cubicBezTo>
                  <a:pt x="333573" y="1457098"/>
                  <a:pt x="297590" y="1723798"/>
                  <a:pt x="295473" y="1804231"/>
                </a:cubicBezTo>
                <a:cubicBezTo>
                  <a:pt x="293356" y="1884664"/>
                  <a:pt x="394956" y="2018014"/>
                  <a:pt x="346273" y="1956631"/>
                </a:cubicBezTo>
                <a:cubicBezTo>
                  <a:pt x="297590" y="1895248"/>
                  <a:pt x="30890" y="1628548"/>
                  <a:pt x="3373" y="1435931"/>
                </a:cubicBezTo>
                <a:cubicBezTo>
                  <a:pt x="-24144" y="1243314"/>
                  <a:pt x="124023" y="987198"/>
                  <a:pt x="181173" y="800931"/>
                </a:cubicBezTo>
                <a:cubicBezTo>
                  <a:pt x="238323" y="614664"/>
                  <a:pt x="276423" y="337381"/>
                  <a:pt x="346273" y="318331"/>
                </a:cubicBezTo>
                <a:cubicBezTo>
                  <a:pt x="416123" y="299281"/>
                  <a:pt x="604506" y="735314"/>
                  <a:pt x="600273" y="686631"/>
                </a:cubicBezTo>
                <a:cubicBezTo>
                  <a:pt x="596040" y="637948"/>
                  <a:pt x="191756" y="-26686"/>
                  <a:pt x="295473" y="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B3281ED4-D7B4-32D0-ECD1-08821DB7C64A}"/>
              </a:ext>
            </a:extLst>
          </p:cNvPr>
          <p:cNvSpPr/>
          <p:nvPr/>
        </p:nvSpPr>
        <p:spPr>
          <a:xfrm>
            <a:off x="7154278" y="7652678"/>
            <a:ext cx="657010" cy="2146925"/>
          </a:xfrm>
          <a:custGeom>
            <a:avLst/>
            <a:gdLst>
              <a:gd name="connsiteX0" fmla="*/ 414922 w 657010"/>
              <a:gd name="connsiteY0" fmla="*/ 18122 h 2146925"/>
              <a:gd name="connsiteX1" fmla="*/ 8522 w 657010"/>
              <a:gd name="connsiteY1" fmla="*/ 932522 h 2146925"/>
              <a:gd name="connsiteX2" fmla="*/ 135522 w 657010"/>
              <a:gd name="connsiteY2" fmla="*/ 1034122 h 2146925"/>
              <a:gd name="connsiteX3" fmla="*/ 97422 w 657010"/>
              <a:gd name="connsiteY3" fmla="*/ 1262722 h 2146925"/>
              <a:gd name="connsiteX4" fmla="*/ 237122 w 657010"/>
              <a:gd name="connsiteY4" fmla="*/ 1694522 h 2146925"/>
              <a:gd name="connsiteX5" fmla="*/ 249822 w 657010"/>
              <a:gd name="connsiteY5" fmla="*/ 1580222 h 2146925"/>
              <a:gd name="connsiteX6" fmla="*/ 211722 w 657010"/>
              <a:gd name="connsiteY6" fmla="*/ 2126322 h 2146925"/>
              <a:gd name="connsiteX7" fmla="*/ 656222 w 657010"/>
              <a:gd name="connsiteY7" fmla="*/ 742022 h 2146925"/>
              <a:gd name="connsiteX8" fmla="*/ 326022 w 657010"/>
              <a:gd name="connsiteY8" fmla="*/ 1338922 h 2146925"/>
              <a:gd name="connsiteX9" fmla="*/ 554622 w 657010"/>
              <a:gd name="connsiteY9" fmla="*/ 500722 h 2146925"/>
              <a:gd name="connsiteX10" fmla="*/ 287922 w 657010"/>
              <a:gd name="connsiteY10" fmla="*/ 856322 h 2146925"/>
              <a:gd name="connsiteX11" fmla="*/ 364122 w 657010"/>
              <a:gd name="connsiteY11" fmla="*/ 361022 h 2146925"/>
              <a:gd name="connsiteX12" fmla="*/ 414922 w 657010"/>
              <a:gd name="connsiteY12" fmla="*/ 18122 h 214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7010" h="2146925">
                <a:moveTo>
                  <a:pt x="414922" y="18122"/>
                </a:moveTo>
                <a:cubicBezTo>
                  <a:pt x="355655" y="113372"/>
                  <a:pt x="55089" y="763189"/>
                  <a:pt x="8522" y="932522"/>
                </a:cubicBezTo>
                <a:cubicBezTo>
                  <a:pt x="-38045" y="1101855"/>
                  <a:pt x="120705" y="979089"/>
                  <a:pt x="135522" y="1034122"/>
                </a:cubicBezTo>
                <a:cubicBezTo>
                  <a:pt x="150339" y="1089155"/>
                  <a:pt x="80489" y="1152655"/>
                  <a:pt x="97422" y="1262722"/>
                </a:cubicBezTo>
                <a:cubicBezTo>
                  <a:pt x="114355" y="1372789"/>
                  <a:pt x="211722" y="1641605"/>
                  <a:pt x="237122" y="1694522"/>
                </a:cubicBezTo>
                <a:cubicBezTo>
                  <a:pt x="262522" y="1747439"/>
                  <a:pt x="254055" y="1508255"/>
                  <a:pt x="249822" y="1580222"/>
                </a:cubicBezTo>
                <a:cubicBezTo>
                  <a:pt x="245589" y="1652189"/>
                  <a:pt x="143989" y="2266022"/>
                  <a:pt x="211722" y="2126322"/>
                </a:cubicBezTo>
                <a:cubicBezTo>
                  <a:pt x="279455" y="1986622"/>
                  <a:pt x="637172" y="873255"/>
                  <a:pt x="656222" y="742022"/>
                </a:cubicBezTo>
                <a:cubicBezTo>
                  <a:pt x="675272" y="610789"/>
                  <a:pt x="342955" y="1379139"/>
                  <a:pt x="326022" y="1338922"/>
                </a:cubicBezTo>
                <a:cubicBezTo>
                  <a:pt x="309089" y="1298705"/>
                  <a:pt x="560972" y="581155"/>
                  <a:pt x="554622" y="500722"/>
                </a:cubicBezTo>
                <a:cubicBezTo>
                  <a:pt x="548272" y="420289"/>
                  <a:pt x="319672" y="879605"/>
                  <a:pt x="287922" y="856322"/>
                </a:cubicBezTo>
                <a:cubicBezTo>
                  <a:pt x="256172" y="833039"/>
                  <a:pt x="342955" y="494372"/>
                  <a:pt x="364122" y="361022"/>
                </a:cubicBezTo>
                <a:cubicBezTo>
                  <a:pt x="385289" y="227672"/>
                  <a:pt x="474189" y="-77128"/>
                  <a:pt x="414922" y="18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7C4B1AA6-C163-6834-8AC5-3C999304A91E}"/>
              </a:ext>
            </a:extLst>
          </p:cNvPr>
          <p:cNvSpPr/>
          <p:nvPr/>
        </p:nvSpPr>
        <p:spPr>
          <a:xfrm>
            <a:off x="7233561" y="3786815"/>
            <a:ext cx="357256" cy="189758"/>
          </a:xfrm>
          <a:custGeom>
            <a:avLst/>
            <a:gdLst>
              <a:gd name="connsiteX0" fmla="*/ 348339 w 357256"/>
              <a:gd name="connsiteY0" fmla="*/ 960 h 189758"/>
              <a:gd name="connsiteX1" fmla="*/ 78464 w 357256"/>
              <a:gd name="connsiteY1" fmla="*/ 166060 h 189758"/>
              <a:gd name="connsiteX2" fmla="*/ 37189 w 357256"/>
              <a:gd name="connsiteY2" fmla="*/ 185110 h 189758"/>
              <a:gd name="connsiteX3" fmla="*/ 113389 w 357256"/>
              <a:gd name="connsiteY3" fmla="*/ 131135 h 189758"/>
              <a:gd name="connsiteX4" fmla="*/ 354689 w 357256"/>
              <a:gd name="connsiteY4" fmla="*/ 93035 h 189758"/>
              <a:gd name="connsiteX5" fmla="*/ 230864 w 357256"/>
              <a:gd name="connsiteY5" fmla="*/ 99385 h 189758"/>
              <a:gd name="connsiteX6" fmla="*/ 78464 w 357256"/>
              <a:gd name="connsiteY6" fmla="*/ 118435 h 189758"/>
              <a:gd name="connsiteX7" fmla="*/ 2264 w 357256"/>
              <a:gd name="connsiteY7" fmla="*/ 137485 h 189758"/>
              <a:gd name="connsiteX8" fmla="*/ 161014 w 357256"/>
              <a:gd name="connsiteY8" fmla="*/ 42235 h 189758"/>
              <a:gd name="connsiteX9" fmla="*/ 91164 w 357256"/>
              <a:gd name="connsiteY9" fmla="*/ 96210 h 189758"/>
              <a:gd name="connsiteX10" fmla="*/ 348339 w 357256"/>
              <a:gd name="connsiteY10" fmla="*/ 960 h 189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256" h="189758">
                <a:moveTo>
                  <a:pt x="348339" y="960"/>
                </a:moveTo>
                <a:cubicBezTo>
                  <a:pt x="346222" y="12602"/>
                  <a:pt x="130322" y="135368"/>
                  <a:pt x="78464" y="166060"/>
                </a:cubicBezTo>
                <a:cubicBezTo>
                  <a:pt x="26606" y="196752"/>
                  <a:pt x="31368" y="190931"/>
                  <a:pt x="37189" y="185110"/>
                </a:cubicBezTo>
                <a:cubicBezTo>
                  <a:pt x="43010" y="179289"/>
                  <a:pt x="60472" y="146481"/>
                  <a:pt x="113389" y="131135"/>
                </a:cubicBezTo>
                <a:cubicBezTo>
                  <a:pt x="166306" y="115789"/>
                  <a:pt x="335110" y="98327"/>
                  <a:pt x="354689" y="93035"/>
                </a:cubicBezTo>
                <a:cubicBezTo>
                  <a:pt x="374268" y="87743"/>
                  <a:pt x="276901" y="95152"/>
                  <a:pt x="230864" y="99385"/>
                </a:cubicBezTo>
                <a:cubicBezTo>
                  <a:pt x="184826" y="103618"/>
                  <a:pt x="116564" y="112085"/>
                  <a:pt x="78464" y="118435"/>
                </a:cubicBezTo>
                <a:cubicBezTo>
                  <a:pt x="40364" y="124785"/>
                  <a:pt x="-11494" y="150185"/>
                  <a:pt x="2264" y="137485"/>
                </a:cubicBezTo>
                <a:cubicBezTo>
                  <a:pt x="16022" y="124785"/>
                  <a:pt x="146197" y="49114"/>
                  <a:pt x="161014" y="42235"/>
                </a:cubicBezTo>
                <a:cubicBezTo>
                  <a:pt x="175831" y="35356"/>
                  <a:pt x="58885" y="105206"/>
                  <a:pt x="91164" y="96210"/>
                </a:cubicBezTo>
                <a:cubicBezTo>
                  <a:pt x="123443" y="87214"/>
                  <a:pt x="350456" y="-10682"/>
                  <a:pt x="348339" y="9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B7E16342-6AAC-0783-73E6-CAFD1A4CC2E4}"/>
              </a:ext>
            </a:extLst>
          </p:cNvPr>
          <p:cNvSpPr/>
          <p:nvPr/>
        </p:nvSpPr>
        <p:spPr>
          <a:xfrm>
            <a:off x="7003991" y="4003614"/>
            <a:ext cx="622402" cy="299180"/>
          </a:xfrm>
          <a:custGeom>
            <a:avLst/>
            <a:gdLst>
              <a:gd name="connsiteX0" fmla="*/ 622359 w 622402"/>
              <a:gd name="connsiteY0" fmla="*/ 61 h 299180"/>
              <a:gd name="connsiteX1" fmla="*/ 365184 w 622402"/>
              <a:gd name="connsiteY1" fmla="*/ 101661 h 299180"/>
              <a:gd name="connsiteX2" fmla="*/ 447734 w 622402"/>
              <a:gd name="connsiteY2" fmla="*/ 101661 h 299180"/>
              <a:gd name="connsiteX3" fmla="*/ 206434 w 622402"/>
              <a:gd name="connsiteY3" fmla="*/ 161986 h 299180"/>
              <a:gd name="connsiteX4" fmla="*/ 3234 w 622402"/>
              <a:gd name="connsiteY4" fmla="*/ 298511 h 299180"/>
              <a:gd name="connsiteX5" fmla="*/ 104834 w 622402"/>
              <a:gd name="connsiteY5" fmla="*/ 206436 h 299180"/>
              <a:gd name="connsiteX6" fmla="*/ 403284 w 622402"/>
              <a:gd name="connsiteY6" fmla="*/ 34986 h 299180"/>
              <a:gd name="connsiteX7" fmla="*/ 342959 w 622402"/>
              <a:gd name="connsiteY7" fmla="*/ 85786 h 299180"/>
              <a:gd name="connsiteX8" fmla="*/ 622359 w 622402"/>
              <a:gd name="connsiteY8" fmla="*/ 61 h 29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2402" h="299180">
                <a:moveTo>
                  <a:pt x="622359" y="61"/>
                </a:moveTo>
                <a:cubicBezTo>
                  <a:pt x="626063" y="2707"/>
                  <a:pt x="394288" y="84728"/>
                  <a:pt x="365184" y="101661"/>
                </a:cubicBezTo>
                <a:cubicBezTo>
                  <a:pt x="336080" y="118594"/>
                  <a:pt x="474192" y="91607"/>
                  <a:pt x="447734" y="101661"/>
                </a:cubicBezTo>
                <a:cubicBezTo>
                  <a:pt x="421276" y="111715"/>
                  <a:pt x="280517" y="129178"/>
                  <a:pt x="206434" y="161986"/>
                </a:cubicBezTo>
                <a:cubicBezTo>
                  <a:pt x="132351" y="194794"/>
                  <a:pt x="20167" y="291103"/>
                  <a:pt x="3234" y="298511"/>
                </a:cubicBezTo>
                <a:cubicBezTo>
                  <a:pt x="-13699" y="305919"/>
                  <a:pt x="38159" y="250357"/>
                  <a:pt x="104834" y="206436"/>
                </a:cubicBezTo>
                <a:cubicBezTo>
                  <a:pt x="171509" y="162515"/>
                  <a:pt x="363596" y="55094"/>
                  <a:pt x="403284" y="34986"/>
                </a:cubicBezTo>
                <a:cubicBezTo>
                  <a:pt x="442972" y="14878"/>
                  <a:pt x="311738" y="90548"/>
                  <a:pt x="342959" y="85786"/>
                </a:cubicBezTo>
                <a:cubicBezTo>
                  <a:pt x="374180" y="81024"/>
                  <a:pt x="618655" y="-2585"/>
                  <a:pt x="622359" y="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2E4B6428-F71C-A683-F990-4B6B6F9AB627}"/>
              </a:ext>
            </a:extLst>
          </p:cNvPr>
          <p:cNvSpPr/>
          <p:nvPr/>
        </p:nvSpPr>
        <p:spPr>
          <a:xfrm>
            <a:off x="5511555" y="3738982"/>
            <a:ext cx="826096" cy="328781"/>
          </a:xfrm>
          <a:custGeom>
            <a:avLst/>
            <a:gdLst>
              <a:gd name="connsiteX0" fmla="*/ 245 w 826096"/>
              <a:gd name="connsiteY0" fmla="*/ 26568 h 328781"/>
              <a:gd name="connsiteX1" fmla="*/ 225670 w 826096"/>
              <a:gd name="connsiteY1" fmla="*/ 42443 h 328781"/>
              <a:gd name="connsiteX2" fmla="*/ 181220 w 826096"/>
              <a:gd name="connsiteY2" fmla="*/ 29743 h 328781"/>
              <a:gd name="connsiteX3" fmla="*/ 381245 w 826096"/>
              <a:gd name="connsiteY3" fmla="*/ 83718 h 328781"/>
              <a:gd name="connsiteX4" fmla="*/ 352670 w 826096"/>
              <a:gd name="connsiteY4" fmla="*/ 51968 h 328781"/>
              <a:gd name="connsiteX5" fmla="*/ 435220 w 826096"/>
              <a:gd name="connsiteY5" fmla="*/ 102768 h 328781"/>
              <a:gd name="connsiteX6" fmla="*/ 590795 w 826096"/>
              <a:gd name="connsiteY6" fmla="*/ 99593 h 328781"/>
              <a:gd name="connsiteX7" fmla="*/ 539995 w 826096"/>
              <a:gd name="connsiteY7" fmla="*/ 140868 h 328781"/>
              <a:gd name="connsiteX8" fmla="*/ 647945 w 826096"/>
              <a:gd name="connsiteY8" fmla="*/ 178968 h 328781"/>
              <a:gd name="connsiteX9" fmla="*/ 689220 w 826096"/>
              <a:gd name="connsiteY9" fmla="*/ 201193 h 328781"/>
              <a:gd name="connsiteX10" fmla="*/ 613020 w 826096"/>
              <a:gd name="connsiteY10" fmla="*/ 118643 h 328781"/>
              <a:gd name="connsiteX11" fmla="*/ 720970 w 826096"/>
              <a:gd name="connsiteY11" fmla="*/ 236118 h 328781"/>
              <a:gd name="connsiteX12" fmla="*/ 825745 w 826096"/>
              <a:gd name="connsiteY12" fmla="*/ 328193 h 328781"/>
              <a:gd name="connsiteX13" fmla="*/ 743195 w 826096"/>
              <a:gd name="connsiteY13" fmla="*/ 267868 h 328781"/>
              <a:gd name="connsiteX14" fmla="*/ 460620 w 826096"/>
              <a:gd name="connsiteY14" fmla="*/ 121818 h 328781"/>
              <a:gd name="connsiteX15" fmla="*/ 285995 w 826096"/>
              <a:gd name="connsiteY15" fmla="*/ 51968 h 328781"/>
              <a:gd name="connsiteX16" fmla="*/ 190745 w 826096"/>
              <a:gd name="connsiteY16" fmla="*/ 4343 h 328781"/>
              <a:gd name="connsiteX17" fmla="*/ 279645 w 826096"/>
              <a:gd name="connsiteY17" fmla="*/ 4343 h 328781"/>
              <a:gd name="connsiteX18" fmla="*/ 184395 w 826096"/>
              <a:gd name="connsiteY18" fmla="*/ 23393 h 328781"/>
              <a:gd name="connsiteX19" fmla="*/ 245 w 826096"/>
              <a:gd name="connsiteY19" fmla="*/ 26568 h 32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6096" h="328781">
                <a:moveTo>
                  <a:pt x="245" y="26568"/>
                </a:moveTo>
                <a:cubicBezTo>
                  <a:pt x="7124" y="29743"/>
                  <a:pt x="195508" y="41914"/>
                  <a:pt x="225670" y="42443"/>
                </a:cubicBezTo>
                <a:cubicBezTo>
                  <a:pt x="255833" y="42972"/>
                  <a:pt x="181220" y="29743"/>
                  <a:pt x="181220" y="29743"/>
                </a:cubicBezTo>
                <a:cubicBezTo>
                  <a:pt x="207149" y="36622"/>
                  <a:pt x="352670" y="80014"/>
                  <a:pt x="381245" y="83718"/>
                </a:cubicBezTo>
                <a:cubicBezTo>
                  <a:pt x="409820" y="87422"/>
                  <a:pt x="343674" y="48793"/>
                  <a:pt x="352670" y="51968"/>
                </a:cubicBezTo>
                <a:cubicBezTo>
                  <a:pt x="361666" y="55143"/>
                  <a:pt x="395533" y="94831"/>
                  <a:pt x="435220" y="102768"/>
                </a:cubicBezTo>
                <a:cubicBezTo>
                  <a:pt x="474907" y="110705"/>
                  <a:pt x="573333" y="93243"/>
                  <a:pt x="590795" y="99593"/>
                </a:cubicBezTo>
                <a:cubicBezTo>
                  <a:pt x="608257" y="105943"/>
                  <a:pt x="530470" y="127639"/>
                  <a:pt x="539995" y="140868"/>
                </a:cubicBezTo>
                <a:cubicBezTo>
                  <a:pt x="549520" y="154097"/>
                  <a:pt x="623074" y="168914"/>
                  <a:pt x="647945" y="178968"/>
                </a:cubicBezTo>
                <a:cubicBezTo>
                  <a:pt x="672816" y="189022"/>
                  <a:pt x="695041" y="211247"/>
                  <a:pt x="689220" y="201193"/>
                </a:cubicBezTo>
                <a:cubicBezTo>
                  <a:pt x="683399" y="191139"/>
                  <a:pt x="607728" y="112822"/>
                  <a:pt x="613020" y="118643"/>
                </a:cubicBezTo>
                <a:cubicBezTo>
                  <a:pt x="618312" y="124464"/>
                  <a:pt x="685516" y="201193"/>
                  <a:pt x="720970" y="236118"/>
                </a:cubicBezTo>
                <a:cubicBezTo>
                  <a:pt x="756424" y="271043"/>
                  <a:pt x="822041" y="322901"/>
                  <a:pt x="825745" y="328193"/>
                </a:cubicBezTo>
                <a:cubicBezTo>
                  <a:pt x="829449" y="333485"/>
                  <a:pt x="804049" y="302264"/>
                  <a:pt x="743195" y="267868"/>
                </a:cubicBezTo>
                <a:cubicBezTo>
                  <a:pt x="682341" y="233472"/>
                  <a:pt x="536820" y="157801"/>
                  <a:pt x="460620" y="121818"/>
                </a:cubicBezTo>
                <a:cubicBezTo>
                  <a:pt x="384420" y="85835"/>
                  <a:pt x="330974" y="71547"/>
                  <a:pt x="285995" y="51968"/>
                </a:cubicBezTo>
                <a:cubicBezTo>
                  <a:pt x="241016" y="32389"/>
                  <a:pt x="191803" y="12280"/>
                  <a:pt x="190745" y="4343"/>
                </a:cubicBezTo>
                <a:cubicBezTo>
                  <a:pt x="189687" y="-3594"/>
                  <a:pt x="280703" y="1168"/>
                  <a:pt x="279645" y="4343"/>
                </a:cubicBezTo>
                <a:cubicBezTo>
                  <a:pt x="278587" y="7518"/>
                  <a:pt x="235724" y="20218"/>
                  <a:pt x="184395" y="23393"/>
                </a:cubicBezTo>
                <a:cubicBezTo>
                  <a:pt x="133066" y="26568"/>
                  <a:pt x="-6634" y="23393"/>
                  <a:pt x="245" y="26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E90F1901-5EFB-5059-C97F-248DB0E649EF}"/>
              </a:ext>
            </a:extLst>
          </p:cNvPr>
          <p:cNvSpPr/>
          <p:nvPr/>
        </p:nvSpPr>
        <p:spPr>
          <a:xfrm>
            <a:off x="5244193" y="3896978"/>
            <a:ext cx="772768" cy="236922"/>
          </a:xfrm>
          <a:custGeom>
            <a:avLst/>
            <a:gdLst>
              <a:gd name="connsiteX0" fmla="*/ 907 w 772768"/>
              <a:gd name="connsiteY0" fmla="*/ 30497 h 236922"/>
              <a:gd name="connsiteX1" fmla="*/ 219982 w 772768"/>
              <a:gd name="connsiteY1" fmla="*/ 11447 h 236922"/>
              <a:gd name="connsiteX2" fmla="*/ 432707 w 772768"/>
              <a:gd name="connsiteY2" fmla="*/ 93997 h 236922"/>
              <a:gd name="connsiteX3" fmla="*/ 388257 w 772768"/>
              <a:gd name="connsiteY3" fmla="*/ 71772 h 236922"/>
              <a:gd name="connsiteX4" fmla="*/ 610507 w 772768"/>
              <a:gd name="connsiteY4" fmla="*/ 182897 h 236922"/>
              <a:gd name="connsiteX5" fmla="*/ 597807 w 772768"/>
              <a:gd name="connsiteY5" fmla="*/ 160672 h 236922"/>
              <a:gd name="connsiteX6" fmla="*/ 772432 w 772768"/>
              <a:gd name="connsiteY6" fmla="*/ 236872 h 236922"/>
              <a:gd name="connsiteX7" fmla="*/ 645432 w 772768"/>
              <a:gd name="connsiteY7" fmla="*/ 173372 h 236922"/>
              <a:gd name="connsiteX8" fmla="*/ 321582 w 772768"/>
              <a:gd name="connsiteY8" fmla="*/ 5097 h 236922"/>
              <a:gd name="connsiteX9" fmla="*/ 400957 w 772768"/>
              <a:gd name="connsiteY9" fmla="*/ 40022 h 236922"/>
              <a:gd name="connsiteX10" fmla="*/ 248557 w 772768"/>
              <a:gd name="connsiteY10" fmla="*/ 1922 h 236922"/>
              <a:gd name="connsiteX11" fmla="*/ 112032 w 772768"/>
              <a:gd name="connsiteY11" fmla="*/ 46372 h 236922"/>
              <a:gd name="connsiteX12" fmla="*/ 140607 w 772768"/>
              <a:gd name="connsiteY12" fmla="*/ 27322 h 236922"/>
              <a:gd name="connsiteX13" fmla="*/ 907 w 772768"/>
              <a:gd name="connsiteY13" fmla="*/ 30497 h 23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2768" h="236922">
                <a:moveTo>
                  <a:pt x="907" y="30497"/>
                </a:moveTo>
                <a:cubicBezTo>
                  <a:pt x="14136" y="27851"/>
                  <a:pt x="148015" y="864"/>
                  <a:pt x="219982" y="11447"/>
                </a:cubicBezTo>
                <a:cubicBezTo>
                  <a:pt x="291949" y="22030"/>
                  <a:pt x="404661" y="83943"/>
                  <a:pt x="432707" y="93997"/>
                </a:cubicBezTo>
                <a:cubicBezTo>
                  <a:pt x="460753" y="104051"/>
                  <a:pt x="388257" y="71772"/>
                  <a:pt x="388257" y="71772"/>
                </a:cubicBezTo>
                <a:cubicBezTo>
                  <a:pt x="417890" y="86589"/>
                  <a:pt x="575582" y="168080"/>
                  <a:pt x="610507" y="182897"/>
                </a:cubicBezTo>
                <a:cubicBezTo>
                  <a:pt x="645432" y="197714"/>
                  <a:pt x="570820" y="151676"/>
                  <a:pt x="597807" y="160672"/>
                </a:cubicBezTo>
                <a:cubicBezTo>
                  <a:pt x="624794" y="169668"/>
                  <a:pt x="764495" y="234755"/>
                  <a:pt x="772432" y="236872"/>
                </a:cubicBezTo>
                <a:cubicBezTo>
                  <a:pt x="780369" y="238989"/>
                  <a:pt x="645432" y="173372"/>
                  <a:pt x="645432" y="173372"/>
                </a:cubicBezTo>
                <a:lnTo>
                  <a:pt x="321582" y="5097"/>
                </a:lnTo>
                <a:cubicBezTo>
                  <a:pt x="280836" y="-17128"/>
                  <a:pt x="413128" y="40551"/>
                  <a:pt x="400957" y="40022"/>
                </a:cubicBezTo>
                <a:cubicBezTo>
                  <a:pt x="388786" y="39493"/>
                  <a:pt x="296711" y="864"/>
                  <a:pt x="248557" y="1922"/>
                </a:cubicBezTo>
                <a:cubicBezTo>
                  <a:pt x="200403" y="2980"/>
                  <a:pt x="130024" y="42139"/>
                  <a:pt x="112032" y="46372"/>
                </a:cubicBezTo>
                <a:cubicBezTo>
                  <a:pt x="94040" y="50605"/>
                  <a:pt x="158069" y="31026"/>
                  <a:pt x="140607" y="27322"/>
                </a:cubicBezTo>
                <a:cubicBezTo>
                  <a:pt x="123145" y="23618"/>
                  <a:pt x="-12322" y="33143"/>
                  <a:pt x="907" y="30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A8D0FED0-208A-67CD-B449-8AED1238E51B}"/>
              </a:ext>
            </a:extLst>
          </p:cNvPr>
          <p:cNvSpPr/>
          <p:nvPr/>
        </p:nvSpPr>
        <p:spPr>
          <a:xfrm>
            <a:off x="6140343" y="4103748"/>
            <a:ext cx="165246" cy="103611"/>
          </a:xfrm>
          <a:custGeom>
            <a:avLst/>
            <a:gdLst>
              <a:gd name="connsiteX0" fmla="*/ 107 w 165246"/>
              <a:gd name="connsiteY0" fmla="*/ 103127 h 103611"/>
              <a:gd name="connsiteX1" fmla="*/ 92182 w 165246"/>
              <a:gd name="connsiteY1" fmla="*/ 65027 h 103611"/>
              <a:gd name="connsiteX2" fmla="*/ 165207 w 165246"/>
              <a:gd name="connsiteY2" fmla="*/ 80902 h 103611"/>
              <a:gd name="connsiteX3" fmla="*/ 82657 w 165246"/>
              <a:gd name="connsiteY3" fmla="*/ 1527 h 103611"/>
              <a:gd name="connsiteX4" fmla="*/ 111232 w 165246"/>
              <a:gd name="connsiteY4" fmla="*/ 33277 h 103611"/>
              <a:gd name="connsiteX5" fmla="*/ 107 w 165246"/>
              <a:gd name="connsiteY5" fmla="*/ 103127 h 10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246" h="103611">
                <a:moveTo>
                  <a:pt x="107" y="103127"/>
                </a:moveTo>
                <a:cubicBezTo>
                  <a:pt x="-3068" y="108419"/>
                  <a:pt x="64665" y="68731"/>
                  <a:pt x="92182" y="65027"/>
                </a:cubicBezTo>
                <a:cubicBezTo>
                  <a:pt x="119699" y="61323"/>
                  <a:pt x="166795" y="91485"/>
                  <a:pt x="165207" y="80902"/>
                </a:cubicBezTo>
                <a:cubicBezTo>
                  <a:pt x="163620" y="70319"/>
                  <a:pt x="91653" y="9464"/>
                  <a:pt x="82657" y="1527"/>
                </a:cubicBezTo>
                <a:cubicBezTo>
                  <a:pt x="73661" y="-6411"/>
                  <a:pt x="122344" y="18461"/>
                  <a:pt x="111232" y="33277"/>
                </a:cubicBezTo>
                <a:cubicBezTo>
                  <a:pt x="100120" y="48093"/>
                  <a:pt x="3282" y="97835"/>
                  <a:pt x="107" y="103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710487B1-3100-8874-DE74-416510EBA7B2}"/>
              </a:ext>
            </a:extLst>
          </p:cNvPr>
          <p:cNvSpPr/>
          <p:nvPr/>
        </p:nvSpPr>
        <p:spPr>
          <a:xfrm>
            <a:off x="6289076" y="4169919"/>
            <a:ext cx="88725" cy="286286"/>
          </a:xfrm>
          <a:custGeom>
            <a:avLst/>
            <a:gdLst>
              <a:gd name="connsiteX0" fmla="*/ 599 w 88725"/>
              <a:gd name="connsiteY0" fmla="*/ 5206 h 286286"/>
              <a:gd name="connsiteX1" fmla="*/ 86324 w 88725"/>
              <a:gd name="connsiteY1" fmla="*/ 278256 h 286286"/>
              <a:gd name="connsiteX2" fmla="*/ 64099 w 88725"/>
              <a:gd name="connsiteY2" fmla="*/ 202056 h 286286"/>
              <a:gd name="connsiteX3" fmla="*/ 54574 w 88725"/>
              <a:gd name="connsiteY3" fmla="*/ 81406 h 286286"/>
              <a:gd name="connsiteX4" fmla="*/ 57749 w 88725"/>
              <a:gd name="connsiteY4" fmla="*/ 46481 h 286286"/>
              <a:gd name="connsiteX5" fmla="*/ 48224 w 88725"/>
              <a:gd name="connsiteY5" fmla="*/ 94106 h 286286"/>
              <a:gd name="connsiteX6" fmla="*/ 599 w 88725"/>
              <a:gd name="connsiteY6" fmla="*/ 5206 h 28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725" h="286286">
                <a:moveTo>
                  <a:pt x="599" y="5206"/>
                </a:moveTo>
                <a:cubicBezTo>
                  <a:pt x="6949" y="35898"/>
                  <a:pt x="75741" y="245448"/>
                  <a:pt x="86324" y="278256"/>
                </a:cubicBezTo>
                <a:cubicBezTo>
                  <a:pt x="96907" y="311064"/>
                  <a:pt x="69391" y="234864"/>
                  <a:pt x="64099" y="202056"/>
                </a:cubicBezTo>
                <a:cubicBezTo>
                  <a:pt x="58807" y="169248"/>
                  <a:pt x="55632" y="107335"/>
                  <a:pt x="54574" y="81406"/>
                </a:cubicBezTo>
                <a:cubicBezTo>
                  <a:pt x="53516" y="55477"/>
                  <a:pt x="58807" y="44364"/>
                  <a:pt x="57749" y="46481"/>
                </a:cubicBezTo>
                <a:cubicBezTo>
                  <a:pt x="56691" y="48598"/>
                  <a:pt x="56162" y="98869"/>
                  <a:pt x="48224" y="94106"/>
                </a:cubicBezTo>
                <a:cubicBezTo>
                  <a:pt x="40287" y="89344"/>
                  <a:pt x="-5751" y="-25486"/>
                  <a:pt x="599" y="5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5ABEFA06-0BA3-B7D6-F1D0-4CB2AAB06465}"/>
              </a:ext>
            </a:extLst>
          </p:cNvPr>
          <p:cNvSpPr/>
          <p:nvPr/>
        </p:nvSpPr>
        <p:spPr>
          <a:xfrm>
            <a:off x="6294663" y="4548314"/>
            <a:ext cx="135528" cy="462212"/>
          </a:xfrm>
          <a:custGeom>
            <a:avLst/>
            <a:gdLst>
              <a:gd name="connsiteX0" fmla="*/ 134712 w 135528"/>
              <a:gd name="connsiteY0" fmla="*/ 1461 h 462212"/>
              <a:gd name="connsiteX1" fmla="*/ 36287 w 135528"/>
              <a:gd name="connsiteY1" fmla="*/ 318961 h 462212"/>
              <a:gd name="connsiteX2" fmla="*/ 45812 w 135528"/>
              <a:gd name="connsiteY2" fmla="*/ 211011 h 462212"/>
              <a:gd name="connsiteX3" fmla="*/ 1362 w 135528"/>
              <a:gd name="connsiteY3" fmla="*/ 461836 h 462212"/>
              <a:gd name="connsiteX4" fmla="*/ 106137 w 135528"/>
              <a:gd name="connsiteY4" fmla="*/ 144336 h 462212"/>
              <a:gd name="connsiteX5" fmla="*/ 83912 w 135528"/>
              <a:gd name="connsiteY5" fmla="*/ 198311 h 462212"/>
              <a:gd name="connsiteX6" fmla="*/ 134712 w 135528"/>
              <a:gd name="connsiteY6" fmla="*/ 1461 h 46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528" h="462212">
                <a:moveTo>
                  <a:pt x="134712" y="1461"/>
                </a:moveTo>
                <a:cubicBezTo>
                  <a:pt x="126775" y="21569"/>
                  <a:pt x="51104" y="284036"/>
                  <a:pt x="36287" y="318961"/>
                </a:cubicBezTo>
                <a:cubicBezTo>
                  <a:pt x="21470" y="353886"/>
                  <a:pt x="51633" y="187198"/>
                  <a:pt x="45812" y="211011"/>
                </a:cubicBezTo>
                <a:cubicBezTo>
                  <a:pt x="39991" y="234824"/>
                  <a:pt x="-8692" y="472948"/>
                  <a:pt x="1362" y="461836"/>
                </a:cubicBezTo>
                <a:cubicBezTo>
                  <a:pt x="11416" y="450724"/>
                  <a:pt x="92379" y="188257"/>
                  <a:pt x="106137" y="144336"/>
                </a:cubicBezTo>
                <a:cubicBezTo>
                  <a:pt x="119895" y="100415"/>
                  <a:pt x="77562" y="221594"/>
                  <a:pt x="83912" y="198311"/>
                </a:cubicBezTo>
                <a:cubicBezTo>
                  <a:pt x="90262" y="175028"/>
                  <a:pt x="142649" y="-18647"/>
                  <a:pt x="134712" y="1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540B1DA0-31B4-EA62-6BF1-D2C76A502652}"/>
              </a:ext>
            </a:extLst>
          </p:cNvPr>
          <p:cNvSpPr/>
          <p:nvPr/>
        </p:nvSpPr>
        <p:spPr>
          <a:xfrm>
            <a:off x="6083128" y="5340213"/>
            <a:ext cx="142649" cy="261858"/>
          </a:xfrm>
          <a:custGeom>
            <a:avLst/>
            <a:gdLst>
              <a:gd name="connsiteX0" fmla="*/ 44622 w 142649"/>
              <a:gd name="connsiteY0" fmla="*/ 137 h 261858"/>
              <a:gd name="connsiteX1" fmla="*/ 172 w 142649"/>
              <a:gd name="connsiteY1" fmla="*/ 95387 h 261858"/>
              <a:gd name="connsiteX2" fmla="*/ 28747 w 142649"/>
              <a:gd name="connsiteY2" fmla="*/ 162062 h 261858"/>
              <a:gd name="connsiteX3" fmla="*/ 16047 w 142649"/>
              <a:gd name="connsiteY3" fmla="*/ 133487 h 261858"/>
              <a:gd name="connsiteX4" fmla="*/ 136697 w 142649"/>
              <a:gd name="connsiteY4" fmla="*/ 257312 h 261858"/>
              <a:gd name="connsiteX5" fmla="*/ 117647 w 142649"/>
              <a:gd name="connsiteY5" fmla="*/ 228737 h 261858"/>
              <a:gd name="connsiteX6" fmla="*/ 60497 w 142649"/>
              <a:gd name="connsiteY6" fmla="*/ 168412 h 261858"/>
              <a:gd name="connsiteX7" fmla="*/ 25572 w 142649"/>
              <a:gd name="connsiteY7" fmla="*/ 117612 h 261858"/>
              <a:gd name="connsiteX8" fmla="*/ 44622 w 142649"/>
              <a:gd name="connsiteY8" fmla="*/ 137 h 26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649" h="261858">
                <a:moveTo>
                  <a:pt x="44622" y="137"/>
                </a:moveTo>
                <a:cubicBezTo>
                  <a:pt x="40389" y="-3567"/>
                  <a:pt x="2818" y="68400"/>
                  <a:pt x="172" y="95387"/>
                </a:cubicBezTo>
                <a:cubicBezTo>
                  <a:pt x="-2474" y="122375"/>
                  <a:pt x="26101" y="155712"/>
                  <a:pt x="28747" y="162062"/>
                </a:cubicBezTo>
                <a:cubicBezTo>
                  <a:pt x="31393" y="168412"/>
                  <a:pt x="-1945" y="117612"/>
                  <a:pt x="16047" y="133487"/>
                </a:cubicBezTo>
                <a:cubicBezTo>
                  <a:pt x="34039" y="149362"/>
                  <a:pt x="119764" y="241437"/>
                  <a:pt x="136697" y="257312"/>
                </a:cubicBezTo>
                <a:cubicBezTo>
                  <a:pt x="153630" y="273187"/>
                  <a:pt x="130347" y="243554"/>
                  <a:pt x="117647" y="228737"/>
                </a:cubicBezTo>
                <a:cubicBezTo>
                  <a:pt x="104947" y="213920"/>
                  <a:pt x="75843" y="186933"/>
                  <a:pt x="60497" y="168412"/>
                </a:cubicBezTo>
                <a:cubicBezTo>
                  <a:pt x="45151" y="149891"/>
                  <a:pt x="29276" y="140366"/>
                  <a:pt x="25572" y="117612"/>
                </a:cubicBezTo>
                <a:cubicBezTo>
                  <a:pt x="21868" y="94858"/>
                  <a:pt x="48855" y="3841"/>
                  <a:pt x="44622" y="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428FE8E2-CA3D-19D0-823E-AE924A4E6B7B}"/>
              </a:ext>
            </a:extLst>
          </p:cNvPr>
          <p:cNvSpPr/>
          <p:nvPr/>
        </p:nvSpPr>
        <p:spPr>
          <a:xfrm>
            <a:off x="6813174" y="4651122"/>
            <a:ext cx="171311" cy="633342"/>
          </a:xfrm>
          <a:custGeom>
            <a:avLst/>
            <a:gdLst>
              <a:gd name="connsiteX0" fmla="*/ 376 w 171311"/>
              <a:gd name="connsiteY0" fmla="*/ 253 h 633342"/>
              <a:gd name="connsiteX1" fmla="*/ 57526 w 171311"/>
              <a:gd name="connsiteY1" fmla="*/ 187578 h 633342"/>
              <a:gd name="connsiteX2" fmla="*/ 73401 w 171311"/>
              <a:gd name="connsiteY2" fmla="*/ 441578 h 633342"/>
              <a:gd name="connsiteX3" fmla="*/ 82926 w 171311"/>
              <a:gd name="connsiteY3" fmla="*/ 403478 h 633342"/>
              <a:gd name="connsiteX4" fmla="*/ 82926 w 171311"/>
              <a:gd name="connsiteY4" fmla="*/ 460628 h 633342"/>
              <a:gd name="connsiteX5" fmla="*/ 168651 w 171311"/>
              <a:gd name="connsiteY5" fmla="*/ 628903 h 633342"/>
              <a:gd name="connsiteX6" fmla="*/ 143251 w 171311"/>
              <a:gd name="connsiteY6" fmla="*/ 571753 h 633342"/>
              <a:gd name="connsiteX7" fmla="*/ 79751 w 171311"/>
              <a:gd name="connsiteY7" fmla="*/ 435228 h 633342"/>
              <a:gd name="connsiteX8" fmla="*/ 76576 w 171311"/>
              <a:gd name="connsiteY8" fmla="*/ 251078 h 633342"/>
              <a:gd name="connsiteX9" fmla="*/ 28951 w 171311"/>
              <a:gd name="connsiteY9" fmla="*/ 117728 h 633342"/>
              <a:gd name="connsiteX10" fmla="*/ 32126 w 171311"/>
              <a:gd name="connsiteY10" fmla="*/ 146303 h 633342"/>
              <a:gd name="connsiteX11" fmla="*/ 376 w 171311"/>
              <a:gd name="connsiteY11" fmla="*/ 253 h 633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1311" h="633342">
                <a:moveTo>
                  <a:pt x="376" y="253"/>
                </a:moveTo>
                <a:cubicBezTo>
                  <a:pt x="4609" y="7132"/>
                  <a:pt x="45355" y="114024"/>
                  <a:pt x="57526" y="187578"/>
                </a:cubicBezTo>
                <a:cubicBezTo>
                  <a:pt x="69697" y="261132"/>
                  <a:pt x="69168" y="405595"/>
                  <a:pt x="73401" y="441578"/>
                </a:cubicBezTo>
                <a:cubicBezTo>
                  <a:pt x="77634" y="477561"/>
                  <a:pt x="81339" y="400303"/>
                  <a:pt x="82926" y="403478"/>
                </a:cubicBezTo>
                <a:cubicBezTo>
                  <a:pt x="84513" y="406653"/>
                  <a:pt x="68638" y="423057"/>
                  <a:pt x="82926" y="460628"/>
                </a:cubicBezTo>
                <a:cubicBezTo>
                  <a:pt x="97214" y="498199"/>
                  <a:pt x="158597" y="610382"/>
                  <a:pt x="168651" y="628903"/>
                </a:cubicBezTo>
                <a:cubicBezTo>
                  <a:pt x="178705" y="647424"/>
                  <a:pt x="158068" y="604032"/>
                  <a:pt x="143251" y="571753"/>
                </a:cubicBezTo>
                <a:cubicBezTo>
                  <a:pt x="128434" y="539474"/>
                  <a:pt x="90864" y="488674"/>
                  <a:pt x="79751" y="435228"/>
                </a:cubicBezTo>
                <a:cubicBezTo>
                  <a:pt x="68639" y="381782"/>
                  <a:pt x="85043" y="303995"/>
                  <a:pt x="76576" y="251078"/>
                </a:cubicBezTo>
                <a:cubicBezTo>
                  <a:pt x="68109" y="198161"/>
                  <a:pt x="36359" y="135190"/>
                  <a:pt x="28951" y="117728"/>
                </a:cubicBezTo>
                <a:cubicBezTo>
                  <a:pt x="21543" y="100266"/>
                  <a:pt x="35301" y="163766"/>
                  <a:pt x="32126" y="146303"/>
                </a:cubicBezTo>
                <a:cubicBezTo>
                  <a:pt x="28951" y="128841"/>
                  <a:pt x="-3857" y="-6626"/>
                  <a:pt x="376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E2A6550C-8A8B-51BD-FC98-A6BFE94EEC66}"/>
              </a:ext>
            </a:extLst>
          </p:cNvPr>
          <p:cNvSpPr/>
          <p:nvPr/>
        </p:nvSpPr>
        <p:spPr>
          <a:xfrm>
            <a:off x="6883371" y="5105396"/>
            <a:ext cx="165732" cy="354006"/>
          </a:xfrm>
          <a:custGeom>
            <a:avLst/>
            <a:gdLst>
              <a:gd name="connsiteX0" fmla="*/ 29 w 165732"/>
              <a:gd name="connsiteY0" fmla="*/ 4 h 354006"/>
              <a:gd name="connsiteX1" fmla="*/ 149254 w 165732"/>
              <a:gd name="connsiteY1" fmla="*/ 250829 h 354006"/>
              <a:gd name="connsiteX2" fmla="*/ 161954 w 165732"/>
              <a:gd name="connsiteY2" fmla="*/ 352429 h 354006"/>
              <a:gd name="connsiteX3" fmla="*/ 149254 w 165732"/>
              <a:gd name="connsiteY3" fmla="*/ 307979 h 354006"/>
              <a:gd name="connsiteX4" fmla="*/ 136554 w 165732"/>
              <a:gd name="connsiteY4" fmla="*/ 244479 h 354006"/>
              <a:gd name="connsiteX5" fmla="*/ 29 w 165732"/>
              <a:gd name="connsiteY5" fmla="*/ 4 h 354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32" h="354006">
                <a:moveTo>
                  <a:pt x="29" y="4"/>
                </a:moveTo>
                <a:cubicBezTo>
                  <a:pt x="2146" y="1062"/>
                  <a:pt x="122267" y="192092"/>
                  <a:pt x="149254" y="250829"/>
                </a:cubicBezTo>
                <a:cubicBezTo>
                  <a:pt x="176241" y="309566"/>
                  <a:pt x="161954" y="342904"/>
                  <a:pt x="161954" y="352429"/>
                </a:cubicBezTo>
                <a:cubicBezTo>
                  <a:pt x="161954" y="361954"/>
                  <a:pt x="153487" y="325971"/>
                  <a:pt x="149254" y="307979"/>
                </a:cubicBezTo>
                <a:cubicBezTo>
                  <a:pt x="145021" y="289987"/>
                  <a:pt x="161954" y="290516"/>
                  <a:pt x="136554" y="244479"/>
                </a:cubicBezTo>
                <a:cubicBezTo>
                  <a:pt x="111154" y="198442"/>
                  <a:pt x="-2088" y="-1054"/>
                  <a:pt x="29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ACC86809-3CE9-8C6B-1F23-7A51CC726F38}"/>
              </a:ext>
            </a:extLst>
          </p:cNvPr>
          <p:cNvSpPr/>
          <p:nvPr/>
        </p:nvSpPr>
        <p:spPr>
          <a:xfrm>
            <a:off x="6505500" y="4450160"/>
            <a:ext cx="151866" cy="907400"/>
          </a:xfrm>
          <a:custGeom>
            <a:avLst/>
            <a:gdLst>
              <a:gd name="connsiteX0" fmla="*/ 95325 w 151866"/>
              <a:gd name="connsiteY0" fmla="*/ 32940 h 907400"/>
              <a:gd name="connsiteX1" fmla="*/ 50875 w 151866"/>
              <a:gd name="connsiteY1" fmla="*/ 718740 h 907400"/>
              <a:gd name="connsiteX2" fmla="*/ 50875 w 151866"/>
              <a:gd name="connsiteY2" fmla="*/ 906065 h 907400"/>
              <a:gd name="connsiteX3" fmla="*/ 50875 w 151866"/>
              <a:gd name="connsiteY3" fmla="*/ 804465 h 907400"/>
              <a:gd name="connsiteX4" fmla="*/ 149300 w 151866"/>
              <a:gd name="connsiteY4" fmla="*/ 839390 h 907400"/>
              <a:gd name="connsiteX5" fmla="*/ 123900 w 151866"/>
              <a:gd name="connsiteY5" fmla="*/ 791765 h 907400"/>
              <a:gd name="connsiteX6" fmla="*/ 133425 w 151866"/>
              <a:gd name="connsiteY6" fmla="*/ 607615 h 907400"/>
              <a:gd name="connsiteX7" fmla="*/ 114375 w 151866"/>
              <a:gd name="connsiteY7" fmla="*/ 782240 h 907400"/>
              <a:gd name="connsiteX8" fmla="*/ 73100 w 151866"/>
              <a:gd name="connsiteY8" fmla="*/ 779065 h 907400"/>
              <a:gd name="connsiteX9" fmla="*/ 44525 w 151866"/>
              <a:gd name="connsiteY9" fmla="*/ 760015 h 907400"/>
              <a:gd name="connsiteX10" fmla="*/ 75 w 151866"/>
              <a:gd name="connsiteY10" fmla="*/ 566340 h 907400"/>
              <a:gd name="connsiteX11" fmla="*/ 35000 w 151866"/>
              <a:gd name="connsiteY11" fmla="*/ 677465 h 907400"/>
              <a:gd name="connsiteX12" fmla="*/ 76275 w 151866"/>
              <a:gd name="connsiteY12" fmla="*/ 163115 h 907400"/>
              <a:gd name="connsiteX13" fmla="*/ 95325 w 151866"/>
              <a:gd name="connsiteY13" fmla="*/ 32940 h 90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1866" h="907400">
                <a:moveTo>
                  <a:pt x="95325" y="32940"/>
                </a:moveTo>
                <a:cubicBezTo>
                  <a:pt x="91092" y="125544"/>
                  <a:pt x="58283" y="573219"/>
                  <a:pt x="50875" y="718740"/>
                </a:cubicBezTo>
                <a:cubicBezTo>
                  <a:pt x="43467" y="864261"/>
                  <a:pt x="50875" y="906065"/>
                  <a:pt x="50875" y="906065"/>
                </a:cubicBezTo>
                <a:cubicBezTo>
                  <a:pt x="50875" y="920352"/>
                  <a:pt x="34471" y="815577"/>
                  <a:pt x="50875" y="804465"/>
                </a:cubicBezTo>
                <a:cubicBezTo>
                  <a:pt x="67279" y="793353"/>
                  <a:pt x="137129" y="841507"/>
                  <a:pt x="149300" y="839390"/>
                </a:cubicBezTo>
                <a:cubicBezTo>
                  <a:pt x="161471" y="837273"/>
                  <a:pt x="126546" y="830394"/>
                  <a:pt x="123900" y="791765"/>
                </a:cubicBezTo>
                <a:cubicBezTo>
                  <a:pt x="121254" y="753136"/>
                  <a:pt x="135012" y="609202"/>
                  <a:pt x="133425" y="607615"/>
                </a:cubicBezTo>
                <a:cubicBezTo>
                  <a:pt x="131838" y="606028"/>
                  <a:pt x="124429" y="753665"/>
                  <a:pt x="114375" y="782240"/>
                </a:cubicBezTo>
                <a:cubicBezTo>
                  <a:pt x="104321" y="810815"/>
                  <a:pt x="84742" y="782769"/>
                  <a:pt x="73100" y="779065"/>
                </a:cubicBezTo>
                <a:cubicBezTo>
                  <a:pt x="61458" y="775361"/>
                  <a:pt x="56696" y="795469"/>
                  <a:pt x="44525" y="760015"/>
                </a:cubicBezTo>
                <a:cubicBezTo>
                  <a:pt x="32354" y="724561"/>
                  <a:pt x="1662" y="580098"/>
                  <a:pt x="75" y="566340"/>
                </a:cubicBezTo>
                <a:cubicBezTo>
                  <a:pt x="-1512" y="552582"/>
                  <a:pt x="22300" y="744669"/>
                  <a:pt x="35000" y="677465"/>
                </a:cubicBezTo>
                <a:cubicBezTo>
                  <a:pt x="47700" y="610261"/>
                  <a:pt x="68867" y="264186"/>
                  <a:pt x="76275" y="163115"/>
                </a:cubicBezTo>
                <a:cubicBezTo>
                  <a:pt x="83683" y="62044"/>
                  <a:pt x="99558" y="-59664"/>
                  <a:pt x="95325" y="32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F219203A-FDB6-C1C8-3C3A-514EA7CE736E}"/>
              </a:ext>
            </a:extLst>
          </p:cNvPr>
          <p:cNvSpPr/>
          <p:nvPr/>
        </p:nvSpPr>
        <p:spPr>
          <a:xfrm>
            <a:off x="5807898" y="5527659"/>
            <a:ext cx="69030" cy="65193"/>
          </a:xfrm>
          <a:custGeom>
            <a:avLst/>
            <a:gdLst>
              <a:gd name="connsiteX0" fmla="*/ 69027 w 69030"/>
              <a:gd name="connsiteY0" fmla="*/ 16 h 65193"/>
              <a:gd name="connsiteX1" fmla="*/ 5527 w 69030"/>
              <a:gd name="connsiteY1" fmla="*/ 63516 h 65193"/>
              <a:gd name="connsiteX2" fmla="*/ 18227 w 69030"/>
              <a:gd name="connsiteY2" fmla="*/ 47641 h 65193"/>
              <a:gd name="connsiteX3" fmla="*/ 2352 w 69030"/>
              <a:gd name="connsiteY3" fmla="*/ 57166 h 65193"/>
              <a:gd name="connsiteX4" fmla="*/ 69027 w 69030"/>
              <a:gd name="connsiteY4" fmla="*/ 16 h 6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30" h="65193">
                <a:moveTo>
                  <a:pt x="69027" y="16"/>
                </a:moveTo>
                <a:cubicBezTo>
                  <a:pt x="69556" y="1074"/>
                  <a:pt x="5527" y="63516"/>
                  <a:pt x="5527" y="63516"/>
                </a:cubicBezTo>
                <a:cubicBezTo>
                  <a:pt x="-2940" y="71454"/>
                  <a:pt x="18756" y="48699"/>
                  <a:pt x="18227" y="47641"/>
                </a:cubicBezTo>
                <a:cubicBezTo>
                  <a:pt x="17698" y="46583"/>
                  <a:pt x="-7702" y="64574"/>
                  <a:pt x="2352" y="57166"/>
                </a:cubicBezTo>
                <a:cubicBezTo>
                  <a:pt x="12406" y="49758"/>
                  <a:pt x="68498" y="-1042"/>
                  <a:pt x="69027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738F55E3-1E8C-266E-0283-93D7438CA99E}"/>
              </a:ext>
            </a:extLst>
          </p:cNvPr>
          <p:cNvSpPr/>
          <p:nvPr/>
        </p:nvSpPr>
        <p:spPr>
          <a:xfrm>
            <a:off x="5562558" y="5870509"/>
            <a:ext cx="44656" cy="120829"/>
          </a:xfrm>
          <a:custGeom>
            <a:avLst/>
            <a:gdLst>
              <a:gd name="connsiteX0" fmla="*/ 44492 w 44656"/>
              <a:gd name="connsiteY0" fmla="*/ 66 h 120829"/>
              <a:gd name="connsiteX1" fmla="*/ 15917 w 44656"/>
              <a:gd name="connsiteY1" fmla="*/ 66741 h 120829"/>
              <a:gd name="connsiteX2" fmla="*/ 38142 w 44656"/>
              <a:gd name="connsiteY2" fmla="*/ 120716 h 120829"/>
              <a:gd name="connsiteX3" fmla="*/ 42 w 44656"/>
              <a:gd name="connsiteY3" fmla="*/ 79441 h 120829"/>
              <a:gd name="connsiteX4" fmla="*/ 44492 w 44656"/>
              <a:gd name="connsiteY4" fmla="*/ 66 h 12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56" h="120829">
                <a:moveTo>
                  <a:pt x="44492" y="66"/>
                </a:moveTo>
                <a:cubicBezTo>
                  <a:pt x="47138" y="-2051"/>
                  <a:pt x="16975" y="46633"/>
                  <a:pt x="15917" y="66741"/>
                </a:cubicBezTo>
                <a:cubicBezTo>
                  <a:pt x="14859" y="86849"/>
                  <a:pt x="40788" y="118599"/>
                  <a:pt x="38142" y="120716"/>
                </a:cubicBezTo>
                <a:cubicBezTo>
                  <a:pt x="35496" y="122833"/>
                  <a:pt x="1629" y="94787"/>
                  <a:pt x="42" y="79441"/>
                </a:cubicBezTo>
                <a:cubicBezTo>
                  <a:pt x="-1546" y="64095"/>
                  <a:pt x="41846" y="2183"/>
                  <a:pt x="44492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B9100740-BE98-B03D-A66A-A54409F4517B}"/>
              </a:ext>
            </a:extLst>
          </p:cNvPr>
          <p:cNvSpPr/>
          <p:nvPr/>
        </p:nvSpPr>
        <p:spPr>
          <a:xfrm>
            <a:off x="5394057" y="5457792"/>
            <a:ext cx="41735" cy="111275"/>
          </a:xfrm>
          <a:custGeom>
            <a:avLst/>
            <a:gdLst>
              <a:gd name="connsiteX0" fmla="*/ 41543 w 41735"/>
              <a:gd name="connsiteY0" fmla="*/ 33 h 111275"/>
              <a:gd name="connsiteX1" fmla="*/ 16143 w 41735"/>
              <a:gd name="connsiteY1" fmla="*/ 73058 h 111275"/>
              <a:gd name="connsiteX2" fmla="*/ 25668 w 41735"/>
              <a:gd name="connsiteY2" fmla="*/ 111158 h 111275"/>
              <a:gd name="connsiteX3" fmla="*/ 268 w 41735"/>
              <a:gd name="connsiteY3" fmla="*/ 82583 h 111275"/>
              <a:gd name="connsiteX4" fmla="*/ 41543 w 41735"/>
              <a:gd name="connsiteY4" fmla="*/ 33 h 11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" h="111275">
                <a:moveTo>
                  <a:pt x="41543" y="33"/>
                </a:moveTo>
                <a:cubicBezTo>
                  <a:pt x="44189" y="-1555"/>
                  <a:pt x="18789" y="54537"/>
                  <a:pt x="16143" y="73058"/>
                </a:cubicBezTo>
                <a:cubicBezTo>
                  <a:pt x="13497" y="91579"/>
                  <a:pt x="28314" y="109571"/>
                  <a:pt x="25668" y="111158"/>
                </a:cubicBezTo>
                <a:cubicBezTo>
                  <a:pt x="23022" y="112746"/>
                  <a:pt x="-2907" y="97929"/>
                  <a:pt x="268" y="82583"/>
                </a:cubicBezTo>
                <a:cubicBezTo>
                  <a:pt x="3443" y="67237"/>
                  <a:pt x="38897" y="1621"/>
                  <a:pt x="41543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6AD7228E-E2ED-2DFF-3DDF-4FF04EFE1574}"/>
              </a:ext>
            </a:extLst>
          </p:cNvPr>
          <p:cNvSpPr/>
          <p:nvPr/>
        </p:nvSpPr>
        <p:spPr>
          <a:xfrm>
            <a:off x="5571955" y="6388076"/>
            <a:ext cx="100668" cy="111169"/>
          </a:xfrm>
          <a:custGeom>
            <a:avLst/>
            <a:gdLst>
              <a:gd name="connsiteX0" fmla="*/ 170 w 100668"/>
              <a:gd name="connsiteY0" fmla="*/ 24 h 111169"/>
              <a:gd name="connsiteX1" fmla="*/ 70020 w 100668"/>
              <a:gd name="connsiteY1" fmla="*/ 50824 h 111169"/>
              <a:gd name="connsiteX2" fmla="*/ 95420 w 100668"/>
              <a:gd name="connsiteY2" fmla="*/ 111149 h 111169"/>
              <a:gd name="connsiteX3" fmla="*/ 92245 w 100668"/>
              <a:gd name="connsiteY3" fmla="*/ 57174 h 111169"/>
              <a:gd name="connsiteX4" fmla="*/ 170 w 100668"/>
              <a:gd name="connsiteY4" fmla="*/ 24 h 111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8" h="111169">
                <a:moveTo>
                  <a:pt x="170" y="24"/>
                </a:moveTo>
                <a:cubicBezTo>
                  <a:pt x="-3534" y="-1034"/>
                  <a:pt x="54145" y="32303"/>
                  <a:pt x="70020" y="50824"/>
                </a:cubicBezTo>
                <a:cubicBezTo>
                  <a:pt x="85895" y="69345"/>
                  <a:pt x="91716" y="110091"/>
                  <a:pt x="95420" y="111149"/>
                </a:cubicBezTo>
                <a:cubicBezTo>
                  <a:pt x="99124" y="112207"/>
                  <a:pt x="106533" y="72520"/>
                  <a:pt x="92245" y="57174"/>
                </a:cubicBezTo>
                <a:cubicBezTo>
                  <a:pt x="77958" y="41828"/>
                  <a:pt x="3874" y="1082"/>
                  <a:pt x="17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36A654D2-17B5-ADE1-8998-05D279E6B1A7}"/>
              </a:ext>
            </a:extLst>
          </p:cNvPr>
          <p:cNvSpPr/>
          <p:nvPr/>
        </p:nvSpPr>
        <p:spPr>
          <a:xfrm>
            <a:off x="5438752" y="5784846"/>
            <a:ext cx="49086" cy="104787"/>
          </a:xfrm>
          <a:custGeom>
            <a:avLst/>
            <a:gdLst>
              <a:gd name="connsiteX0" fmla="*/ 23 w 49086"/>
              <a:gd name="connsiteY0" fmla="*/ 4 h 104787"/>
              <a:gd name="connsiteX1" fmla="*/ 41298 w 49086"/>
              <a:gd name="connsiteY1" fmla="*/ 63504 h 104787"/>
              <a:gd name="connsiteX2" fmla="*/ 44473 w 49086"/>
              <a:gd name="connsiteY2" fmla="*/ 104779 h 104787"/>
              <a:gd name="connsiteX3" fmla="*/ 47648 w 49086"/>
              <a:gd name="connsiteY3" fmla="*/ 60329 h 104787"/>
              <a:gd name="connsiteX4" fmla="*/ 23 w 49086"/>
              <a:gd name="connsiteY4" fmla="*/ 4 h 10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86" h="104787">
                <a:moveTo>
                  <a:pt x="23" y="4"/>
                </a:moveTo>
                <a:cubicBezTo>
                  <a:pt x="-1035" y="533"/>
                  <a:pt x="33890" y="46042"/>
                  <a:pt x="41298" y="63504"/>
                </a:cubicBezTo>
                <a:cubicBezTo>
                  <a:pt x="48706" y="80966"/>
                  <a:pt x="43415" y="105308"/>
                  <a:pt x="44473" y="104779"/>
                </a:cubicBezTo>
                <a:cubicBezTo>
                  <a:pt x="45531" y="104250"/>
                  <a:pt x="51881" y="74616"/>
                  <a:pt x="47648" y="60329"/>
                </a:cubicBezTo>
                <a:cubicBezTo>
                  <a:pt x="43415" y="46042"/>
                  <a:pt x="1081" y="-525"/>
                  <a:pt x="2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7B945963-D79A-4EF3-8AB2-C5B0BA1567CC}"/>
              </a:ext>
            </a:extLst>
          </p:cNvPr>
          <p:cNvSpPr/>
          <p:nvPr/>
        </p:nvSpPr>
        <p:spPr>
          <a:xfrm>
            <a:off x="5847649" y="5854700"/>
            <a:ext cx="70613" cy="95250"/>
          </a:xfrm>
          <a:custGeom>
            <a:avLst/>
            <a:gdLst>
              <a:gd name="connsiteX0" fmla="*/ 70551 w 70613"/>
              <a:gd name="connsiteY0" fmla="*/ 0 h 95250"/>
              <a:gd name="connsiteX1" fmla="*/ 13401 w 70613"/>
              <a:gd name="connsiteY1" fmla="*/ 53975 h 95250"/>
              <a:gd name="connsiteX2" fmla="*/ 29276 w 70613"/>
              <a:gd name="connsiteY2" fmla="*/ 95250 h 95250"/>
              <a:gd name="connsiteX3" fmla="*/ 701 w 70613"/>
              <a:gd name="connsiteY3" fmla="*/ 53975 h 95250"/>
              <a:gd name="connsiteX4" fmla="*/ 70551 w 70613"/>
              <a:gd name="connsiteY4" fmla="*/ 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13" h="95250">
                <a:moveTo>
                  <a:pt x="70551" y="0"/>
                </a:moveTo>
                <a:cubicBezTo>
                  <a:pt x="72668" y="0"/>
                  <a:pt x="20280" y="38100"/>
                  <a:pt x="13401" y="53975"/>
                </a:cubicBezTo>
                <a:cubicBezTo>
                  <a:pt x="6522" y="69850"/>
                  <a:pt x="31393" y="95250"/>
                  <a:pt x="29276" y="95250"/>
                </a:cubicBezTo>
                <a:cubicBezTo>
                  <a:pt x="27159" y="95250"/>
                  <a:pt x="-5120" y="68262"/>
                  <a:pt x="701" y="53975"/>
                </a:cubicBezTo>
                <a:cubicBezTo>
                  <a:pt x="6522" y="39688"/>
                  <a:pt x="68434" y="0"/>
                  <a:pt x="705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60D0EAD1-6AC2-8F19-7DD9-D22E4A9C51CD}"/>
              </a:ext>
            </a:extLst>
          </p:cNvPr>
          <p:cNvSpPr/>
          <p:nvPr/>
        </p:nvSpPr>
        <p:spPr>
          <a:xfrm>
            <a:off x="6035407" y="5263913"/>
            <a:ext cx="60640" cy="111824"/>
          </a:xfrm>
          <a:custGeom>
            <a:avLst/>
            <a:gdLst>
              <a:gd name="connsiteX0" fmla="*/ 60593 w 60640"/>
              <a:gd name="connsiteY0" fmla="*/ 237 h 111824"/>
              <a:gd name="connsiteX1" fmla="*/ 3443 w 60640"/>
              <a:gd name="connsiteY1" fmla="*/ 108187 h 111824"/>
              <a:gd name="connsiteX2" fmla="*/ 12968 w 60640"/>
              <a:gd name="connsiteY2" fmla="*/ 79612 h 111824"/>
              <a:gd name="connsiteX3" fmla="*/ 60593 w 60640"/>
              <a:gd name="connsiteY3" fmla="*/ 237 h 11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640" h="111824">
                <a:moveTo>
                  <a:pt x="60593" y="237"/>
                </a:moveTo>
                <a:cubicBezTo>
                  <a:pt x="59006" y="4999"/>
                  <a:pt x="11380" y="94958"/>
                  <a:pt x="3443" y="108187"/>
                </a:cubicBezTo>
                <a:cubicBezTo>
                  <a:pt x="-4494" y="121416"/>
                  <a:pt x="2385" y="95487"/>
                  <a:pt x="12968" y="79612"/>
                </a:cubicBezTo>
                <a:cubicBezTo>
                  <a:pt x="23551" y="63737"/>
                  <a:pt x="62180" y="-4525"/>
                  <a:pt x="60593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3A8F5837-7BB6-1C53-6FFB-9EF01B8AC1ED}"/>
              </a:ext>
            </a:extLst>
          </p:cNvPr>
          <p:cNvSpPr/>
          <p:nvPr/>
        </p:nvSpPr>
        <p:spPr>
          <a:xfrm>
            <a:off x="5890320" y="5537092"/>
            <a:ext cx="120042" cy="72742"/>
          </a:xfrm>
          <a:custGeom>
            <a:avLst/>
            <a:gdLst>
              <a:gd name="connsiteX0" fmla="*/ 119955 w 120042"/>
              <a:gd name="connsiteY0" fmla="*/ 108 h 72742"/>
              <a:gd name="connsiteX1" fmla="*/ 5655 w 120042"/>
              <a:gd name="connsiteY1" fmla="*/ 69958 h 72742"/>
              <a:gd name="connsiteX2" fmla="*/ 24705 w 120042"/>
              <a:gd name="connsiteY2" fmla="*/ 54083 h 72742"/>
              <a:gd name="connsiteX3" fmla="*/ 119955 w 120042"/>
              <a:gd name="connsiteY3" fmla="*/ 108 h 7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042" h="72742">
                <a:moveTo>
                  <a:pt x="119955" y="108"/>
                </a:moveTo>
                <a:cubicBezTo>
                  <a:pt x="116780" y="2754"/>
                  <a:pt x="5655" y="69958"/>
                  <a:pt x="5655" y="69958"/>
                </a:cubicBezTo>
                <a:cubicBezTo>
                  <a:pt x="-10220" y="78954"/>
                  <a:pt x="10947" y="64137"/>
                  <a:pt x="24705" y="54083"/>
                </a:cubicBezTo>
                <a:cubicBezTo>
                  <a:pt x="38463" y="44029"/>
                  <a:pt x="123130" y="-2538"/>
                  <a:pt x="119955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41AD42AD-11B9-110F-1574-2BF964DA7F49}"/>
              </a:ext>
            </a:extLst>
          </p:cNvPr>
          <p:cNvSpPr/>
          <p:nvPr/>
        </p:nvSpPr>
        <p:spPr>
          <a:xfrm>
            <a:off x="7744335" y="4888835"/>
            <a:ext cx="45004" cy="171918"/>
          </a:xfrm>
          <a:custGeom>
            <a:avLst/>
            <a:gdLst>
              <a:gd name="connsiteX0" fmla="*/ 6 w 45004"/>
              <a:gd name="connsiteY0" fmla="*/ 69 h 171918"/>
              <a:gd name="connsiteX1" fmla="*/ 39619 w 45004"/>
              <a:gd name="connsiteY1" fmla="*/ 118908 h 171918"/>
              <a:gd name="connsiteX2" fmla="*/ 42920 w 45004"/>
              <a:gd name="connsiteY2" fmla="*/ 171725 h 171918"/>
              <a:gd name="connsiteX3" fmla="*/ 42920 w 45004"/>
              <a:gd name="connsiteY3" fmla="*/ 102403 h 171918"/>
              <a:gd name="connsiteX4" fmla="*/ 6 w 45004"/>
              <a:gd name="connsiteY4" fmla="*/ 69 h 17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4" h="171918">
                <a:moveTo>
                  <a:pt x="6" y="69"/>
                </a:moveTo>
                <a:cubicBezTo>
                  <a:pt x="-544" y="2820"/>
                  <a:pt x="32467" y="90299"/>
                  <a:pt x="39619" y="118908"/>
                </a:cubicBezTo>
                <a:cubicBezTo>
                  <a:pt x="46771" y="147517"/>
                  <a:pt x="42370" y="174476"/>
                  <a:pt x="42920" y="171725"/>
                </a:cubicBezTo>
                <a:cubicBezTo>
                  <a:pt x="43470" y="168974"/>
                  <a:pt x="47321" y="128261"/>
                  <a:pt x="42920" y="102403"/>
                </a:cubicBezTo>
                <a:cubicBezTo>
                  <a:pt x="38519" y="76545"/>
                  <a:pt x="556" y="-2682"/>
                  <a:pt x="6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68995A68-BD6F-A734-E77F-8F0F58A22DCD}"/>
              </a:ext>
            </a:extLst>
          </p:cNvPr>
          <p:cNvSpPr/>
          <p:nvPr/>
        </p:nvSpPr>
        <p:spPr>
          <a:xfrm>
            <a:off x="7853200" y="5040736"/>
            <a:ext cx="50276" cy="165086"/>
          </a:xfrm>
          <a:custGeom>
            <a:avLst/>
            <a:gdLst>
              <a:gd name="connsiteX0" fmla="*/ 77 w 50276"/>
              <a:gd name="connsiteY0" fmla="*/ 18 h 165086"/>
              <a:gd name="connsiteX1" fmla="*/ 26485 w 50276"/>
              <a:gd name="connsiteY1" fmla="*/ 75943 h 165086"/>
              <a:gd name="connsiteX2" fmla="*/ 16582 w 50276"/>
              <a:gd name="connsiteY2" fmla="*/ 165072 h 165086"/>
              <a:gd name="connsiteX3" fmla="*/ 49593 w 50276"/>
              <a:gd name="connsiteY3" fmla="*/ 69341 h 165086"/>
              <a:gd name="connsiteX4" fmla="*/ 36388 w 50276"/>
              <a:gd name="connsiteY4" fmla="*/ 82545 h 165086"/>
              <a:gd name="connsiteX5" fmla="*/ 77 w 50276"/>
              <a:gd name="connsiteY5" fmla="*/ 18 h 16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276" h="165086">
                <a:moveTo>
                  <a:pt x="77" y="18"/>
                </a:moveTo>
                <a:cubicBezTo>
                  <a:pt x="-1574" y="-1082"/>
                  <a:pt x="23734" y="48434"/>
                  <a:pt x="26485" y="75943"/>
                </a:cubicBezTo>
                <a:cubicBezTo>
                  <a:pt x="29236" y="103452"/>
                  <a:pt x="12731" y="166172"/>
                  <a:pt x="16582" y="165072"/>
                </a:cubicBezTo>
                <a:cubicBezTo>
                  <a:pt x="20433" y="163972"/>
                  <a:pt x="49593" y="69341"/>
                  <a:pt x="49593" y="69341"/>
                </a:cubicBezTo>
                <a:cubicBezTo>
                  <a:pt x="52894" y="55587"/>
                  <a:pt x="43540" y="91898"/>
                  <a:pt x="36388" y="82545"/>
                </a:cubicBezTo>
                <a:cubicBezTo>
                  <a:pt x="29236" y="73192"/>
                  <a:pt x="1728" y="1118"/>
                  <a:pt x="77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3967DF40-B91A-9EA0-C00C-4A8E3332EF56}"/>
              </a:ext>
            </a:extLst>
          </p:cNvPr>
          <p:cNvSpPr/>
          <p:nvPr/>
        </p:nvSpPr>
        <p:spPr>
          <a:xfrm>
            <a:off x="7756431" y="5187484"/>
            <a:ext cx="111365" cy="699434"/>
          </a:xfrm>
          <a:custGeom>
            <a:avLst/>
            <a:gdLst>
              <a:gd name="connsiteX0" fmla="*/ 110050 w 111365"/>
              <a:gd name="connsiteY0" fmla="*/ 11722 h 699434"/>
              <a:gd name="connsiteX1" fmla="*/ 1114 w 111365"/>
              <a:gd name="connsiteY1" fmla="*/ 695046 h 699434"/>
              <a:gd name="connsiteX2" fmla="*/ 57233 w 111365"/>
              <a:gd name="connsiteY2" fmla="*/ 292314 h 699434"/>
              <a:gd name="connsiteX3" fmla="*/ 110050 w 111365"/>
              <a:gd name="connsiteY3" fmla="*/ 11722 h 699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365" h="699434">
                <a:moveTo>
                  <a:pt x="110050" y="11722"/>
                </a:moveTo>
                <a:cubicBezTo>
                  <a:pt x="100697" y="78844"/>
                  <a:pt x="9917" y="648281"/>
                  <a:pt x="1114" y="695046"/>
                </a:cubicBezTo>
                <a:cubicBezTo>
                  <a:pt x="-7689" y="741811"/>
                  <a:pt x="37977" y="401800"/>
                  <a:pt x="57233" y="292314"/>
                </a:cubicBezTo>
                <a:cubicBezTo>
                  <a:pt x="76489" y="182828"/>
                  <a:pt x="119403" y="-55400"/>
                  <a:pt x="110050" y="11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6EAAD4E4-E995-D6A3-5C1A-B6BCFBEA429E}"/>
              </a:ext>
            </a:extLst>
          </p:cNvPr>
          <p:cNvSpPr/>
          <p:nvPr/>
        </p:nvSpPr>
        <p:spPr>
          <a:xfrm>
            <a:off x="7624018" y="5133122"/>
            <a:ext cx="47760" cy="152002"/>
          </a:xfrm>
          <a:custGeom>
            <a:avLst/>
            <a:gdLst>
              <a:gd name="connsiteX0" fmla="*/ 47699 w 47760"/>
              <a:gd name="connsiteY0" fmla="*/ 62 h 152002"/>
              <a:gd name="connsiteX1" fmla="*/ 11387 w 47760"/>
              <a:gd name="connsiteY1" fmla="*/ 79288 h 152002"/>
              <a:gd name="connsiteX2" fmla="*/ 11387 w 47760"/>
              <a:gd name="connsiteY2" fmla="*/ 151912 h 152002"/>
              <a:gd name="connsiteX3" fmla="*/ 1484 w 47760"/>
              <a:gd name="connsiteY3" fmla="*/ 92492 h 152002"/>
              <a:gd name="connsiteX4" fmla="*/ 47699 w 47760"/>
              <a:gd name="connsiteY4" fmla="*/ 62 h 15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60" h="152002">
                <a:moveTo>
                  <a:pt x="47699" y="62"/>
                </a:moveTo>
                <a:cubicBezTo>
                  <a:pt x="49349" y="-2139"/>
                  <a:pt x="17439" y="53980"/>
                  <a:pt x="11387" y="79288"/>
                </a:cubicBezTo>
                <a:cubicBezTo>
                  <a:pt x="5335" y="104596"/>
                  <a:pt x="13037" y="149711"/>
                  <a:pt x="11387" y="151912"/>
                </a:cubicBezTo>
                <a:cubicBezTo>
                  <a:pt x="9737" y="154113"/>
                  <a:pt x="-4568" y="115600"/>
                  <a:pt x="1484" y="92492"/>
                </a:cubicBezTo>
                <a:cubicBezTo>
                  <a:pt x="7536" y="69384"/>
                  <a:pt x="46049" y="2263"/>
                  <a:pt x="47699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5EB4D4DB-0989-1BB3-12A0-08A735904C17}"/>
              </a:ext>
            </a:extLst>
          </p:cNvPr>
          <p:cNvSpPr/>
          <p:nvPr/>
        </p:nvSpPr>
        <p:spPr>
          <a:xfrm>
            <a:off x="7592491" y="5462828"/>
            <a:ext cx="54515" cy="361281"/>
          </a:xfrm>
          <a:custGeom>
            <a:avLst/>
            <a:gdLst>
              <a:gd name="connsiteX0" fmla="*/ 52817 w 54515"/>
              <a:gd name="connsiteY0" fmla="*/ 464 h 361281"/>
              <a:gd name="connsiteX1" fmla="*/ 49516 w 54515"/>
              <a:gd name="connsiteY1" fmla="*/ 185325 h 361281"/>
              <a:gd name="connsiteX2" fmla="*/ 0 w 54515"/>
              <a:gd name="connsiteY2" fmla="*/ 360282 h 361281"/>
              <a:gd name="connsiteX3" fmla="*/ 49516 w 54515"/>
              <a:gd name="connsiteY3" fmla="*/ 261250 h 361281"/>
              <a:gd name="connsiteX4" fmla="*/ 36312 w 54515"/>
              <a:gd name="connsiteY4" fmla="*/ 271153 h 361281"/>
              <a:gd name="connsiteX5" fmla="*/ 49516 w 54515"/>
              <a:gd name="connsiteY5" fmla="*/ 241443 h 361281"/>
              <a:gd name="connsiteX6" fmla="*/ 52817 w 54515"/>
              <a:gd name="connsiteY6" fmla="*/ 464 h 36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15" h="361281">
                <a:moveTo>
                  <a:pt x="52817" y="464"/>
                </a:moveTo>
                <a:cubicBezTo>
                  <a:pt x="52817" y="-8889"/>
                  <a:pt x="58319" y="125355"/>
                  <a:pt x="49516" y="185325"/>
                </a:cubicBezTo>
                <a:cubicBezTo>
                  <a:pt x="40713" y="245295"/>
                  <a:pt x="0" y="347628"/>
                  <a:pt x="0" y="360282"/>
                </a:cubicBezTo>
                <a:cubicBezTo>
                  <a:pt x="0" y="372936"/>
                  <a:pt x="49516" y="261250"/>
                  <a:pt x="49516" y="261250"/>
                </a:cubicBezTo>
                <a:cubicBezTo>
                  <a:pt x="55568" y="246395"/>
                  <a:pt x="36312" y="274454"/>
                  <a:pt x="36312" y="271153"/>
                </a:cubicBezTo>
                <a:cubicBezTo>
                  <a:pt x="36312" y="267852"/>
                  <a:pt x="45665" y="281056"/>
                  <a:pt x="49516" y="241443"/>
                </a:cubicBezTo>
                <a:cubicBezTo>
                  <a:pt x="53367" y="201830"/>
                  <a:pt x="52817" y="9817"/>
                  <a:pt x="52817" y="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35DDE967-3AD1-BC4E-2313-8BA05B6B4A84}"/>
              </a:ext>
            </a:extLst>
          </p:cNvPr>
          <p:cNvSpPr/>
          <p:nvPr/>
        </p:nvSpPr>
        <p:spPr>
          <a:xfrm>
            <a:off x="7262329" y="6447013"/>
            <a:ext cx="102672" cy="277334"/>
          </a:xfrm>
          <a:custGeom>
            <a:avLst/>
            <a:gdLst>
              <a:gd name="connsiteX0" fmla="*/ 54 w 102672"/>
              <a:gd name="connsiteY0" fmla="*/ 102336 h 277334"/>
              <a:gd name="connsiteX1" fmla="*/ 16559 w 102672"/>
              <a:gd name="connsiteY1" fmla="*/ 194766 h 277334"/>
              <a:gd name="connsiteX2" fmla="*/ 9957 w 102672"/>
              <a:gd name="connsiteY2" fmla="*/ 277293 h 277334"/>
              <a:gd name="connsiteX3" fmla="*/ 26462 w 102672"/>
              <a:gd name="connsiteY3" fmla="*/ 204669 h 277334"/>
              <a:gd name="connsiteX4" fmla="*/ 85882 w 102672"/>
              <a:gd name="connsiteY4" fmla="*/ 118841 h 277334"/>
              <a:gd name="connsiteX5" fmla="*/ 102387 w 102672"/>
              <a:gd name="connsiteY5" fmla="*/ 2 h 277334"/>
              <a:gd name="connsiteX6" fmla="*/ 75979 w 102672"/>
              <a:gd name="connsiteY6" fmla="*/ 115540 h 277334"/>
              <a:gd name="connsiteX7" fmla="*/ 23161 w 102672"/>
              <a:gd name="connsiteY7" fmla="*/ 204669 h 277334"/>
              <a:gd name="connsiteX8" fmla="*/ 54 w 102672"/>
              <a:gd name="connsiteY8" fmla="*/ 102336 h 277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672" h="277334">
                <a:moveTo>
                  <a:pt x="54" y="102336"/>
                </a:moveTo>
                <a:cubicBezTo>
                  <a:pt x="-1046" y="100685"/>
                  <a:pt x="14909" y="165607"/>
                  <a:pt x="16559" y="194766"/>
                </a:cubicBezTo>
                <a:cubicBezTo>
                  <a:pt x="18209" y="223925"/>
                  <a:pt x="8307" y="275643"/>
                  <a:pt x="9957" y="277293"/>
                </a:cubicBezTo>
                <a:cubicBezTo>
                  <a:pt x="11607" y="278943"/>
                  <a:pt x="13808" y="231078"/>
                  <a:pt x="26462" y="204669"/>
                </a:cubicBezTo>
                <a:cubicBezTo>
                  <a:pt x="39116" y="178260"/>
                  <a:pt x="73228" y="152952"/>
                  <a:pt x="85882" y="118841"/>
                </a:cubicBezTo>
                <a:cubicBezTo>
                  <a:pt x="98536" y="84730"/>
                  <a:pt x="104037" y="552"/>
                  <a:pt x="102387" y="2"/>
                </a:cubicBezTo>
                <a:cubicBezTo>
                  <a:pt x="100737" y="-548"/>
                  <a:pt x="89183" y="81429"/>
                  <a:pt x="75979" y="115540"/>
                </a:cubicBezTo>
                <a:cubicBezTo>
                  <a:pt x="62775" y="149651"/>
                  <a:pt x="32514" y="204119"/>
                  <a:pt x="23161" y="204669"/>
                </a:cubicBezTo>
                <a:cubicBezTo>
                  <a:pt x="13808" y="205219"/>
                  <a:pt x="1154" y="103987"/>
                  <a:pt x="54" y="1023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E2847C6B-39C8-5006-413A-78A2FF179DC3}"/>
              </a:ext>
            </a:extLst>
          </p:cNvPr>
          <p:cNvSpPr/>
          <p:nvPr/>
        </p:nvSpPr>
        <p:spPr>
          <a:xfrm>
            <a:off x="7133623" y="6030939"/>
            <a:ext cx="83946" cy="114723"/>
          </a:xfrm>
          <a:custGeom>
            <a:avLst/>
            <a:gdLst>
              <a:gd name="connsiteX0" fmla="*/ 29727 w 83946"/>
              <a:gd name="connsiteY0" fmla="*/ 140 h 114723"/>
              <a:gd name="connsiteX1" fmla="*/ 82545 w 83946"/>
              <a:gd name="connsiteY1" fmla="*/ 109075 h 114723"/>
              <a:gd name="connsiteX2" fmla="*/ 62738 w 83946"/>
              <a:gd name="connsiteY2" fmla="*/ 99172 h 114723"/>
              <a:gd name="connsiteX3" fmla="*/ 17 w 83946"/>
              <a:gd name="connsiteY3" fmla="*/ 99172 h 114723"/>
              <a:gd name="connsiteX4" fmla="*/ 56136 w 83946"/>
              <a:gd name="connsiteY4" fmla="*/ 85968 h 114723"/>
              <a:gd name="connsiteX5" fmla="*/ 29727 w 83946"/>
              <a:gd name="connsiteY5" fmla="*/ 140 h 114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46" h="114723">
                <a:moveTo>
                  <a:pt x="29727" y="140"/>
                </a:moveTo>
                <a:cubicBezTo>
                  <a:pt x="34128" y="3991"/>
                  <a:pt x="82545" y="109075"/>
                  <a:pt x="82545" y="109075"/>
                </a:cubicBezTo>
                <a:cubicBezTo>
                  <a:pt x="88047" y="125580"/>
                  <a:pt x="76493" y="100823"/>
                  <a:pt x="62738" y="99172"/>
                </a:cubicBezTo>
                <a:cubicBezTo>
                  <a:pt x="48983" y="97522"/>
                  <a:pt x="1117" y="101373"/>
                  <a:pt x="17" y="99172"/>
                </a:cubicBezTo>
                <a:cubicBezTo>
                  <a:pt x="-1083" y="96971"/>
                  <a:pt x="50084" y="99172"/>
                  <a:pt x="56136" y="85968"/>
                </a:cubicBezTo>
                <a:cubicBezTo>
                  <a:pt x="62188" y="72764"/>
                  <a:pt x="25326" y="-3711"/>
                  <a:pt x="29727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889B28C5-A2CC-4CD7-A277-B25425426A7F}"/>
              </a:ext>
            </a:extLst>
          </p:cNvPr>
          <p:cNvSpPr/>
          <p:nvPr/>
        </p:nvSpPr>
        <p:spPr>
          <a:xfrm>
            <a:off x="7113776" y="5716771"/>
            <a:ext cx="68390" cy="123177"/>
          </a:xfrm>
          <a:custGeom>
            <a:avLst/>
            <a:gdLst>
              <a:gd name="connsiteX0" fmla="*/ 58 w 68390"/>
              <a:gd name="connsiteY0" fmla="*/ 705 h 123177"/>
              <a:gd name="connsiteX1" fmla="*/ 52875 w 68390"/>
              <a:gd name="connsiteY1" fmla="*/ 70028 h 123177"/>
              <a:gd name="connsiteX2" fmla="*/ 66080 w 68390"/>
              <a:gd name="connsiteY2" fmla="*/ 122845 h 123177"/>
              <a:gd name="connsiteX3" fmla="*/ 66080 w 68390"/>
              <a:gd name="connsiteY3" fmla="*/ 89834 h 123177"/>
              <a:gd name="connsiteX4" fmla="*/ 42972 w 68390"/>
              <a:gd name="connsiteY4" fmla="*/ 37017 h 123177"/>
              <a:gd name="connsiteX5" fmla="*/ 58 w 68390"/>
              <a:gd name="connsiteY5" fmla="*/ 705 h 123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90" h="123177">
                <a:moveTo>
                  <a:pt x="58" y="705"/>
                </a:moveTo>
                <a:cubicBezTo>
                  <a:pt x="1708" y="6207"/>
                  <a:pt x="41871" y="49671"/>
                  <a:pt x="52875" y="70028"/>
                </a:cubicBezTo>
                <a:cubicBezTo>
                  <a:pt x="63879" y="90385"/>
                  <a:pt x="63879" y="119544"/>
                  <a:pt x="66080" y="122845"/>
                </a:cubicBezTo>
                <a:cubicBezTo>
                  <a:pt x="68281" y="126146"/>
                  <a:pt x="69931" y="104139"/>
                  <a:pt x="66080" y="89834"/>
                </a:cubicBezTo>
                <a:cubicBezTo>
                  <a:pt x="62229" y="75529"/>
                  <a:pt x="53976" y="50771"/>
                  <a:pt x="42972" y="37017"/>
                </a:cubicBezTo>
                <a:cubicBezTo>
                  <a:pt x="31968" y="23263"/>
                  <a:pt x="-1592" y="-4797"/>
                  <a:pt x="58" y="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5B7ACBD6-B89C-C6D9-5A7B-2B538DD0D58D}"/>
              </a:ext>
            </a:extLst>
          </p:cNvPr>
          <p:cNvSpPr/>
          <p:nvPr/>
        </p:nvSpPr>
        <p:spPr>
          <a:xfrm>
            <a:off x="6663187" y="5570353"/>
            <a:ext cx="359387" cy="127908"/>
          </a:xfrm>
          <a:custGeom>
            <a:avLst/>
            <a:gdLst>
              <a:gd name="connsiteX0" fmla="*/ 332 w 359387"/>
              <a:gd name="connsiteY0" fmla="*/ 127587 h 127908"/>
              <a:gd name="connsiteX1" fmla="*/ 194813 w 359387"/>
              <a:gd name="connsiteY1" fmla="*/ 1346 h 127908"/>
              <a:gd name="connsiteX2" fmla="*/ 123162 w 359387"/>
              <a:gd name="connsiteY2" fmla="*/ 59348 h 127908"/>
              <a:gd name="connsiteX3" fmla="*/ 174341 w 359387"/>
              <a:gd name="connsiteY3" fmla="*/ 32053 h 127908"/>
              <a:gd name="connsiteX4" fmla="*/ 358586 w 359387"/>
              <a:gd name="connsiteY4" fmla="*/ 14993 h 127908"/>
              <a:gd name="connsiteX5" fmla="*/ 235756 w 359387"/>
              <a:gd name="connsiteY5" fmla="*/ 14993 h 127908"/>
              <a:gd name="connsiteX6" fmla="*/ 102691 w 359387"/>
              <a:gd name="connsiteY6" fmla="*/ 107116 h 127908"/>
              <a:gd name="connsiteX7" fmla="*/ 147046 w 359387"/>
              <a:gd name="connsiteY7" fmla="*/ 38877 h 127908"/>
              <a:gd name="connsiteX8" fmla="*/ 332 w 359387"/>
              <a:gd name="connsiteY8" fmla="*/ 127587 h 12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9387" h="127908">
                <a:moveTo>
                  <a:pt x="332" y="127587"/>
                </a:moveTo>
                <a:cubicBezTo>
                  <a:pt x="8293" y="121332"/>
                  <a:pt x="174341" y="12719"/>
                  <a:pt x="194813" y="1346"/>
                </a:cubicBezTo>
                <a:cubicBezTo>
                  <a:pt x="215285" y="-10027"/>
                  <a:pt x="126574" y="54230"/>
                  <a:pt x="123162" y="59348"/>
                </a:cubicBezTo>
                <a:cubicBezTo>
                  <a:pt x="119750" y="64466"/>
                  <a:pt x="135104" y="39445"/>
                  <a:pt x="174341" y="32053"/>
                </a:cubicBezTo>
                <a:cubicBezTo>
                  <a:pt x="213578" y="24661"/>
                  <a:pt x="348350" y="17836"/>
                  <a:pt x="358586" y="14993"/>
                </a:cubicBezTo>
                <a:cubicBezTo>
                  <a:pt x="368822" y="12150"/>
                  <a:pt x="278405" y="-361"/>
                  <a:pt x="235756" y="14993"/>
                </a:cubicBezTo>
                <a:cubicBezTo>
                  <a:pt x="193107" y="30347"/>
                  <a:pt x="117476" y="103135"/>
                  <a:pt x="102691" y="107116"/>
                </a:cubicBezTo>
                <a:cubicBezTo>
                  <a:pt x="87906" y="111097"/>
                  <a:pt x="164106" y="30916"/>
                  <a:pt x="147046" y="38877"/>
                </a:cubicBezTo>
                <a:cubicBezTo>
                  <a:pt x="129986" y="46838"/>
                  <a:pt x="-7629" y="133842"/>
                  <a:pt x="332" y="127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323BE80E-DAA9-C791-A2D2-999784D9FE3F}"/>
              </a:ext>
            </a:extLst>
          </p:cNvPr>
          <p:cNvSpPr/>
          <p:nvPr/>
        </p:nvSpPr>
        <p:spPr>
          <a:xfrm>
            <a:off x="6414387" y="5482928"/>
            <a:ext cx="234046" cy="218571"/>
          </a:xfrm>
          <a:custGeom>
            <a:avLst/>
            <a:gdLst>
              <a:gd name="connsiteX0" fmla="*/ 61 w 234046"/>
              <a:gd name="connsiteY0" fmla="*/ 60 h 218571"/>
              <a:gd name="connsiteX1" fmla="*/ 112655 w 234046"/>
              <a:gd name="connsiteY1" fmla="*/ 187717 h 218571"/>
              <a:gd name="connsiteX2" fmla="*/ 109243 w 234046"/>
              <a:gd name="connsiteY2" fmla="*/ 163833 h 218571"/>
              <a:gd name="connsiteX3" fmla="*/ 228661 w 234046"/>
              <a:gd name="connsiteY3" fmla="*/ 218424 h 218571"/>
              <a:gd name="connsiteX4" fmla="*/ 208189 w 234046"/>
              <a:gd name="connsiteY4" fmla="*/ 177481 h 218571"/>
              <a:gd name="connsiteX5" fmla="*/ 160422 w 234046"/>
              <a:gd name="connsiteY5" fmla="*/ 105830 h 218571"/>
              <a:gd name="connsiteX6" fmla="*/ 194541 w 234046"/>
              <a:gd name="connsiteY6" fmla="*/ 194541 h 218571"/>
              <a:gd name="connsiteX7" fmla="*/ 129714 w 234046"/>
              <a:gd name="connsiteY7" fmla="*/ 167245 h 218571"/>
              <a:gd name="connsiteX8" fmla="*/ 61 w 234046"/>
              <a:gd name="connsiteY8" fmla="*/ 60 h 21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4046" h="218571">
                <a:moveTo>
                  <a:pt x="61" y="60"/>
                </a:moveTo>
                <a:cubicBezTo>
                  <a:pt x="-2782" y="3472"/>
                  <a:pt x="94458" y="160422"/>
                  <a:pt x="112655" y="187717"/>
                </a:cubicBezTo>
                <a:cubicBezTo>
                  <a:pt x="130852" y="215012"/>
                  <a:pt x="89909" y="158715"/>
                  <a:pt x="109243" y="163833"/>
                </a:cubicBezTo>
                <a:cubicBezTo>
                  <a:pt x="128577" y="168951"/>
                  <a:pt x="212170" y="216149"/>
                  <a:pt x="228661" y="218424"/>
                </a:cubicBezTo>
                <a:cubicBezTo>
                  <a:pt x="245152" y="220699"/>
                  <a:pt x="219562" y="196247"/>
                  <a:pt x="208189" y="177481"/>
                </a:cubicBezTo>
                <a:cubicBezTo>
                  <a:pt x="196816" y="158715"/>
                  <a:pt x="162697" y="102987"/>
                  <a:pt x="160422" y="105830"/>
                </a:cubicBezTo>
                <a:cubicBezTo>
                  <a:pt x="158147" y="108673"/>
                  <a:pt x="199659" y="184305"/>
                  <a:pt x="194541" y="194541"/>
                </a:cubicBezTo>
                <a:cubicBezTo>
                  <a:pt x="189423" y="204777"/>
                  <a:pt x="160990" y="195678"/>
                  <a:pt x="129714" y="167245"/>
                </a:cubicBezTo>
                <a:cubicBezTo>
                  <a:pt x="98438" y="138812"/>
                  <a:pt x="2904" y="-3352"/>
                  <a:pt x="61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B2F21094-CEAA-E6C5-E399-4877D4007CBF}"/>
              </a:ext>
            </a:extLst>
          </p:cNvPr>
          <p:cNvSpPr/>
          <p:nvPr/>
        </p:nvSpPr>
        <p:spPr>
          <a:xfrm>
            <a:off x="6178730" y="5462400"/>
            <a:ext cx="181156" cy="136931"/>
          </a:xfrm>
          <a:custGeom>
            <a:avLst/>
            <a:gdLst>
              <a:gd name="connsiteX0" fmla="*/ 181127 w 181156"/>
              <a:gd name="connsiteY0" fmla="*/ 116 h 136931"/>
              <a:gd name="connsiteX1" fmla="*/ 51473 w 181156"/>
              <a:gd name="connsiteY1" fmla="*/ 133182 h 136931"/>
              <a:gd name="connsiteX2" fmla="*/ 170891 w 181156"/>
              <a:gd name="connsiteY2" fmla="*/ 102475 h 136931"/>
              <a:gd name="connsiteX3" fmla="*/ 123124 w 181156"/>
              <a:gd name="connsiteY3" fmla="*/ 126358 h 136931"/>
              <a:gd name="connsiteX4" fmla="*/ 78769 w 181156"/>
              <a:gd name="connsiteY4" fmla="*/ 105887 h 136931"/>
              <a:gd name="connsiteX5" fmla="*/ 294 w 181156"/>
              <a:gd name="connsiteY5" fmla="*/ 24000 h 136931"/>
              <a:gd name="connsiteX6" fmla="*/ 51473 w 181156"/>
              <a:gd name="connsiteY6" fmla="*/ 85415 h 136931"/>
              <a:gd name="connsiteX7" fmla="*/ 37825 w 181156"/>
              <a:gd name="connsiteY7" fmla="*/ 109299 h 136931"/>
              <a:gd name="connsiteX8" fmla="*/ 181127 w 181156"/>
              <a:gd name="connsiteY8" fmla="*/ 116 h 136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156" h="136931">
                <a:moveTo>
                  <a:pt x="181127" y="116"/>
                </a:moveTo>
                <a:cubicBezTo>
                  <a:pt x="183402" y="4096"/>
                  <a:pt x="53179" y="116122"/>
                  <a:pt x="51473" y="133182"/>
                </a:cubicBezTo>
                <a:cubicBezTo>
                  <a:pt x="49767" y="150242"/>
                  <a:pt x="158949" y="103612"/>
                  <a:pt x="170891" y="102475"/>
                </a:cubicBezTo>
                <a:cubicBezTo>
                  <a:pt x="182833" y="101338"/>
                  <a:pt x="138478" y="125789"/>
                  <a:pt x="123124" y="126358"/>
                </a:cubicBezTo>
                <a:cubicBezTo>
                  <a:pt x="107770" y="126927"/>
                  <a:pt x="99241" y="122947"/>
                  <a:pt x="78769" y="105887"/>
                </a:cubicBezTo>
                <a:cubicBezTo>
                  <a:pt x="58297" y="88827"/>
                  <a:pt x="4843" y="27412"/>
                  <a:pt x="294" y="24000"/>
                </a:cubicBezTo>
                <a:cubicBezTo>
                  <a:pt x="-4255" y="20588"/>
                  <a:pt x="45218" y="71199"/>
                  <a:pt x="51473" y="85415"/>
                </a:cubicBezTo>
                <a:cubicBezTo>
                  <a:pt x="57728" y="99632"/>
                  <a:pt x="19628" y="123515"/>
                  <a:pt x="37825" y="109299"/>
                </a:cubicBezTo>
                <a:cubicBezTo>
                  <a:pt x="56022" y="95083"/>
                  <a:pt x="178852" y="-3864"/>
                  <a:pt x="181127" y="1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69DAB79B-3CAB-9FBF-03A6-53E2AD8E0E0E}"/>
              </a:ext>
            </a:extLst>
          </p:cNvPr>
          <p:cNvSpPr/>
          <p:nvPr/>
        </p:nvSpPr>
        <p:spPr>
          <a:xfrm>
            <a:off x="6223350" y="5488022"/>
            <a:ext cx="807390" cy="275229"/>
          </a:xfrm>
          <a:custGeom>
            <a:avLst/>
            <a:gdLst>
              <a:gd name="connsiteX0" fmla="*/ 29 w 807390"/>
              <a:gd name="connsiteY0" fmla="*/ 87088 h 275229"/>
              <a:gd name="connsiteX1" fmla="*/ 146743 w 807390"/>
              <a:gd name="connsiteY1" fmla="*/ 8614 h 275229"/>
              <a:gd name="connsiteX2" fmla="*/ 290044 w 807390"/>
              <a:gd name="connsiteY2" fmla="*/ 145091 h 275229"/>
              <a:gd name="connsiteX3" fmla="*/ 259337 w 807390"/>
              <a:gd name="connsiteY3" fmla="*/ 192859 h 275229"/>
              <a:gd name="connsiteX4" fmla="*/ 266160 w 807390"/>
              <a:gd name="connsiteY4" fmla="*/ 274745 h 275229"/>
              <a:gd name="connsiteX5" fmla="*/ 272984 w 807390"/>
              <a:gd name="connsiteY5" fmla="*/ 226978 h 275229"/>
              <a:gd name="connsiteX6" fmla="*/ 429934 w 807390"/>
              <a:gd name="connsiteY6" fmla="*/ 230390 h 275229"/>
              <a:gd name="connsiteX7" fmla="*/ 375343 w 807390"/>
              <a:gd name="connsiteY7" fmla="*/ 261097 h 275229"/>
              <a:gd name="connsiteX8" fmla="*/ 631238 w 807390"/>
              <a:gd name="connsiteY8" fmla="*/ 192859 h 275229"/>
              <a:gd name="connsiteX9" fmla="*/ 566411 w 807390"/>
              <a:gd name="connsiteY9" fmla="*/ 237214 h 275229"/>
              <a:gd name="connsiteX10" fmla="*/ 805247 w 807390"/>
              <a:gd name="connsiteY10" fmla="*/ 121208 h 275229"/>
              <a:gd name="connsiteX11" fmla="*/ 675593 w 807390"/>
              <a:gd name="connsiteY11" fmla="*/ 155327 h 275229"/>
              <a:gd name="connsiteX12" fmla="*/ 532292 w 807390"/>
              <a:gd name="connsiteY12" fmla="*/ 168975 h 275229"/>
              <a:gd name="connsiteX13" fmla="*/ 525468 w 807390"/>
              <a:gd name="connsiteY13" fmla="*/ 179211 h 275229"/>
              <a:gd name="connsiteX14" fmla="*/ 388990 w 807390"/>
              <a:gd name="connsiteY14" fmla="*/ 199682 h 275229"/>
              <a:gd name="connsiteX15" fmla="*/ 218393 w 807390"/>
              <a:gd name="connsiteY15" fmla="*/ 8614 h 275229"/>
              <a:gd name="connsiteX16" fmla="*/ 255925 w 807390"/>
              <a:gd name="connsiteY16" fmla="*/ 39321 h 275229"/>
              <a:gd name="connsiteX17" fmla="*/ 232041 w 807390"/>
              <a:gd name="connsiteY17" fmla="*/ 97324 h 275229"/>
              <a:gd name="connsiteX18" fmla="*/ 269572 w 807390"/>
              <a:gd name="connsiteY18" fmla="*/ 168975 h 275229"/>
              <a:gd name="connsiteX19" fmla="*/ 232041 w 807390"/>
              <a:gd name="connsiteY19" fmla="*/ 134856 h 275229"/>
              <a:gd name="connsiteX20" fmla="*/ 61444 w 807390"/>
              <a:gd name="connsiteY20" fmla="*/ 138268 h 275229"/>
              <a:gd name="connsiteX21" fmla="*/ 133095 w 807390"/>
              <a:gd name="connsiteY21" fmla="*/ 87088 h 275229"/>
              <a:gd name="connsiteX22" fmla="*/ 29 w 807390"/>
              <a:gd name="connsiteY22" fmla="*/ 87088 h 275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07390" h="275229">
                <a:moveTo>
                  <a:pt x="29" y="87088"/>
                </a:moveTo>
                <a:cubicBezTo>
                  <a:pt x="2304" y="74009"/>
                  <a:pt x="98407" y="-1053"/>
                  <a:pt x="146743" y="8614"/>
                </a:cubicBezTo>
                <a:cubicBezTo>
                  <a:pt x="195079" y="18281"/>
                  <a:pt x="271278" y="114384"/>
                  <a:pt x="290044" y="145091"/>
                </a:cubicBezTo>
                <a:cubicBezTo>
                  <a:pt x="308810" y="175798"/>
                  <a:pt x="263318" y="171250"/>
                  <a:pt x="259337" y="192859"/>
                </a:cubicBezTo>
                <a:cubicBezTo>
                  <a:pt x="255356" y="214468"/>
                  <a:pt x="263886" y="269059"/>
                  <a:pt x="266160" y="274745"/>
                </a:cubicBezTo>
                <a:cubicBezTo>
                  <a:pt x="268434" y="280431"/>
                  <a:pt x="245688" y="234371"/>
                  <a:pt x="272984" y="226978"/>
                </a:cubicBezTo>
                <a:cubicBezTo>
                  <a:pt x="300280" y="219585"/>
                  <a:pt x="412874" y="224704"/>
                  <a:pt x="429934" y="230390"/>
                </a:cubicBezTo>
                <a:cubicBezTo>
                  <a:pt x="446994" y="236076"/>
                  <a:pt x="341792" y="267352"/>
                  <a:pt x="375343" y="261097"/>
                </a:cubicBezTo>
                <a:cubicBezTo>
                  <a:pt x="408894" y="254842"/>
                  <a:pt x="599393" y="196840"/>
                  <a:pt x="631238" y="192859"/>
                </a:cubicBezTo>
                <a:cubicBezTo>
                  <a:pt x="663083" y="188878"/>
                  <a:pt x="537410" y="249156"/>
                  <a:pt x="566411" y="237214"/>
                </a:cubicBezTo>
                <a:cubicBezTo>
                  <a:pt x="595413" y="225272"/>
                  <a:pt x="787050" y="134856"/>
                  <a:pt x="805247" y="121208"/>
                </a:cubicBezTo>
                <a:cubicBezTo>
                  <a:pt x="823444" y="107560"/>
                  <a:pt x="721085" y="147366"/>
                  <a:pt x="675593" y="155327"/>
                </a:cubicBezTo>
                <a:cubicBezTo>
                  <a:pt x="630101" y="163288"/>
                  <a:pt x="557313" y="164994"/>
                  <a:pt x="532292" y="168975"/>
                </a:cubicBezTo>
                <a:cubicBezTo>
                  <a:pt x="507271" y="172956"/>
                  <a:pt x="549352" y="174093"/>
                  <a:pt x="525468" y="179211"/>
                </a:cubicBezTo>
                <a:cubicBezTo>
                  <a:pt x="501584" y="184329"/>
                  <a:pt x="440169" y="228115"/>
                  <a:pt x="388990" y="199682"/>
                </a:cubicBezTo>
                <a:cubicBezTo>
                  <a:pt x="337811" y="171249"/>
                  <a:pt x="240570" y="35341"/>
                  <a:pt x="218393" y="8614"/>
                </a:cubicBezTo>
                <a:cubicBezTo>
                  <a:pt x="196216" y="-18113"/>
                  <a:pt x="253650" y="24536"/>
                  <a:pt x="255925" y="39321"/>
                </a:cubicBezTo>
                <a:cubicBezTo>
                  <a:pt x="258200" y="54106"/>
                  <a:pt x="229767" y="75715"/>
                  <a:pt x="232041" y="97324"/>
                </a:cubicBezTo>
                <a:cubicBezTo>
                  <a:pt x="234316" y="118933"/>
                  <a:pt x="269572" y="162720"/>
                  <a:pt x="269572" y="168975"/>
                </a:cubicBezTo>
                <a:cubicBezTo>
                  <a:pt x="269572" y="175230"/>
                  <a:pt x="266729" y="139974"/>
                  <a:pt x="232041" y="134856"/>
                </a:cubicBezTo>
                <a:cubicBezTo>
                  <a:pt x="197353" y="129738"/>
                  <a:pt x="77935" y="146229"/>
                  <a:pt x="61444" y="138268"/>
                </a:cubicBezTo>
                <a:cubicBezTo>
                  <a:pt x="44953" y="130307"/>
                  <a:pt x="139919" y="97324"/>
                  <a:pt x="133095" y="87088"/>
                </a:cubicBezTo>
                <a:cubicBezTo>
                  <a:pt x="126271" y="76852"/>
                  <a:pt x="-2246" y="100167"/>
                  <a:pt x="29" y="87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A2A1507A-37C5-BEDC-AF93-5CB987D84955}"/>
              </a:ext>
            </a:extLst>
          </p:cNvPr>
          <p:cNvSpPr/>
          <p:nvPr/>
        </p:nvSpPr>
        <p:spPr>
          <a:xfrm>
            <a:off x="6049236" y="5448860"/>
            <a:ext cx="328889" cy="212217"/>
          </a:xfrm>
          <a:custGeom>
            <a:avLst/>
            <a:gdLst>
              <a:gd name="connsiteX0" fmla="*/ 44489 w 328889"/>
              <a:gd name="connsiteY0" fmla="*/ 9 h 212217"/>
              <a:gd name="connsiteX1" fmla="*/ 163907 w 328889"/>
              <a:gd name="connsiteY1" fmla="*/ 119427 h 212217"/>
              <a:gd name="connsiteX2" fmla="*/ 327680 w 328889"/>
              <a:gd name="connsiteY2" fmla="*/ 116015 h 212217"/>
              <a:gd name="connsiteX3" fmla="*/ 232146 w 328889"/>
              <a:gd name="connsiteY3" fmla="*/ 160370 h 212217"/>
              <a:gd name="connsiteX4" fmla="*/ 116140 w 328889"/>
              <a:gd name="connsiteY4" fmla="*/ 208137 h 212217"/>
              <a:gd name="connsiteX5" fmla="*/ 134 w 328889"/>
              <a:gd name="connsiteY5" fmla="*/ 47776 h 212217"/>
              <a:gd name="connsiteX6" fmla="*/ 92257 w 328889"/>
              <a:gd name="connsiteY6" fmla="*/ 126250 h 212217"/>
              <a:gd name="connsiteX7" fmla="*/ 44489 w 328889"/>
              <a:gd name="connsiteY7" fmla="*/ 9 h 21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889" h="212217">
                <a:moveTo>
                  <a:pt x="44489" y="9"/>
                </a:moveTo>
                <a:cubicBezTo>
                  <a:pt x="56431" y="-1128"/>
                  <a:pt x="116709" y="100093"/>
                  <a:pt x="163907" y="119427"/>
                </a:cubicBezTo>
                <a:cubicBezTo>
                  <a:pt x="211105" y="138761"/>
                  <a:pt x="316307" y="109191"/>
                  <a:pt x="327680" y="116015"/>
                </a:cubicBezTo>
                <a:cubicBezTo>
                  <a:pt x="339053" y="122839"/>
                  <a:pt x="267403" y="145016"/>
                  <a:pt x="232146" y="160370"/>
                </a:cubicBezTo>
                <a:cubicBezTo>
                  <a:pt x="196889" y="175724"/>
                  <a:pt x="154809" y="226903"/>
                  <a:pt x="116140" y="208137"/>
                </a:cubicBezTo>
                <a:cubicBezTo>
                  <a:pt x="77471" y="189371"/>
                  <a:pt x="4114" y="61424"/>
                  <a:pt x="134" y="47776"/>
                </a:cubicBezTo>
                <a:cubicBezTo>
                  <a:pt x="-3847" y="34128"/>
                  <a:pt x="82021" y="128525"/>
                  <a:pt x="92257" y="126250"/>
                </a:cubicBezTo>
                <a:cubicBezTo>
                  <a:pt x="102493" y="123975"/>
                  <a:pt x="32547" y="1146"/>
                  <a:pt x="44489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680884DD-842F-C88B-2322-D533FE1B8978}"/>
              </a:ext>
            </a:extLst>
          </p:cNvPr>
          <p:cNvSpPr/>
          <p:nvPr/>
        </p:nvSpPr>
        <p:spPr>
          <a:xfrm>
            <a:off x="6614961" y="5504956"/>
            <a:ext cx="372549" cy="204619"/>
          </a:xfrm>
          <a:custGeom>
            <a:avLst/>
            <a:gdLst>
              <a:gd name="connsiteX0" fmla="*/ 791 w 372549"/>
              <a:gd name="connsiteY0" fmla="*/ 199808 h 204619"/>
              <a:gd name="connsiteX1" fmla="*/ 243039 w 372549"/>
              <a:gd name="connsiteY1" fmla="*/ 1916 h 204619"/>
              <a:gd name="connsiteX2" fmla="*/ 365869 w 372549"/>
              <a:gd name="connsiteY2" fmla="*/ 94038 h 204619"/>
              <a:gd name="connsiteX3" fmla="*/ 352221 w 372549"/>
              <a:gd name="connsiteY3" fmla="*/ 83802 h 204619"/>
              <a:gd name="connsiteX4" fmla="*/ 318102 w 372549"/>
              <a:gd name="connsiteY4" fmla="*/ 124745 h 204619"/>
              <a:gd name="connsiteX5" fmla="*/ 229391 w 372549"/>
              <a:gd name="connsiteY5" fmla="*/ 138393 h 204619"/>
              <a:gd name="connsiteX6" fmla="*/ 75854 w 372549"/>
              <a:gd name="connsiteY6" fmla="*/ 199808 h 204619"/>
              <a:gd name="connsiteX7" fmla="*/ 161152 w 372549"/>
              <a:gd name="connsiteY7" fmla="*/ 148629 h 204619"/>
              <a:gd name="connsiteX8" fmla="*/ 791 w 372549"/>
              <a:gd name="connsiteY8" fmla="*/ 199808 h 204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549" h="204619">
                <a:moveTo>
                  <a:pt x="791" y="199808"/>
                </a:moveTo>
                <a:cubicBezTo>
                  <a:pt x="14439" y="175356"/>
                  <a:pt x="182193" y="19544"/>
                  <a:pt x="243039" y="1916"/>
                </a:cubicBezTo>
                <a:cubicBezTo>
                  <a:pt x="303885" y="-15712"/>
                  <a:pt x="365869" y="94038"/>
                  <a:pt x="365869" y="94038"/>
                </a:cubicBezTo>
                <a:cubicBezTo>
                  <a:pt x="384066" y="107686"/>
                  <a:pt x="360182" y="78684"/>
                  <a:pt x="352221" y="83802"/>
                </a:cubicBezTo>
                <a:cubicBezTo>
                  <a:pt x="344260" y="88920"/>
                  <a:pt x="338574" y="115647"/>
                  <a:pt x="318102" y="124745"/>
                </a:cubicBezTo>
                <a:cubicBezTo>
                  <a:pt x="297630" y="133843"/>
                  <a:pt x="269766" y="125882"/>
                  <a:pt x="229391" y="138393"/>
                </a:cubicBezTo>
                <a:cubicBezTo>
                  <a:pt x="189016" y="150904"/>
                  <a:pt x="87227" y="198102"/>
                  <a:pt x="75854" y="199808"/>
                </a:cubicBezTo>
                <a:cubicBezTo>
                  <a:pt x="64481" y="201514"/>
                  <a:pt x="167976" y="149766"/>
                  <a:pt x="161152" y="148629"/>
                </a:cubicBezTo>
                <a:cubicBezTo>
                  <a:pt x="154328" y="147492"/>
                  <a:pt x="-12857" y="224260"/>
                  <a:pt x="791" y="199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AB994D76-7A85-D78A-385F-B4957849AB8C}"/>
              </a:ext>
            </a:extLst>
          </p:cNvPr>
          <p:cNvSpPr/>
          <p:nvPr/>
        </p:nvSpPr>
        <p:spPr>
          <a:xfrm>
            <a:off x="6520218" y="5621156"/>
            <a:ext cx="327604" cy="134787"/>
          </a:xfrm>
          <a:custGeom>
            <a:avLst/>
            <a:gdLst>
              <a:gd name="connsiteX0" fmla="*/ 0 w 327604"/>
              <a:gd name="connsiteY0" fmla="*/ 35841 h 134787"/>
              <a:gd name="connsiteX1" fmla="*/ 163773 w 327604"/>
              <a:gd name="connsiteY1" fmla="*/ 1722 h 134787"/>
              <a:gd name="connsiteX2" fmla="*/ 109182 w 327604"/>
              <a:gd name="connsiteY2" fmla="*/ 83608 h 134787"/>
              <a:gd name="connsiteX3" fmla="*/ 327546 w 327604"/>
              <a:gd name="connsiteY3" fmla="*/ 66548 h 134787"/>
              <a:gd name="connsiteX4" fmla="*/ 129654 w 327604"/>
              <a:gd name="connsiteY4" fmla="*/ 117728 h 134787"/>
              <a:gd name="connsiteX5" fmla="*/ 6824 w 327604"/>
              <a:gd name="connsiteY5" fmla="*/ 134787 h 13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604" h="134787">
                <a:moveTo>
                  <a:pt x="0" y="35841"/>
                </a:moveTo>
                <a:cubicBezTo>
                  <a:pt x="72788" y="14801"/>
                  <a:pt x="145576" y="-6239"/>
                  <a:pt x="163773" y="1722"/>
                </a:cubicBezTo>
                <a:cubicBezTo>
                  <a:pt x="181970" y="9683"/>
                  <a:pt x="81887" y="72804"/>
                  <a:pt x="109182" y="83608"/>
                </a:cubicBezTo>
                <a:cubicBezTo>
                  <a:pt x="136478" y="94412"/>
                  <a:pt x="324134" y="60861"/>
                  <a:pt x="327546" y="66548"/>
                </a:cubicBezTo>
                <a:cubicBezTo>
                  <a:pt x="330958" y="72235"/>
                  <a:pt x="183108" y="106355"/>
                  <a:pt x="129654" y="117728"/>
                </a:cubicBezTo>
                <a:cubicBezTo>
                  <a:pt x="76200" y="129101"/>
                  <a:pt x="41512" y="131944"/>
                  <a:pt x="6824" y="134787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0452A1E3-8BB5-5ABE-7650-4B1B8EBE1EC2}"/>
              </a:ext>
            </a:extLst>
          </p:cNvPr>
          <p:cNvSpPr/>
          <p:nvPr/>
        </p:nvSpPr>
        <p:spPr>
          <a:xfrm>
            <a:off x="6407028" y="5485728"/>
            <a:ext cx="329456" cy="268504"/>
          </a:xfrm>
          <a:custGeom>
            <a:avLst/>
            <a:gdLst>
              <a:gd name="connsiteX0" fmla="*/ 596 w 329456"/>
              <a:gd name="connsiteY0" fmla="*/ 106442 h 268504"/>
              <a:gd name="connsiteX1" fmla="*/ 113190 w 329456"/>
              <a:gd name="connsiteY1" fmla="*/ 263391 h 268504"/>
              <a:gd name="connsiteX2" fmla="*/ 68835 w 329456"/>
              <a:gd name="connsiteY2" fmla="*/ 232684 h 268504"/>
              <a:gd name="connsiteX3" fmla="*/ 324730 w 329456"/>
              <a:gd name="connsiteY3" fmla="*/ 256568 h 268504"/>
              <a:gd name="connsiteX4" fmla="*/ 232608 w 329456"/>
              <a:gd name="connsiteY4" fmla="*/ 161033 h 268504"/>
              <a:gd name="connsiteX5" fmla="*/ 201900 w 329456"/>
              <a:gd name="connsiteY5" fmla="*/ 89382 h 268504"/>
              <a:gd name="connsiteX6" fmla="*/ 266727 w 329456"/>
              <a:gd name="connsiteY6" fmla="*/ 4084 h 268504"/>
              <a:gd name="connsiteX7" fmla="*/ 184841 w 329456"/>
              <a:gd name="connsiteY7" fmla="*/ 24556 h 268504"/>
              <a:gd name="connsiteX8" fmla="*/ 201900 w 329456"/>
              <a:gd name="connsiteY8" fmla="*/ 120090 h 268504"/>
              <a:gd name="connsiteX9" fmla="*/ 120014 w 329456"/>
              <a:gd name="connsiteY9" fmla="*/ 89382 h 268504"/>
              <a:gd name="connsiteX10" fmla="*/ 171193 w 329456"/>
              <a:gd name="connsiteY10" fmla="*/ 184917 h 268504"/>
              <a:gd name="connsiteX11" fmla="*/ 596 w 329456"/>
              <a:gd name="connsiteY11" fmla="*/ 106442 h 26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456" h="268504">
                <a:moveTo>
                  <a:pt x="596" y="106442"/>
                </a:moveTo>
                <a:cubicBezTo>
                  <a:pt x="-9071" y="119521"/>
                  <a:pt x="101817" y="242351"/>
                  <a:pt x="113190" y="263391"/>
                </a:cubicBezTo>
                <a:cubicBezTo>
                  <a:pt x="124563" y="284431"/>
                  <a:pt x="33578" y="233821"/>
                  <a:pt x="68835" y="232684"/>
                </a:cubicBezTo>
                <a:cubicBezTo>
                  <a:pt x="104092" y="231547"/>
                  <a:pt x="297434" y="268510"/>
                  <a:pt x="324730" y="256568"/>
                </a:cubicBezTo>
                <a:cubicBezTo>
                  <a:pt x="352026" y="244626"/>
                  <a:pt x="253080" y="188897"/>
                  <a:pt x="232608" y="161033"/>
                </a:cubicBezTo>
                <a:cubicBezTo>
                  <a:pt x="212136" y="133169"/>
                  <a:pt x="196213" y="115540"/>
                  <a:pt x="201900" y="89382"/>
                </a:cubicBezTo>
                <a:cubicBezTo>
                  <a:pt x="207587" y="63224"/>
                  <a:pt x="269570" y="14888"/>
                  <a:pt x="266727" y="4084"/>
                </a:cubicBezTo>
                <a:cubicBezTo>
                  <a:pt x="263884" y="-6720"/>
                  <a:pt x="195645" y="5222"/>
                  <a:pt x="184841" y="24556"/>
                </a:cubicBezTo>
                <a:cubicBezTo>
                  <a:pt x="174037" y="43890"/>
                  <a:pt x="212705" y="109286"/>
                  <a:pt x="201900" y="120090"/>
                </a:cubicBezTo>
                <a:cubicBezTo>
                  <a:pt x="191096" y="130894"/>
                  <a:pt x="125132" y="78578"/>
                  <a:pt x="120014" y="89382"/>
                </a:cubicBezTo>
                <a:cubicBezTo>
                  <a:pt x="114896" y="100186"/>
                  <a:pt x="186547" y="179230"/>
                  <a:pt x="171193" y="184917"/>
                </a:cubicBezTo>
                <a:cubicBezTo>
                  <a:pt x="155839" y="190604"/>
                  <a:pt x="10263" y="93363"/>
                  <a:pt x="596" y="106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590E4C7C-1C01-EB38-7E0A-A826715CA55A}"/>
              </a:ext>
            </a:extLst>
          </p:cNvPr>
          <p:cNvSpPr/>
          <p:nvPr/>
        </p:nvSpPr>
        <p:spPr>
          <a:xfrm>
            <a:off x="5965821" y="4156070"/>
            <a:ext cx="445838" cy="315998"/>
          </a:xfrm>
          <a:custGeom>
            <a:avLst/>
            <a:gdLst>
              <a:gd name="connsiteX0" fmla="*/ 273054 w 445838"/>
              <a:gd name="connsiteY0" fmla="*/ 15880 h 315998"/>
              <a:gd name="connsiteX1" fmla="*/ 349254 w 445838"/>
              <a:gd name="connsiteY1" fmla="*/ 187330 h 315998"/>
              <a:gd name="connsiteX2" fmla="*/ 444504 w 445838"/>
              <a:gd name="connsiteY2" fmla="*/ 314330 h 315998"/>
              <a:gd name="connsiteX3" fmla="*/ 393704 w 445838"/>
              <a:gd name="connsiteY3" fmla="*/ 247655 h 315998"/>
              <a:gd name="connsiteX4" fmla="*/ 241304 w 445838"/>
              <a:gd name="connsiteY4" fmla="*/ 76205 h 315998"/>
              <a:gd name="connsiteX5" fmla="*/ 276229 w 445838"/>
              <a:gd name="connsiteY5" fmla="*/ 266705 h 315998"/>
              <a:gd name="connsiteX6" fmla="*/ 228604 w 445838"/>
              <a:gd name="connsiteY6" fmla="*/ 171455 h 315998"/>
              <a:gd name="connsiteX7" fmla="*/ 4 w 445838"/>
              <a:gd name="connsiteY7" fmla="*/ 5 h 315998"/>
              <a:gd name="connsiteX8" fmla="*/ 234954 w 445838"/>
              <a:gd name="connsiteY8" fmla="*/ 165105 h 315998"/>
              <a:gd name="connsiteX9" fmla="*/ 193679 w 445838"/>
              <a:gd name="connsiteY9" fmla="*/ 44455 h 315998"/>
              <a:gd name="connsiteX10" fmla="*/ 206379 w 445838"/>
              <a:gd name="connsiteY10" fmla="*/ 107955 h 315998"/>
              <a:gd name="connsiteX11" fmla="*/ 228604 w 445838"/>
              <a:gd name="connsiteY11" fmla="*/ 44455 h 315998"/>
              <a:gd name="connsiteX12" fmla="*/ 263529 w 445838"/>
              <a:gd name="connsiteY12" fmla="*/ 76205 h 315998"/>
              <a:gd name="connsiteX13" fmla="*/ 273054 w 445838"/>
              <a:gd name="connsiteY13" fmla="*/ 15880 h 315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5838" h="315998">
                <a:moveTo>
                  <a:pt x="273054" y="15880"/>
                </a:moveTo>
                <a:cubicBezTo>
                  <a:pt x="287341" y="34401"/>
                  <a:pt x="320679" y="137588"/>
                  <a:pt x="349254" y="187330"/>
                </a:cubicBezTo>
                <a:cubicBezTo>
                  <a:pt x="377829" y="237072"/>
                  <a:pt x="437096" y="304276"/>
                  <a:pt x="444504" y="314330"/>
                </a:cubicBezTo>
                <a:cubicBezTo>
                  <a:pt x="451912" y="324384"/>
                  <a:pt x="427571" y="287343"/>
                  <a:pt x="393704" y="247655"/>
                </a:cubicBezTo>
                <a:cubicBezTo>
                  <a:pt x="359837" y="207968"/>
                  <a:pt x="260883" y="73030"/>
                  <a:pt x="241304" y="76205"/>
                </a:cubicBezTo>
                <a:cubicBezTo>
                  <a:pt x="221725" y="79380"/>
                  <a:pt x="278346" y="250830"/>
                  <a:pt x="276229" y="266705"/>
                </a:cubicBezTo>
                <a:cubicBezTo>
                  <a:pt x="274112" y="282580"/>
                  <a:pt x="274641" y="215905"/>
                  <a:pt x="228604" y="171455"/>
                </a:cubicBezTo>
                <a:cubicBezTo>
                  <a:pt x="182567" y="127005"/>
                  <a:pt x="-1054" y="1063"/>
                  <a:pt x="4" y="5"/>
                </a:cubicBezTo>
                <a:cubicBezTo>
                  <a:pt x="1062" y="-1053"/>
                  <a:pt x="202675" y="157697"/>
                  <a:pt x="234954" y="165105"/>
                </a:cubicBezTo>
                <a:cubicBezTo>
                  <a:pt x="267233" y="172513"/>
                  <a:pt x="198442" y="53980"/>
                  <a:pt x="193679" y="44455"/>
                </a:cubicBezTo>
                <a:cubicBezTo>
                  <a:pt x="188916" y="34930"/>
                  <a:pt x="200558" y="107955"/>
                  <a:pt x="206379" y="107955"/>
                </a:cubicBezTo>
                <a:cubicBezTo>
                  <a:pt x="212200" y="107955"/>
                  <a:pt x="219079" y="49747"/>
                  <a:pt x="228604" y="44455"/>
                </a:cubicBezTo>
                <a:cubicBezTo>
                  <a:pt x="238129" y="39163"/>
                  <a:pt x="256121" y="77792"/>
                  <a:pt x="263529" y="76205"/>
                </a:cubicBezTo>
                <a:cubicBezTo>
                  <a:pt x="270937" y="74618"/>
                  <a:pt x="258767" y="-2641"/>
                  <a:pt x="273054" y="158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2BAB3543-1407-8941-E559-B96DCCC93590}"/>
              </a:ext>
            </a:extLst>
          </p:cNvPr>
          <p:cNvSpPr/>
          <p:nvPr/>
        </p:nvSpPr>
        <p:spPr>
          <a:xfrm>
            <a:off x="6828838" y="4129109"/>
            <a:ext cx="378954" cy="458553"/>
          </a:xfrm>
          <a:custGeom>
            <a:avLst/>
            <a:gdLst>
              <a:gd name="connsiteX0" fmla="*/ 102187 w 378954"/>
              <a:gd name="connsiteY0" fmla="*/ 1566 h 458553"/>
              <a:gd name="connsiteX1" fmla="*/ 587 w 378954"/>
              <a:gd name="connsiteY1" fmla="*/ 331766 h 458553"/>
              <a:gd name="connsiteX2" fmla="*/ 60912 w 378954"/>
              <a:gd name="connsiteY2" fmla="*/ 242866 h 458553"/>
              <a:gd name="connsiteX3" fmla="*/ 70437 w 378954"/>
              <a:gd name="connsiteY3" fmla="*/ 455591 h 458553"/>
              <a:gd name="connsiteX4" fmla="*/ 99012 w 378954"/>
              <a:gd name="connsiteY4" fmla="*/ 353991 h 458553"/>
              <a:gd name="connsiteX5" fmla="*/ 222837 w 378954"/>
              <a:gd name="connsiteY5" fmla="*/ 169841 h 458553"/>
              <a:gd name="connsiteX6" fmla="*/ 378412 w 378954"/>
              <a:gd name="connsiteY6" fmla="*/ 80941 h 458553"/>
              <a:gd name="connsiteX7" fmla="*/ 165687 w 378954"/>
              <a:gd name="connsiteY7" fmla="*/ 207941 h 458553"/>
              <a:gd name="connsiteX8" fmla="*/ 156162 w 378954"/>
              <a:gd name="connsiteY8" fmla="*/ 134916 h 458553"/>
              <a:gd name="connsiteX9" fmla="*/ 111712 w 378954"/>
              <a:gd name="connsiteY9" fmla="*/ 258741 h 458553"/>
              <a:gd name="connsiteX10" fmla="*/ 149812 w 378954"/>
              <a:gd name="connsiteY10" fmla="*/ 90466 h 458553"/>
              <a:gd name="connsiteX11" fmla="*/ 64087 w 378954"/>
              <a:gd name="connsiteY11" fmla="*/ 201591 h 458553"/>
              <a:gd name="connsiteX12" fmla="*/ 102187 w 378954"/>
              <a:gd name="connsiteY12" fmla="*/ 1566 h 458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8954" h="458553">
                <a:moveTo>
                  <a:pt x="102187" y="1566"/>
                </a:moveTo>
                <a:cubicBezTo>
                  <a:pt x="91604" y="23262"/>
                  <a:pt x="7466" y="291549"/>
                  <a:pt x="587" y="331766"/>
                </a:cubicBezTo>
                <a:cubicBezTo>
                  <a:pt x="-6292" y="371983"/>
                  <a:pt x="49270" y="222229"/>
                  <a:pt x="60912" y="242866"/>
                </a:cubicBezTo>
                <a:cubicBezTo>
                  <a:pt x="72554" y="263503"/>
                  <a:pt x="64087" y="437070"/>
                  <a:pt x="70437" y="455591"/>
                </a:cubicBezTo>
                <a:cubicBezTo>
                  <a:pt x="76787" y="474112"/>
                  <a:pt x="73612" y="401616"/>
                  <a:pt x="99012" y="353991"/>
                </a:cubicBezTo>
                <a:cubicBezTo>
                  <a:pt x="124412" y="306366"/>
                  <a:pt x="176270" y="215349"/>
                  <a:pt x="222837" y="169841"/>
                </a:cubicBezTo>
                <a:cubicBezTo>
                  <a:pt x="269404" y="124333"/>
                  <a:pt x="387937" y="74591"/>
                  <a:pt x="378412" y="80941"/>
                </a:cubicBezTo>
                <a:cubicBezTo>
                  <a:pt x="368887" y="87291"/>
                  <a:pt x="202729" y="198945"/>
                  <a:pt x="165687" y="207941"/>
                </a:cubicBezTo>
                <a:cubicBezTo>
                  <a:pt x="128645" y="216937"/>
                  <a:pt x="165158" y="126449"/>
                  <a:pt x="156162" y="134916"/>
                </a:cubicBezTo>
                <a:cubicBezTo>
                  <a:pt x="147166" y="143383"/>
                  <a:pt x="112770" y="266149"/>
                  <a:pt x="111712" y="258741"/>
                </a:cubicBezTo>
                <a:cubicBezTo>
                  <a:pt x="110654" y="251333"/>
                  <a:pt x="157749" y="99991"/>
                  <a:pt x="149812" y="90466"/>
                </a:cubicBezTo>
                <a:cubicBezTo>
                  <a:pt x="141875" y="80941"/>
                  <a:pt x="66204" y="212703"/>
                  <a:pt x="64087" y="201591"/>
                </a:cubicBezTo>
                <a:cubicBezTo>
                  <a:pt x="61970" y="190479"/>
                  <a:pt x="112770" y="-20130"/>
                  <a:pt x="102187" y="1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DB1B643B-8FE4-EB4D-4A9D-6D125A36E33C}"/>
              </a:ext>
            </a:extLst>
          </p:cNvPr>
          <p:cNvSpPr/>
          <p:nvPr/>
        </p:nvSpPr>
        <p:spPr>
          <a:xfrm>
            <a:off x="6884064" y="6375384"/>
            <a:ext cx="246593" cy="212784"/>
          </a:xfrm>
          <a:custGeom>
            <a:avLst/>
            <a:gdLst>
              <a:gd name="connsiteX0" fmla="*/ 199361 w 246593"/>
              <a:gd name="connsiteY0" fmla="*/ 16 h 212784"/>
              <a:gd name="connsiteX1" fmla="*/ 243811 w 246593"/>
              <a:gd name="connsiteY1" fmla="*/ 69866 h 212784"/>
              <a:gd name="connsiteX2" fmla="*/ 186661 w 246593"/>
              <a:gd name="connsiteY2" fmla="*/ 127016 h 212784"/>
              <a:gd name="connsiteX3" fmla="*/ 243811 w 246593"/>
              <a:gd name="connsiteY3" fmla="*/ 111141 h 212784"/>
              <a:gd name="connsiteX4" fmla="*/ 78711 w 246593"/>
              <a:gd name="connsiteY4" fmla="*/ 212741 h 212784"/>
              <a:gd name="connsiteX5" fmla="*/ 189836 w 246593"/>
              <a:gd name="connsiteY5" fmla="*/ 123841 h 212784"/>
              <a:gd name="connsiteX6" fmla="*/ 37436 w 246593"/>
              <a:gd name="connsiteY6" fmla="*/ 117491 h 212784"/>
              <a:gd name="connsiteX7" fmla="*/ 12036 w 246593"/>
              <a:gd name="connsiteY7" fmla="*/ 117491 h 212784"/>
              <a:gd name="connsiteX8" fmla="*/ 199361 w 246593"/>
              <a:gd name="connsiteY8" fmla="*/ 101616 h 212784"/>
              <a:gd name="connsiteX9" fmla="*/ 227936 w 246593"/>
              <a:gd name="connsiteY9" fmla="*/ 76216 h 212784"/>
              <a:gd name="connsiteX10" fmla="*/ 199361 w 246593"/>
              <a:gd name="connsiteY10" fmla="*/ 16 h 212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593" h="212784">
                <a:moveTo>
                  <a:pt x="199361" y="16"/>
                </a:moveTo>
                <a:cubicBezTo>
                  <a:pt x="202007" y="-1042"/>
                  <a:pt x="245928" y="48699"/>
                  <a:pt x="243811" y="69866"/>
                </a:cubicBezTo>
                <a:cubicBezTo>
                  <a:pt x="241694" y="91033"/>
                  <a:pt x="186661" y="120137"/>
                  <a:pt x="186661" y="127016"/>
                </a:cubicBezTo>
                <a:cubicBezTo>
                  <a:pt x="186661" y="133895"/>
                  <a:pt x="261803" y="96853"/>
                  <a:pt x="243811" y="111141"/>
                </a:cubicBezTo>
                <a:cubicBezTo>
                  <a:pt x="225819" y="125429"/>
                  <a:pt x="87707" y="210624"/>
                  <a:pt x="78711" y="212741"/>
                </a:cubicBezTo>
                <a:cubicBezTo>
                  <a:pt x="69715" y="214858"/>
                  <a:pt x="196715" y="139716"/>
                  <a:pt x="189836" y="123841"/>
                </a:cubicBezTo>
                <a:cubicBezTo>
                  <a:pt x="182957" y="107966"/>
                  <a:pt x="67069" y="118549"/>
                  <a:pt x="37436" y="117491"/>
                </a:cubicBezTo>
                <a:cubicBezTo>
                  <a:pt x="7803" y="116433"/>
                  <a:pt x="-14952" y="120137"/>
                  <a:pt x="12036" y="117491"/>
                </a:cubicBezTo>
                <a:cubicBezTo>
                  <a:pt x="39023" y="114845"/>
                  <a:pt x="163378" y="108495"/>
                  <a:pt x="199361" y="101616"/>
                </a:cubicBezTo>
                <a:cubicBezTo>
                  <a:pt x="235344" y="94737"/>
                  <a:pt x="224232" y="86799"/>
                  <a:pt x="227936" y="76216"/>
                </a:cubicBezTo>
                <a:cubicBezTo>
                  <a:pt x="231640" y="65633"/>
                  <a:pt x="196715" y="1074"/>
                  <a:pt x="199361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43B3BD7A-3FA6-89BB-B01D-670A20FA26A1}"/>
              </a:ext>
            </a:extLst>
          </p:cNvPr>
          <p:cNvSpPr/>
          <p:nvPr/>
        </p:nvSpPr>
        <p:spPr>
          <a:xfrm>
            <a:off x="5753100" y="6276975"/>
            <a:ext cx="301060" cy="299977"/>
          </a:xfrm>
          <a:custGeom>
            <a:avLst/>
            <a:gdLst>
              <a:gd name="connsiteX0" fmla="*/ 0 w 301060"/>
              <a:gd name="connsiteY0" fmla="*/ 0 h 299977"/>
              <a:gd name="connsiteX1" fmla="*/ 171450 w 301060"/>
              <a:gd name="connsiteY1" fmla="*/ 203200 h 299977"/>
              <a:gd name="connsiteX2" fmla="*/ 146050 w 301060"/>
              <a:gd name="connsiteY2" fmla="*/ 152400 h 299977"/>
              <a:gd name="connsiteX3" fmla="*/ 295275 w 301060"/>
              <a:gd name="connsiteY3" fmla="*/ 298450 h 299977"/>
              <a:gd name="connsiteX4" fmla="*/ 260350 w 301060"/>
              <a:gd name="connsiteY4" fmla="*/ 219075 h 299977"/>
              <a:gd name="connsiteX5" fmla="*/ 165100 w 301060"/>
              <a:gd name="connsiteY5" fmla="*/ 66675 h 299977"/>
              <a:gd name="connsiteX6" fmla="*/ 212725 w 301060"/>
              <a:gd name="connsiteY6" fmla="*/ 184150 h 299977"/>
              <a:gd name="connsiteX7" fmla="*/ 120650 w 301060"/>
              <a:gd name="connsiteY7" fmla="*/ 63500 h 299977"/>
              <a:gd name="connsiteX8" fmla="*/ 171450 w 301060"/>
              <a:gd name="connsiteY8" fmla="*/ 196850 h 299977"/>
              <a:gd name="connsiteX9" fmla="*/ 146050 w 301060"/>
              <a:gd name="connsiteY9" fmla="*/ 161925 h 299977"/>
              <a:gd name="connsiteX10" fmla="*/ 0 w 301060"/>
              <a:gd name="connsiteY10" fmla="*/ 0 h 29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1060" h="299977">
                <a:moveTo>
                  <a:pt x="0" y="0"/>
                </a:moveTo>
                <a:cubicBezTo>
                  <a:pt x="73554" y="88900"/>
                  <a:pt x="147108" y="177800"/>
                  <a:pt x="171450" y="203200"/>
                </a:cubicBezTo>
                <a:cubicBezTo>
                  <a:pt x="195792" y="228600"/>
                  <a:pt x="125413" y="136525"/>
                  <a:pt x="146050" y="152400"/>
                </a:cubicBezTo>
                <a:cubicBezTo>
                  <a:pt x="166688" y="168275"/>
                  <a:pt x="276225" y="287338"/>
                  <a:pt x="295275" y="298450"/>
                </a:cubicBezTo>
                <a:cubicBezTo>
                  <a:pt x="314325" y="309562"/>
                  <a:pt x="282046" y="257704"/>
                  <a:pt x="260350" y="219075"/>
                </a:cubicBezTo>
                <a:cubicBezTo>
                  <a:pt x="238654" y="180446"/>
                  <a:pt x="173037" y="72496"/>
                  <a:pt x="165100" y="66675"/>
                </a:cubicBezTo>
                <a:cubicBezTo>
                  <a:pt x="157163" y="60854"/>
                  <a:pt x="220133" y="184679"/>
                  <a:pt x="212725" y="184150"/>
                </a:cubicBezTo>
                <a:cubicBezTo>
                  <a:pt x="205317" y="183621"/>
                  <a:pt x="127529" y="61383"/>
                  <a:pt x="120650" y="63500"/>
                </a:cubicBezTo>
                <a:cubicBezTo>
                  <a:pt x="113771" y="65617"/>
                  <a:pt x="167217" y="180446"/>
                  <a:pt x="171450" y="196850"/>
                </a:cubicBezTo>
                <a:cubicBezTo>
                  <a:pt x="175683" y="213254"/>
                  <a:pt x="146050" y="161925"/>
                  <a:pt x="146050" y="1619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EC39B699-3FAC-1F13-EA94-DFBB8CBF303C}"/>
              </a:ext>
            </a:extLst>
          </p:cNvPr>
          <p:cNvSpPr/>
          <p:nvPr/>
        </p:nvSpPr>
        <p:spPr>
          <a:xfrm>
            <a:off x="5638172" y="6062875"/>
            <a:ext cx="388072" cy="183702"/>
          </a:xfrm>
          <a:custGeom>
            <a:avLst/>
            <a:gdLst>
              <a:gd name="connsiteX0" fmla="*/ 384803 w 388072"/>
              <a:gd name="connsiteY0" fmla="*/ 7725 h 183702"/>
              <a:gd name="connsiteX1" fmla="*/ 6978 w 388072"/>
              <a:gd name="connsiteY1" fmla="*/ 144250 h 183702"/>
              <a:gd name="connsiteX2" fmla="*/ 133978 w 388072"/>
              <a:gd name="connsiteY2" fmla="*/ 87100 h 183702"/>
              <a:gd name="connsiteX3" fmla="*/ 64128 w 388072"/>
              <a:gd name="connsiteY3" fmla="*/ 61700 h 183702"/>
              <a:gd name="connsiteX4" fmla="*/ 232403 w 388072"/>
              <a:gd name="connsiteY4" fmla="*/ 182350 h 183702"/>
              <a:gd name="connsiteX5" fmla="*/ 168903 w 388072"/>
              <a:gd name="connsiteY5" fmla="*/ 118850 h 183702"/>
              <a:gd name="connsiteX6" fmla="*/ 216528 w 388072"/>
              <a:gd name="connsiteY6" fmla="*/ 1375 h 183702"/>
              <a:gd name="connsiteX7" fmla="*/ 191128 w 388072"/>
              <a:gd name="connsiteY7" fmla="*/ 52175 h 183702"/>
              <a:gd name="connsiteX8" fmla="*/ 384803 w 388072"/>
              <a:gd name="connsiteY8" fmla="*/ 7725 h 18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072" h="183702">
                <a:moveTo>
                  <a:pt x="384803" y="7725"/>
                </a:moveTo>
                <a:cubicBezTo>
                  <a:pt x="354111" y="23071"/>
                  <a:pt x="48782" y="131021"/>
                  <a:pt x="6978" y="144250"/>
                </a:cubicBezTo>
                <a:cubicBezTo>
                  <a:pt x="-34826" y="157479"/>
                  <a:pt x="124453" y="100858"/>
                  <a:pt x="133978" y="87100"/>
                </a:cubicBezTo>
                <a:cubicBezTo>
                  <a:pt x="143503" y="73342"/>
                  <a:pt x="47724" y="45825"/>
                  <a:pt x="64128" y="61700"/>
                </a:cubicBezTo>
                <a:cubicBezTo>
                  <a:pt x="80532" y="77575"/>
                  <a:pt x="214940" y="172825"/>
                  <a:pt x="232403" y="182350"/>
                </a:cubicBezTo>
                <a:cubicBezTo>
                  <a:pt x="249865" y="191875"/>
                  <a:pt x="171549" y="149012"/>
                  <a:pt x="168903" y="118850"/>
                </a:cubicBezTo>
                <a:cubicBezTo>
                  <a:pt x="166257" y="88688"/>
                  <a:pt x="212824" y="12487"/>
                  <a:pt x="216528" y="1375"/>
                </a:cubicBezTo>
                <a:cubicBezTo>
                  <a:pt x="220232" y="-9737"/>
                  <a:pt x="161495" y="50058"/>
                  <a:pt x="191128" y="52175"/>
                </a:cubicBezTo>
                <a:cubicBezTo>
                  <a:pt x="220761" y="54292"/>
                  <a:pt x="415495" y="-7621"/>
                  <a:pt x="384803" y="77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5DFE2E04-0381-E44B-4B0E-570BC282602E}"/>
              </a:ext>
            </a:extLst>
          </p:cNvPr>
          <p:cNvSpPr/>
          <p:nvPr/>
        </p:nvSpPr>
        <p:spPr>
          <a:xfrm>
            <a:off x="6981635" y="6165814"/>
            <a:ext cx="369386" cy="210629"/>
          </a:xfrm>
          <a:custGeom>
            <a:avLst/>
            <a:gdLst>
              <a:gd name="connsiteX0" fmla="*/ 190 w 369386"/>
              <a:gd name="connsiteY0" fmla="*/ 36 h 210629"/>
              <a:gd name="connsiteX1" fmla="*/ 174815 w 369386"/>
              <a:gd name="connsiteY1" fmla="*/ 88936 h 210629"/>
              <a:gd name="connsiteX2" fmla="*/ 171640 w 369386"/>
              <a:gd name="connsiteY2" fmla="*/ 88936 h 210629"/>
              <a:gd name="connsiteX3" fmla="*/ 292290 w 369386"/>
              <a:gd name="connsiteY3" fmla="*/ 130211 h 210629"/>
              <a:gd name="connsiteX4" fmla="*/ 285940 w 369386"/>
              <a:gd name="connsiteY4" fmla="*/ 69886 h 210629"/>
              <a:gd name="connsiteX5" fmla="*/ 368490 w 369386"/>
              <a:gd name="connsiteY5" fmla="*/ 206411 h 210629"/>
              <a:gd name="connsiteX6" fmla="*/ 320865 w 369386"/>
              <a:gd name="connsiteY6" fmla="*/ 165136 h 210629"/>
              <a:gd name="connsiteX7" fmla="*/ 187515 w 369386"/>
              <a:gd name="connsiteY7" fmla="*/ 57186 h 210629"/>
              <a:gd name="connsiteX8" fmla="*/ 216090 w 369386"/>
              <a:gd name="connsiteY8" fmla="*/ 101636 h 210629"/>
              <a:gd name="connsiteX9" fmla="*/ 190 w 369386"/>
              <a:gd name="connsiteY9" fmla="*/ 36 h 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386" h="210629">
                <a:moveTo>
                  <a:pt x="190" y="36"/>
                </a:moveTo>
                <a:cubicBezTo>
                  <a:pt x="-6689" y="-2081"/>
                  <a:pt x="174815" y="88936"/>
                  <a:pt x="174815" y="88936"/>
                </a:cubicBezTo>
                <a:cubicBezTo>
                  <a:pt x="203390" y="103753"/>
                  <a:pt x="171640" y="88936"/>
                  <a:pt x="171640" y="88936"/>
                </a:cubicBezTo>
                <a:cubicBezTo>
                  <a:pt x="191219" y="95815"/>
                  <a:pt x="273240" y="133386"/>
                  <a:pt x="292290" y="130211"/>
                </a:cubicBezTo>
                <a:cubicBezTo>
                  <a:pt x="311340" y="127036"/>
                  <a:pt x="273240" y="57186"/>
                  <a:pt x="285940" y="69886"/>
                </a:cubicBezTo>
                <a:cubicBezTo>
                  <a:pt x="298640" y="82586"/>
                  <a:pt x="362669" y="190536"/>
                  <a:pt x="368490" y="206411"/>
                </a:cubicBezTo>
                <a:cubicBezTo>
                  <a:pt x="374311" y="222286"/>
                  <a:pt x="351028" y="190007"/>
                  <a:pt x="320865" y="165136"/>
                </a:cubicBezTo>
                <a:cubicBezTo>
                  <a:pt x="290703" y="140265"/>
                  <a:pt x="204978" y="67769"/>
                  <a:pt x="187515" y="57186"/>
                </a:cubicBezTo>
                <a:cubicBezTo>
                  <a:pt x="170053" y="46603"/>
                  <a:pt x="240432" y="109573"/>
                  <a:pt x="216090" y="101636"/>
                </a:cubicBezTo>
                <a:cubicBezTo>
                  <a:pt x="191748" y="93699"/>
                  <a:pt x="7069" y="2153"/>
                  <a:pt x="190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18C4FB51-3DC4-4907-53A3-5D085364792F}"/>
              </a:ext>
            </a:extLst>
          </p:cNvPr>
          <p:cNvSpPr/>
          <p:nvPr/>
        </p:nvSpPr>
        <p:spPr>
          <a:xfrm>
            <a:off x="5628051" y="2918171"/>
            <a:ext cx="36696" cy="194932"/>
          </a:xfrm>
          <a:custGeom>
            <a:avLst/>
            <a:gdLst>
              <a:gd name="connsiteX0" fmla="*/ 36689 w 36696"/>
              <a:gd name="connsiteY0" fmla="*/ 127 h 194932"/>
              <a:gd name="connsiteX1" fmla="*/ 4264 w 36696"/>
              <a:gd name="connsiteY1" fmla="*/ 126586 h 194932"/>
              <a:gd name="connsiteX2" fmla="*/ 10749 w 36696"/>
              <a:gd name="connsiteY2" fmla="*/ 194680 h 194932"/>
              <a:gd name="connsiteX3" fmla="*/ 1021 w 36696"/>
              <a:gd name="connsiteY3" fmla="*/ 103889 h 194932"/>
              <a:gd name="connsiteX4" fmla="*/ 36689 w 36696"/>
              <a:gd name="connsiteY4" fmla="*/ 127 h 19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96" h="194932">
                <a:moveTo>
                  <a:pt x="36689" y="127"/>
                </a:moveTo>
                <a:cubicBezTo>
                  <a:pt x="37229" y="3910"/>
                  <a:pt x="8587" y="94161"/>
                  <a:pt x="4264" y="126586"/>
                </a:cubicBezTo>
                <a:cubicBezTo>
                  <a:pt x="-59" y="159011"/>
                  <a:pt x="11289" y="198463"/>
                  <a:pt x="10749" y="194680"/>
                </a:cubicBezTo>
                <a:cubicBezTo>
                  <a:pt x="10209" y="190897"/>
                  <a:pt x="-3843" y="129829"/>
                  <a:pt x="1021" y="103889"/>
                </a:cubicBezTo>
                <a:cubicBezTo>
                  <a:pt x="5885" y="77949"/>
                  <a:pt x="36149" y="-3656"/>
                  <a:pt x="36689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68BC7FDF-10E2-8CBA-09A6-C41F4E41D71D}"/>
              </a:ext>
            </a:extLst>
          </p:cNvPr>
          <p:cNvSpPr/>
          <p:nvPr/>
        </p:nvSpPr>
        <p:spPr>
          <a:xfrm>
            <a:off x="5486286" y="3242504"/>
            <a:ext cx="152845" cy="457266"/>
          </a:xfrm>
          <a:custGeom>
            <a:avLst/>
            <a:gdLst>
              <a:gd name="connsiteX0" fmla="*/ 152514 w 152845"/>
              <a:gd name="connsiteY0" fmla="*/ 49 h 457266"/>
              <a:gd name="connsiteX1" fmla="*/ 107118 w 152845"/>
              <a:gd name="connsiteY1" fmla="*/ 210815 h 457266"/>
              <a:gd name="connsiteX2" fmla="*/ 123331 w 152845"/>
              <a:gd name="connsiteY2" fmla="*/ 210815 h 457266"/>
              <a:gd name="connsiteX3" fmla="*/ 114 w 152845"/>
              <a:gd name="connsiteY3" fmla="*/ 457249 h 457266"/>
              <a:gd name="connsiteX4" fmla="*/ 100633 w 152845"/>
              <a:gd name="connsiteY4" fmla="*/ 223785 h 457266"/>
              <a:gd name="connsiteX5" fmla="*/ 77935 w 152845"/>
              <a:gd name="connsiteY5" fmla="*/ 233513 h 457266"/>
              <a:gd name="connsiteX6" fmla="*/ 152514 w 152845"/>
              <a:gd name="connsiteY6" fmla="*/ 49 h 457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845" h="457266">
                <a:moveTo>
                  <a:pt x="152514" y="49"/>
                </a:moveTo>
                <a:cubicBezTo>
                  <a:pt x="157378" y="-3734"/>
                  <a:pt x="107118" y="210815"/>
                  <a:pt x="107118" y="210815"/>
                </a:cubicBezTo>
                <a:cubicBezTo>
                  <a:pt x="102254" y="245943"/>
                  <a:pt x="141165" y="169743"/>
                  <a:pt x="123331" y="210815"/>
                </a:cubicBezTo>
                <a:cubicBezTo>
                  <a:pt x="105497" y="251887"/>
                  <a:pt x="3897" y="455087"/>
                  <a:pt x="114" y="457249"/>
                </a:cubicBezTo>
                <a:cubicBezTo>
                  <a:pt x="-3669" y="459411"/>
                  <a:pt x="87663" y="261074"/>
                  <a:pt x="100633" y="223785"/>
                </a:cubicBezTo>
                <a:cubicBezTo>
                  <a:pt x="113603" y="186496"/>
                  <a:pt x="69829" y="266479"/>
                  <a:pt x="77935" y="233513"/>
                </a:cubicBezTo>
                <a:cubicBezTo>
                  <a:pt x="86041" y="200547"/>
                  <a:pt x="147650" y="3832"/>
                  <a:pt x="152514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D25282D4-9703-BA39-557D-520EFD240E2C}"/>
              </a:ext>
            </a:extLst>
          </p:cNvPr>
          <p:cNvSpPr/>
          <p:nvPr/>
        </p:nvSpPr>
        <p:spPr>
          <a:xfrm>
            <a:off x="5479911" y="2794834"/>
            <a:ext cx="204464" cy="613428"/>
          </a:xfrm>
          <a:custGeom>
            <a:avLst/>
            <a:gdLst>
              <a:gd name="connsiteX0" fmla="*/ 204285 w 204464"/>
              <a:gd name="connsiteY0" fmla="*/ 247 h 613428"/>
              <a:gd name="connsiteX1" fmla="*/ 87553 w 204464"/>
              <a:gd name="connsiteY1" fmla="*/ 249923 h 613428"/>
              <a:gd name="connsiteX2" fmla="*/ 45400 w 204464"/>
              <a:gd name="connsiteY2" fmla="*/ 389353 h 613428"/>
              <a:gd name="connsiteX3" fmla="*/ 55127 w 204464"/>
              <a:gd name="connsiteY3" fmla="*/ 360170 h 613428"/>
              <a:gd name="connsiteX4" fmla="*/ 4 w 204464"/>
              <a:gd name="connsiteY4" fmla="*/ 613089 h 613428"/>
              <a:gd name="connsiteX5" fmla="*/ 58370 w 204464"/>
              <a:gd name="connsiteY5" fmla="*/ 298562 h 613428"/>
              <a:gd name="connsiteX6" fmla="*/ 204285 w 204464"/>
              <a:gd name="connsiteY6" fmla="*/ 247 h 613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464" h="613428">
                <a:moveTo>
                  <a:pt x="204285" y="247"/>
                </a:moveTo>
                <a:cubicBezTo>
                  <a:pt x="209149" y="-7859"/>
                  <a:pt x="114034" y="185072"/>
                  <a:pt x="87553" y="249923"/>
                </a:cubicBezTo>
                <a:cubicBezTo>
                  <a:pt x="61072" y="314774"/>
                  <a:pt x="50804" y="370978"/>
                  <a:pt x="45400" y="389353"/>
                </a:cubicBezTo>
                <a:cubicBezTo>
                  <a:pt x="39996" y="407728"/>
                  <a:pt x="62693" y="322881"/>
                  <a:pt x="55127" y="360170"/>
                </a:cubicBezTo>
                <a:cubicBezTo>
                  <a:pt x="47561" y="397459"/>
                  <a:pt x="-536" y="623357"/>
                  <a:pt x="4" y="613089"/>
                </a:cubicBezTo>
                <a:cubicBezTo>
                  <a:pt x="544" y="602821"/>
                  <a:pt x="27566" y="398540"/>
                  <a:pt x="58370" y="298562"/>
                </a:cubicBezTo>
                <a:cubicBezTo>
                  <a:pt x="89174" y="198584"/>
                  <a:pt x="199421" y="8353"/>
                  <a:pt x="204285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B37D8E0C-7B48-DE27-3BD1-7C2918D313AA}"/>
              </a:ext>
            </a:extLst>
          </p:cNvPr>
          <p:cNvSpPr/>
          <p:nvPr/>
        </p:nvSpPr>
        <p:spPr>
          <a:xfrm>
            <a:off x="4966875" y="6084440"/>
            <a:ext cx="307011" cy="633239"/>
          </a:xfrm>
          <a:custGeom>
            <a:avLst/>
            <a:gdLst>
              <a:gd name="connsiteX0" fmla="*/ 5175 w 307011"/>
              <a:gd name="connsiteY0" fmla="*/ 354 h 633239"/>
              <a:gd name="connsiteX1" fmla="*/ 32069 w 307011"/>
              <a:gd name="connsiteY1" fmla="*/ 222231 h 633239"/>
              <a:gd name="connsiteX2" fmla="*/ 102666 w 307011"/>
              <a:gd name="connsiteY2" fmla="*/ 353339 h 633239"/>
              <a:gd name="connsiteX3" fmla="*/ 95943 w 307011"/>
              <a:gd name="connsiteY3" fmla="*/ 302913 h 633239"/>
              <a:gd name="connsiteX4" fmla="*/ 294287 w 307011"/>
              <a:gd name="connsiteY4" fmla="*/ 625642 h 633239"/>
              <a:gd name="connsiteX5" fmla="*/ 260669 w 307011"/>
              <a:gd name="connsiteY5" fmla="*/ 511342 h 633239"/>
              <a:gd name="connsiteX6" fmla="*/ 45516 w 307011"/>
              <a:gd name="connsiteY6" fmla="*/ 286104 h 633239"/>
              <a:gd name="connsiteX7" fmla="*/ 45516 w 307011"/>
              <a:gd name="connsiteY7" fmla="*/ 363425 h 633239"/>
              <a:gd name="connsiteX8" fmla="*/ 5175 w 307011"/>
              <a:gd name="connsiteY8" fmla="*/ 175166 h 633239"/>
              <a:gd name="connsiteX9" fmla="*/ 5175 w 307011"/>
              <a:gd name="connsiteY9" fmla="*/ 354 h 633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011" h="633239">
                <a:moveTo>
                  <a:pt x="5175" y="354"/>
                </a:moveTo>
                <a:cubicBezTo>
                  <a:pt x="9657" y="8198"/>
                  <a:pt x="15821" y="163400"/>
                  <a:pt x="32069" y="222231"/>
                </a:cubicBezTo>
                <a:cubicBezTo>
                  <a:pt x="48317" y="281062"/>
                  <a:pt x="92020" y="339892"/>
                  <a:pt x="102666" y="353339"/>
                </a:cubicBezTo>
                <a:cubicBezTo>
                  <a:pt x="113312" y="366786"/>
                  <a:pt x="64006" y="257529"/>
                  <a:pt x="95943" y="302913"/>
                </a:cubicBezTo>
                <a:cubicBezTo>
                  <a:pt x="127880" y="348297"/>
                  <a:pt x="266833" y="590904"/>
                  <a:pt x="294287" y="625642"/>
                </a:cubicBezTo>
                <a:cubicBezTo>
                  <a:pt x="321741" y="660380"/>
                  <a:pt x="302131" y="567932"/>
                  <a:pt x="260669" y="511342"/>
                </a:cubicBezTo>
                <a:cubicBezTo>
                  <a:pt x="219207" y="454752"/>
                  <a:pt x="81375" y="310757"/>
                  <a:pt x="45516" y="286104"/>
                </a:cubicBezTo>
                <a:cubicBezTo>
                  <a:pt x="9657" y="261451"/>
                  <a:pt x="52240" y="381915"/>
                  <a:pt x="45516" y="363425"/>
                </a:cubicBezTo>
                <a:cubicBezTo>
                  <a:pt x="38792" y="344935"/>
                  <a:pt x="14140" y="233437"/>
                  <a:pt x="5175" y="175166"/>
                </a:cubicBezTo>
                <a:cubicBezTo>
                  <a:pt x="-3790" y="116895"/>
                  <a:pt x="693" y="-7490"/>
                  <a:pt x="5175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9E70F4A2-B671-0CF8-BF7D-DEE30149CB5D}"/>
              </a:ext>
            </a:extLst>
          </p:cNvPr>
          <p:cNvSpPr/>
          <p:nvPr/>
        </p:nvSpPr>
        <p:spPr>
          <a:xfrm>
            <a:off x="5205197" y="2904718"/>
            <a:ext cx="345932" cy="1295104"/>
          </a:xfrm>
          <a:custGeom>
            <a:avLst/>
            <a:gdLst>
              <a:gd name="connsiteX0" fmla="*/ 345458 w 345932"/>
              <a:gd name="connsiteY0" fmla="*/ 1591 h 1295104"/>
              <a:gd name="connsiteX1" fmla="*/ 142807 w 345932"/>
              <a:gd name="connsiteY1" fmla="*/ 411836 h 1295104"/>
              <a:gd name="connsiteX2" fmla="*/ 108208 w 345932"/>
              <a:gd name="connsiteY2" fmla="*/ 654028 h 1295104"/>
              <a:gd name="connsiteX3" fmla="*/ 123037 w 345932"/>
              <a:gd name="connsiteY3" fmla="*/ 535403 h 1295104"/>
              <a:gd name="connsiteX4" fmla="*/ 53839 w 345932"/>
              <a:gd name="connsiteY4" fmla="*/ 930819 h 1295104"/>
              <a:gd name="connsiteX5" fmla="*/ 53839 w 345932"/>
              <a:gd name="connsiteY5" fmla="*/ 836908 h 1295104"/>
              <a:gd name="connsiteX6" fmla="*/ 53839 w 345932"/>
              <a:gd name="connsiteY6" fmla="*/ 1222439 h 1295104"/>
              <a:gd name="connsiteX7" fmla="*/ 43953 w 345932"/>
              <a:gd name="connsiteY7" fmla="*/ 1084043 h 1295104"/>
              <a:gd name="connsiteX8" fmla="*/ 4412 w 345932"/>
              <a:gd name="connsiteY8" fmla="*/ 1291637 h 1295104"/>
              <a:gd name="connsiteX9" fmla="*/ 14297 w 345932"/>
              <a:gd name="connsiteY9" fmla="*/ 1187840 h 1295104"/>
              <a:gd name="connsiteX10" fmla="*/ 4412 w 345932"/>
              <a:gd name="connsiteY10" fmla="*/ 861621 h 1295104"/>
              <a:gd name="connsiteX11" fmla="*/ 14297 w 345932"/>
              <a:gd name="connsiteY11" fmla="*/ 945647 h 1295104"/>
              <a:gd name="connsiteX12" fmla="*/ 152693 w 345932"/>
              <a:gd name="connsiteY12" fmla="*/ 535403 h 1295104"/>
              <a:gd name="connsiteX13" fmla="*/ 78552 w 345932"/>
              <a:gd name="connsiteY13" fmla="*/ 574945 h 1295104"/>
              <a:gd name="connsiteX14" fmla="*/ 345458 w 345932"/>
              <a:gd name="connsiteY14" fmla="*/ 1591 h 1295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5932" h="1295104">
                <a:moveTo>
                  <a:pt x="345458" y="1591"/>
                </a:moveTo>
                <a:cubicBezTo>
                  <a:pt x="356167" y="-25594"/>
                  <a:pt x="182349" y="303097"/>
                  <a:pt x="142807" y="411836"/>
                </a:cubicBezTo>
                <a:cubicBezTo>
                  <a:pt x="103265" y="520576"/>
                  <a:pt x="111503" y="633434"/>
                  <a:pt x="108208" y="654028"/>
                </a:cubicBezTo>
                <a:cubicBezTo>
                  <a:pt x="104913" y="674622"/>
                  <a:pt x="132098" y="489271"/>
                  <a:pt x="123037" y="535403"/>
                </a:cubicBezTo>
                <a:cubicBezTo>
                  <a:pt x="113976" y="581535"/>
                  <a:pt x="65372" y="880568"/>
                  <a:pt x="53839" y="930819"/>
                </a:cubicBezTo>
                <a:cubicBezTo>
                  <a:pt x="42306" y="981070"/>
                  <a:pt x="53839" y="836908"/>
                  <a:pt x="53839" y="836908"/>
                </a:cubicBezTo>
                <a:cubicBezTo>
                  <a:pt x="53839" y="885511"/>
                  <a:pt x="55487" y="1181250"/>
                  <a:pt x="53839" y="1222439"/>
                </a:cubicBezTo>
                <a:cubicBezTo>
                  <a:pt x="52191" y="1263628"/>
                  <a:pt x="52191" y="1072510"/>
                  <a:pt x="43953" y="1084043"/>
                </a:cubicBezTo>
                <a:cubicBezTo>
                  <a:pt x="35715" y="1095576"/>
                  <a:pt x="9355" y="1274338"/>
                  <a:pt x="4412" y="1291637"/>
                </a:cubicBezTo>
                <a:cubicBezTo>
                  <a:pt x="-531" y="1308937"/>
                  <a:pt x="14297" y="1259509"/>
                  <a:pt x="14297" y="1187840"/>
                </a:cubicBezTo>
                <a:cubicBezTo>
                  <a:pt x="14297" y="1116171"/>
                  <a:pt x="4412" y="901986"/>
                  <a:pt x="4412" y="861621"/>
                </a:cubicBezTo>
                <a:cubicBezTo>
                  <a:pt x="4412" y="821256"/>
                  <a:pt x="-10417" y="1000017"/>
                  <a:pt x="14297" y="945647"/>
                </a:cubicBezTo>
                <a:cubicBezTo>
                  <a:pt x="39010" y="891277"/>
                  <a:pt x="141984" y="597187"/>
                  <a:pt x="152693" y="535403"/>
                </a:cubicBezTo>
                <a:cubicBezTo>
                  <a:pt x="163402" y="473619"/>
                  <a:pt x="48896" y="663914"/>
                  <a:pt x="78552" y="574945"/>
                </a:cubicBezTo>
                <a:cubicBezTo>
                  <a:pt x="108208" y="485976"/>
                  <a:pt x="334749" y="28776"/>
                  <a:pt x="345458" y="15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4CF82647-2D03-0A8C-096E-45D0E0D4AFED}"/>
              </a:ext>
            </a:extLst>
          </p:cNvPr>
          <p:cNvSpPr/>
          <p:nvPr/>
        </p:nvSpPr>
        <p:spPr>
          <a:xfrm>
            <a:off x="5017822" y="3715709"/>
            <a:ext cx="127539" cy="1164669"/>
          </a:xfrm>
          <a:custGeom>
            <a:avLst/>
            <a:gdLst>
              <a:gd name="connsiteX0" fmla="*/ 127532 w 127539"/>
              <a:gd name="connsiteY0" fmla="*/ 1203 h 1164669"/>
              <a:gd name="connsiteX1" fmla="*/ 58334 w 127539"/>
              <a:gd name="connsiteY1" fmla="*/ 574557 h 1164669"/>
              <a:gd name="connsiteX2" fmla="*/ 23735 w 127539"/>
              <a:gd name="connsiteY2" fmla="*/ 960088 h 1164669"/>
              <a:gd name="connsiteX3" fmla="*/ 23735 w 127539"/>
              <a:gd name="connsiteY3" fmla="*/ 772265 h 1164669"/>
              <a:gd name="connsiteX4" fmla="*/ 3964 w 127539"/>
              <a:gd name="connsiteY4" fmla="*/ 1157796 h 1164669"/>
              <a:gd name="connsiteX5" fmla="*/ 112703 w 127539"/>
              <a:gd name="connsiteY5" fmla="*/ 381792 h 1164669"/>
              <a:gd name="connsiteX6" fmla="*/ 63276 w 127539"/>
              <a:gd name="connsiteY6" fmla="*/ 737666 h 1164669"/>
              <a:gd name="connsiteX7" fmla="*/ 127532 w 127539"/>
              <a:gd name="connsiteY7" fmla="*/ 1203 h 116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539" h="1164669">
                <a:moveTo>
                  <a:pt x="127532" y="1203"/>
                </a:moveTo>
                <a:cubicBezTo>
                  <a:pt x="126708" y="-25982"/>
                  <a:pt x="75633" y="414743"/>
                  <a:pt x="58334" y="574557"/>
                </a:cubicBezTo>
                <a:cubicBezTo>
                  <a:pt x="41034" y="734371"/>
                  <a:pt x="29501" y="927137"/>
                  <a:pt x="23735" y="960088"/>
                </a:cubicBezTo>
                <a:cubicBezTo>
                  <a:pt x="17968" y="993039"/>
                  <a:pt x="27030" y="739314"/>
                  <a:pt x="23735" y="772265"/>
                </a:cubicBezTo>
                <a:cubicBezTo>
                  <a:pt x="20440" y="805216"/>
                  <a:pt x="-10864" y="1222875"/>
                  <a:pt x="3964" y="1157796"/>
                </a:cubicBezTo>
                <a:cubicBezTo>
                  <a:pt x="18792" y="1092717"/>
                  <a:pt x="102818" y="451814"/>
                  <a:pt x="112703" y="381792"/>
                </a:cubicBezTo>
                <a:cubicBezTo>
                  <a:pt x="122588" y="311770"/>
                  <a:pt x="62452" y="798626"/>
                  <a:pt x="63276" y="737666"/>
                </a:cubicBezTo>
                <a:cubicBezTo>
                  <a:pt x="64100" y="676706"/>
                  <a:pt x="128356" y="28388"/>
                  <a:pt x="127532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3E7B1799-0459-E3A6-2D53-D6B40A897109}"/>
              </a:ext>
            </a:extLst>
          </p:cNvPr>
          <p:cNvSpPr/>
          <p:nvPr/>
        </p:nvSpPr>
        <p:spPr>
          <a:xfrm>
            <a:off x="5021763" y="4571582"/>
            <a:ext cx="121868" cy="698080"/>
          </a:xfrm>
          <a:custGeom>
            <a:avLst/>
            <a:gdLst>
              <a:gd name="connsiteX0" fmla="*/ 88992 w 121868"/>
              <a:gd name="connsiteY0" fmla="*/ 418 h 698080"/>
              <a:gd name="connsiteX1" fmla="*/ 29679 w 121868"/>
              <a:gd name="connsiteY1" fmla="*/ 366178 h 698080"/>
              <a:gd name="connsiteX2" fmla="*/ 118648 w 121868"/>
              <a:gd name="connsiteY2" fmla="*/ 682511 h 698080"/>
              <a:gd name="connsiteX3" fmla="*/ 103820 w 121868"/>
              <a:gd name="connsiteY3" fmla="*/ 652855 h 698080"/>
              <a:gd name="connsiteX4" fmla="*/ 23 w 121868"/>
              <a:gd name="connsiteY4" fmla="*/ 440319 h 698080"/>
              <a:gd name="connsiteX5" fmla="*/ 88992 w 121868"/>
              <a:gd name="connsiteY5" fmla="*/ 418 h 698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8" h="698080">
                <a:moveTo>
                  <a:pt x="88992" y="418"/>
                </a:moveTo>
                <a:cubicBezTo>
                  <a:pt x="93935" y="-11939"/>
                  <a:pt x="24736" y="252496"/>
                  <a:pt x="29679" y="366178"/>
                </a:cubicBezTo>
                <a:cubicBezTo>
                  <a:pt x="34622" y="479860"/>
                  <a:pt x="118648" y="682511"/>
                  <a:pt x="118648" y="682511"/>
                </a:cubicBezTo>
                <a:cubicBezTo>
                  <a:pt x="131005" y="730290"/>
                  <a:pt x="103820" y="652855"/>
                  <a:pt x="103820" y="652855"/>
                </a:cubicBezTo>
                <a:cubicBezTo>
                  <a:pt x="84049" y="612490"/>
                  <a:pt x="1671" y="545763"/>
                  <a:pt x="23" y="440319"/>
                </a:cubicBezTo>
                <a:cubicBezTo>
                  <a:pt x="-1625" y="334875"/>
                  <a:pt x="84049" y="12775"/>
                  <a:pt x="88992" y="4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1E25EB20-991A-FCAF-5383-FA48C03E5BA2}"/>
              </a:ext>
            </a:extLst>
          </p:cNvPr>
          <p:cNvSpPr/>
          <p:nvPr/>
        </p:nvSpPr>
        <p:spPr>
          <a:xfrm>
            <a:off x="4873498" y="5382080"/>
            <a:ext cx="113804" cy="401952"/>
          </a:xfrm>
          <a:custGeom>
            <a:avLst/>
            <a:gdLst>
              <a:gd name="connsiteX0" fmla="*/ 7 w 113804"/>
              <a:gd name="connsiteY0" fmla="*/ 523 h 401952"/>
              <a:gd name="connsiteX1" fmla="*/ 88976 w 113804"/>
              <a:gd name="connsiteY1" fmla="*/ 213059 h 401952"/>
              <a:gd name="connsiteX2" fmla="*/ 113689 w 113804"/>
              <a:gd name="connsiteY2" fmla="*/ 400882 h 401952"/>
              <a:gd name="connsiteX3" fmla="*/ 93918 w 113804"/>
              <a:gd name="connsiteY3" fmla="*/ 277315 h 401952"/>
              <a:gd name="connsiteX4" fmla="*/ 7 w 113804"/>
              <a:gd name="connsiteY4" fmla="*/ 523 h 401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04" h="401952">
                <a:moveTo>
                  <a:pt x="7" y="523"/>
                </a:moveTo>
                <a:cubicBezTo>
                  <a:pt x="-817" y="-10186"/>
                  <a:pt x="70029" y="146333"/>
                  <a:pt x="88976" y="213059"/>
                </a:cubicBezTo>
                <a:cubicBezTo>
                  <a:pt x="107923" y="279785"/>
                  <a:pt x="112865" y="390173"/>
                  <a:pt x="113689" y="400882"/>
                </a:cubicBezTo>
                <a:cubicBezTo>
                  <a:pt x="114513" y="411591"/>
                  <a:pt x="111217" y="339922"/>
                  <a:pt x="93918" y="277315"/>
                </a:cubicBezTo>
                <a:cubicBezTo>
                  <a:pt x="76619" y="214708"/>
                  <a:pt x="831" y="11232"/>
                  <a:pt x="7" y="5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1C784F08-17A1-1C23-3D2D-4143F25768B3}"/>
              </a:ext>
            </a:extLst>
          </p:cNvPr>
          <p:cNvSpPr/>
          <p:nvPr/>
        </p:nvSpPr>
        <p:spPr>
          <a:xfrm>
            <a:off x="6913867" y="6098157"/>
            <a:ext cx="990508" cy="2349871"/>
          </a:xfrm>
          <a:custGeom>
            <a:avLst/>
            <a:gdLst>
              <a:gd name="connsiteX0" fmla="*/ 896633 w 990508"/>
              <a:gd name="connsiteY0" fmla="*/ 175643 h 2349871"/>
              <a:gd name="connsiteX1" fmla="*/ 172733 w 990508"/>
              <a:gd name="connsiteY1" fmla="*/ 1712343 h 2349871"/>
              <a:gd name="connsiteX2" fmla="*/ 33033 w 990508"/>
              <a:gd name="connsiteY2" fmla="*/ 2309243 h 2349871"/>
              <a:gd name="connsiteX3" fmla="*/ 71133 w 990508"/>
              <a:gd name="connsiteY3" fmla="*/ 2106043 h 2349871"/>
              <a:gd name="connsiteX4" fmla="*/ 756933 w 990508"/>
              <a:gd name="connsiteY4" fmla="*/ 582043 h 2349871"/>
              <a:gd name="connsiteX5" fmla="*/ 477533 w 990508"/>
              <a:gd name="connsiteY5" fmla="*/ 1090043 h 2349871"/>
              <a:gd name="connsiteX6" fmla="*/ 934733 w 990508"/>
              <a:gd name="connsiteY6" fmla="*/ 137543 h 2349871"/>
              <a:gd name="connsiteX7" fmla="*/ 896633 w 990508"/>
              <a:gd name="connsiteY7" fmla="*/ 175643 h 234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508" h="2349871">
                <a:moveTo>
                  <a:pt x="896633" y="175643"/>
                </a:moveTo>
                <a:cubicBezTo>
                  <a:pt x="769633" y="438110"/>
                  <a:pt x="316666" y="1356743"/>
                  <a:pt x="172733" y="1712343"/>
                </a:cubicBezTo>
                <a:cubicBezTo>
                  <a:pt x="28800" y="2067943"/>
                  <a:pt x="49966" y="2243626"/>
                  <a:pt x="33033" y="2309243"/>
                </a:cubicBezTo>
                <a:cubicBezTo>
                  <a:pt x="16100" y="2374860"/>
                  <a:pt x="-49517" y="2393910"/>
                  <a:pt x="71133" y="2106043"/>
                </a:cubicBezTo>
                <a:cubicBezTo>
                  <a:pt x="191783" y="1818176"/>
                  <a:pt x="689200" y="751376"/>
                  <a:pt x="756933" y="582043"/>
                </a:cubicBezTo>
                <a:cubicBezTo>
                  <a:pt x="824666" y="412710"/>
                  <a:pt x="447900" y="1164126"/>
                  <a:pt x="477533" y="1090043"/>
                </a:cubicBezTo>
                <a:cubicBezTo>
                  <a:pt x="507166" y="1015960"/>
                  <a:pt x="862766" y="292060"/>
                  <a:pt x="934733" y="137543"/>
                </a:cubicBezTo>
                <a:cubicBezTo>
                  <a:pt x="1006700" y="-16974"/>
                  <a:pt x="1023633" y="-86824"/>
                  <a:pt x="896633" y="175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3EDB4775-E744-A5CA-B8C6-642569015DDD}"/>
              </a:ext>
            </a:extLst>
          </p:cNvPr>
          <p:cNvSpPr/>
          <p:nvPr/>
        </p:nvSpPr>
        <p:spPr>
          <a:xfrm>
            <a:off x="3898775" y="6031690"/>
            <a:ext cx="334287" cy="1307521"/>
          </a:xfrm>
          <a:custGeom>
            <a:avLst/>
            <a:gdLst>
              <a:gd name="connsiteX0" fmla="*/ 241425 w 334287"/>
              <a:gd name="connsiteY0" fmla="*/ 810 h 1307521"/>
              <a:gd name="connsiteX1" fmla="*/ 190625 w 334287"/>
              <a:gd name="connsiteY1" fmla="*/ 750110 h 1307521"/>
              <a:gd name="connsiteX2" fmla="*/ 254125 w 334287"/>
              <a:gd name="connsiteY2" fmla="*/ 1283510 h 1307521"/>
              <a:gd name="connsiteX3" fmla="*/ 241425 w 334287"/>
              <a:gd name="connsiteY3" fmla="*/ 1143810 h 1307521"/>
              <a:gd name="connsiteX4" fmla="*/ 279525 w 334287"/>
              <a:gd name="connsiteY4" fmla="*/ 508810 h 1307521"/>
              <a:gd name="connsiteX5" fmla="*/ 330325 w 334287"/>
              <a:gd name="connsiteY5" fmla="*/ 1105710 h 1307521"/>
              <a:gd name="connsiteX6" fmla="*/ 165225 w 334287"/>
              <a:gd name="connsiteY6" fmla="*/ 750110 h 1307521"/>
              <a:gd name="connsiteX7" fmla="*/ 125 w 334287"/>
              <a:gd name="connsiteY7" fmla="*/ 267510 h 1307521"/>
              <a:gd name="connsiteX8" fmla="*/ 139825 w 334287"/>
              <a:gd name="connsiteY8" fmla="*/ 597710 h 1307521"/>
              <a:gd name="connsiteX9" fmla="*/ 241425 w 334287"/>
              <a:gd name="connsiteY9" fmla="*/ 810 h 130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287" h="1307521">
                <a:moveTo>
                  <a:pt x="241425" y="810"/>
                </a:moveTo>
                <a:cubicBezTo>
                  <a:pt x="249892" y="26210"/>
                  <a:pt x="188508" y="536327"/>
                  <a:pt x="190625" y="750110"/>
                </a:cubicBezTo>
                <a:cubicBezTo>
                  <a:pt x="192742" y="963893"/>
                  <a:pt x="245658" y="1217893"/>
                  <a:pt x="254125" y="1283510"/>
                </a:cubicBezTo>
                <a:cubicBezTo>
                  <a:pt x="262592" y="1349127"/>
                  <a:pt x="237192" y="1272927"/>
                  <a:pt x="241425" y="1143810"/>
                </a:cubicBezTo>
                <a:cubicBezTo>
                  <a:pt x="245658" y="1014693"/>
                  <a:pt x="264708" y="515160"/>
                  <a:pt x="279525" y="508810"/>
                </a:cubicBezTo>
                <a:cubicBezTo>
                  <a:pt x="294342" y="502460"/>
                  <a:pt x="349375" y="1065493"/>
                  <a:pt x="330325" y="1105710"/>
                </a:cubicBezTo>
                <a:cubicBezTo>
                  <a:pt x="311275" y="1145927"/>
                  <a:pt x="220258" y="889810"/>
                  <a:pt x="165225" y="750110"/>
                </a:cubicBezTo>
                <a:cubicBezTo>
                  <a:pt x="110192" y="610410"/>
                  <a:pt x="4358" y="292910"/>
                  <a:pt x="125" y="267510"/>
                </a:cubicBezTo>
                <a:cubicBezTo>
                  <a:pt x="-4108" y="242110"/>
                  <a:pt x="99608" y="640043"/>
                  <a:pt x="139825" y="597710"/>
                </a:cubicBezTo>
                <a:cubicBezTo>
                  <a:pt x="180042" y="555377"/>
                  <a:pt x="232958" y="-24590"/>
                  <a:pt x="241425" y="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95972947-A529-CA18-0A71-FBC9B5BF98A5}"/>
              </a:ext>
            </a:extLst>
          </p:cNvPr>
          <p:cNvSpPr/>
          <p:nvPr/>
        </p:nvSpPr>
        <p:spPr>
          <a:xfrm>
            <a:off x="6353169" y="4456761"/>
            <a:ext cx="44602" cy="205146"/>
          </a:xfrm>
          <a:custGeom>
            <a:avLst/>
            <a:gdLst>
              <a:gd name="connsiteX0" fmla="*/ 6 w 44602"/>
              <a:gd name="connsiteY0" fmla="*/ 939 h 205146"/>
              <a:gd name="connsiteX1" fmla="*/ 41281 w 44602"/>
              <a:gd name="connsiteY1" fmla="*/ 200964 h 205146"/>
              <a:gd name="connsiteX2" fmla="*/ 38106 w 44602"/>
              <a:gd name="connsiteY2" fmla="*/ 127939 h 205146"/>
              <a:gd name="connsiteX3" fmla="*/ 6 w 44602"/>
              <a:gd name="connsiteY3" fmla="*/ 939 h 205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02" h="205146">
                <a:moveTo>
                  <a:pt x="6" y="939"/>
                </a:moveTo>
                <a:cubicBezTo>
                  <a:pt x="535" y="13110"/>
                  <a:pt x="34931" y="179797"/>
                  <a:pt x="41281" y="200964"/>
                </a:cubicBezTo>
                <a:cubicBezTo>
                  <a:pt x="47631" y="222131"/>
                  <a:pt x="43927" y="157572"/>
                  <a:pt x="38106" y="127939"/>
                </a:cubicBezTo>
                <a:cubicBezTo>
                  <a:pt x="32285" y="98306"/>
                  <a:pt x="-523" y="-11232"/>
                  <a:pt x="6" y="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6D6EB141-3559-B031-2410-1F2D7C66F3E0}"/>
              </a:ext>
            </a:extLst>
          </p:cNvPr>
          <p:cNvSpPr/>
          <p:nvPr/>
        </p:nvSpPr>
        <p:spPr>
          <a:xfrm>
            <a:off x="6194078" y="4651107"/>
            <a:ext cx="165770" cy="465087"/>
          </a:xfrm>
          <a:custGeom>
            <a:avLst/>
            <a:gdLst>
              <a:gd name="connsiteX0" fmla="*/ 165447 w 165770"/>
              <a:gd name="connsiteY0" fmla="*/ 268 h 465087"/>
              <a:gd name="connsiteX1" fmla="*/ 79722 w 165770"/>
              <a:gd name="connsiteY1" fmla="*/ 206643 h 465087"/>
              <a:gd name="connsiteX2" fmla="*/ 140047 w 165770"/>
              <a:gd name="connsiteY2" fmla="*/ 181243 h 465087"/>
              <a:gd name="connsiteX3" fmla="*/ 57497 w 165770"/>
              <a:gd name="connsiteY3" fmla="*/ 349518 h 465087"/>
              <a:gd name="connsiteX4" fmla="*/ 86072 w 165770"/>
              <a:gd name="connsiteY4" fmla="*/ 273318 h 465087"/>
              <a:gd name="connsiteX5" fmla="*/ 347 w 165770"/>
              <a:gd name="connsiteY5" fmla="*/ 463818 h 465087"/>
              <a:gd name="connsiteX6" fmla="*/ 124172 w 165770"/>
              <a:gd name="connsiteY6" fmla="*/ 162193 h 465087"/>
              <a:gd name="connsiteX7" fmla="*/ 82897 w 165770"/>
              <a:gd name="connsiteY7" fmla="*/ 203468 h 465087"/>
              <a:gd name="connsiteX8" fmla="*/ 117822 w 165770"/>
              <a:gd name="connsiteY8" fmla="*/ 111393 h 465087"/>
              <a:gd name="connsiteX9" fmla="*/ 108297 w 165770"/>
              <a:gd name="connsiteY9" fmla="*/ 162193 h 465087"/>
              <a:gd name="connsiteX10" fmla="*/ 165447 w 165770"/>
              <a:gd name="connsiteY10" fmla="*/ 268 h 46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5770" h="465087">
                <a:moveTo>
                  <a:pt x="165447" y="268"/>
                </a:moveTo>
                <a:cubicBezTo>
                  <a:pt x="160684" y="7676"/>
                  <a:pt x="83955" y="176481"/>
                  <a:pt x="79722" y="206643"/>
                </a:cubicBezTo>
                <a:cubicBezTo>
                  <a:pt x="75489" y="236805"/>
                  <a:pt x="143751" y="157431"/>
                  <a:pt x="140047" y="181243"/>
                </a:cubicBezTo>
                <a:cubicBezTo>
                  <a:pt x="136343" y="205056"/>
                  <a:pt x="66493" y="334172"/>
                  <a:pt x="57497" y="349518"/>
                </a:cubicBezTo>
                <a:cubicBezTo>
                  <a:pt x="48501" y="364864"/>
                  <a:pt x="95597" y="254268"/>
                  <a:pt x="86072" y="273318"/>
                </a:cubicBezTo>
                <a:cubicBezTo>
                  <a:pt x="76547" y="292368"/>
                  <a:pt x="-6003" y="482339"/>
                  <a:pt x="347" y="463818"/>
                </a:cubicBezTo>
                <a:cubicBezTo>
                  <a:pt x="6697" y="445297"/>
                  <a:pt x="110414" y="205585"/>
                  <a:pt x="124172" y="162193"/>
                </a:cubicBezTo>
                <a:cubicBezTo>
                  <a:pt x="137930" y="118801"/>
                  <a:pt x="83955" y="211935"/>
                  <a:pt x="82897" y="203468"/>
                </a:cubicBezTo>
                <a:cubicBezTo>
                  <a:pt x="81839" y="195001"/>
                  <a:pt x="113589" y="118272"/>
                  <a:pt x="117822" y="111393"/>
                </a:cubicBezTo>
                <a:cubicBezTo>
                  <a:pt x="122055" y="104514"/>
                  <a:pt x="95597" y="183360"/>
                  <a:pt x="108297" y="162193"/>
                </a:cubicBezTo>
                <a:cubicBezTo>
                  <a:pt x="120997" y="141026"/>
                  <a:pt x="170210" y="-7140"/>
                  <a:pt x="165447" y="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48D07CD6-9E40-71B4-EE5E-E4465DBB5CB4}"/>
              </a:ext>
            </a:extLst>
          </p:cNvPr>
          <p:cNvSpPr/>
          <p:nvPr/>
        </p:nvSpPr>
        <p:spPr>
          <a:xfrm>
            <a:off x="5665999" y="2425270"/>
            <a:ext cx="972004" cy="284387"/>
          </a:xfrm>
          <a:custGeom>
            <a:avLst/>
            <a:gdLst>
              <a:gd name="connsiteX0" fmla="*/ 971868 w 972004"/>
              <a:gd name="connsiteY0" fmla="*/ 16517 h 284387"/>
              <a:gd name="connsiteX1" fmla="*/ 602721 w 972004"/>
              <a:gd name="connsiteY1" fmla="*/ 2970 h 284387"/>
              <a:gd name="connsiteX2" fmla="*/ 663681 w 972004"/>
              <a:gd name="connsiteY2" fmla="*/ 9743 h 284387"/>
              <a:gd name="connsiteX3" fmla="*/ 385974 w 972004"/>
              <a:gd name="connsiteY3" fmla="*/ 97797 h 284387"/>
              <a:gd name="connsiteX4" fmla="*/ 426614 w 972004"/>
              <a:gd name="connsiteY4" fmla="*/ 50383 h 284387"/>
              <a:gd name="connsiteX5" fmla="*/ 30374 w 972004"/>
              <a:gd name="connsiteY5" fmla="*/ 273903 h 284387"/>
              <a:gd name="connsiteX6" fmla="*/ 74401 w 972004"/>
              <a:gd name="connsiteY6" fmla="*/ 233263 h 284387"/>
              <a:gd name="connsiteX7" fmla="*/ 450321 w 972004"/>
              <a:gd name="connsiteY7" fmla="*/ 104570 h 284387"/>
              <a:gd name="connsiteX8" fmla="*/ 294534 w 972004"/>
              <a:gd name="connsiteY8" fmla="*/ 131663 h 284387"/>
              <a:gd name="connsiteX9" fmla="*/ 551921 w 972004"/>
              <a:gd name="connsiteY9" fmla="*/ 50383 h 284387"/>
              <a:gd name="connsiteX10" fmla="*/ 717868 w 972004"/>
              <a:gd name="connsiteY10" fmla="*/ 30063 h 284387"/>
              <a:gd name="connsiteX11" fmla="*/ 646748 w 972004"/>
              <a:gd name="connsiteY11" fmla="*/ 6357 h 284387"/>
              <a:gd name="connsiteX12" fmla="*/ 971868 w 972004"/>
              <a:gd name="connsiteY12" fmla="*/ 16517 h 28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72004" h="284387">
                <a:moveTo>
                  <a:pt x="971868" y="16517"/>
                </a:moveTo>
                <a:cubicBezTo>
                  <a:pt x="964530" y="15953"/>
                  <a:pt x="654085" y="4099"/>
                  <a:pt x="602721" y="2970"/>
                </a:cubicBezTo>
                <a:cubicBezTo>
                  <a:pt x="551357" y="1841"/>
                  <a:pt x="699805" y="-6061"/>
                  <a:pt x="663681" y="9743"/>
                </a:cubicBezTo>
                <a:cubicBezTo>
                  <a:pt x="627557" y="25547"/>
                  <a:pt x="425485" y="91024"/>
                  <a:pt x="385974" y="97797"/>
                </a:cubicBezTo>
                <a:cubicBezTo>
                  <a:pt x="346463" y="104570"/>
                  <a:pt x="485881" y="21032"/>
                  <a:pt x="426614" y="50383"/>
                </a:cubicBezTo>
                <a:cubicBezTo>
                  <a:pt x="367347" y="79734"/>
                  <a:pt x="89076" y="243423"/>
                  <a:pt x="30374" y="273903"/>
                </a:cubicBezTo>
                <a:cubicBezTo>
                  <a:pt x="-28328" y="304383"/>
                  <a:pt x="4410" y="261485"/>
                  <a:pt x="74401" y="233263"/>
                </a:cubicBezTo>
                <a:cubicBezTo>
                  <a:pt x="144392" y="205041"/>
                  <a:pt x="413632" y="121503"/>
                  <a:pt x="450321" y="104570"/>
                </a:cubicBezTo>
                <a:cubicBezTo>
                  <a:pt x="487010" y="87637"/>
                  <a:pt x="277601" y="140694"/>
                  <a:pt x="294534" y="131663"/>
                </a:cubicBezTo>
                <a:cubicBezTo>
                  <a:pt x="311467" y="122632"/>
                  <a:pt x="481365" y="67316"/>
                  <a:pt x="551921" y="50383"/>
                </a:cubicBezTo>
                <a:cubicBezTo>
                  <a:pt x="622477" y="33450"/>
                  <a:pt x="702063" y="37401"/>
                  <a:pt x="717868" y="30063"/>
                </a:cubicBezTo>
                <a:cubicBezTo>
                  <a:pt x="733673" y="22725"/>
                  <a:pt x="605544" y="6921"/>
                  <a:pt x="646748" y="6357"/>
                </a:cubicBezTo>
                <a:cubicBezTo>
                  <a:pt x="687952" y="5793"/>
                  <a:pt x="979206" y="17081"/>
                  <a:pt x="971868" y="165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371FBB88-B9C0-5621-98A1-A09F52462278}"/>
              </a:ext>
            </a:extLst>
          </p:cNvPr>
          <p:cNvSpPr/>
          <p:nvPr/>
        </p:nvSpPr>
        <p:spPr>
          <a:xfrm>
            <a:off x="5482077" y="2749866"/>
            <a:ext cx="153338" cy="490829"/>
          </a:xfrm>
          <a:custGeom>
            <a:avLst/>
            <a:gdLst>
              <a:gd name="connsiteX0" fmla="*/ 153336 w 153338"/>
              <a:gd name="connsiteY0" fmla="*/ 107 h 490829"/>
              <a:gd name="connsiteX1" fmla="*/ 28030 w 153338"/>
              <a:gd name="connsiteY1" fmla="*/ 335387 h 490829"/>
              <a:gd name="connsiteX2" fmla="*/ 936 w 153338"/>
              <a:gd name="connsiteY2" fmla="*/ 376027 h 490829"/>
              <a:gd name="connsiteX3" fmla="*/ 48350 w 153338"/>
              <a:gd name="connsiteY3" fmla="*/ 342161 h 490829"/>
              <a:gd name="connsiteX4" fmla="*/ 7710 w 153338"/>
              <a:gd name="connsiteY4" fmla="*/ 450534 h 490829"/>
              <a:gd name="connsiteX5" fmla="*/ 7710 w 153338"/>
              <a:gd name="connsiteY5" fmla="*/ 484401 h 490829"/>
              <a:gd name="connsiteX6" fmla="*/ 44963 w 153338"/>
              <a:gd name="connsiteY6" fmla="*/ 332001 h 490829"/>
              <a:gd name="connsiteX7" fmla="*/ 48350 w 153338"/>
              <a:gd name="connsiteY7" fmla="*/ 237174 h 490829"/>
              <a:gd name="connsiteX8" fmla="*/ 24643 w 153338"/>
              <a:gd name="connsiteY8" fmla="*/ 298134 h 490829"/>
              <a:gd name="connsiteX9" fmla="*/ 153336 w 153338"/>
              <a:gd name="connsiteY9" fmla="*/ 107 h 49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3338" h="490829">
                <a:moveTo>
                  <a:pt x="153336" y="107"/>
                </a:moveTo>
                <a:cubicBezTo>
                  <a:pt x="153901" y="6316"/>
                  <a:pt x="53430" y="272734"/>
                  <a:pt x="28030" y="335387"/>
                </a:cubicBezTo>
                <a:cubicBezTo>
                  <a:pt x="2630" y="398040"/>
                  <a:pt x="-2451" y="374898"/>
                  <a:pt x="936" y="376027"/>
                </a:cubicBezTo>
                <a:cubicBezTo>
                  <a:pt x="4323" y="377156"/>
                  <a:pt x="47221" y="329743"/>
                  <a:pt x="48350" y="342161"/>
                </a:cubicBezTo>
                <a:cubicBezTo>
                  <a:pt x="49479" y="354579"/>
                  <a:pt x="14483" y="426827"/>
                  <a:pt x="7710" y="450534"/>
                </a:cubicBezTo>
                <a:cubicBezTo>
                  <a:pt x="937" y="474241"/>
                  <a:pt x="1501" y="504156"/>
                  <a:pt x="7710" y="484401"/>
                </a:cubicBezTo>
                <a:cubicBezTo>
                  <a:pt x="13919" y="464646"/>
                  <a:pt x="38190" y="373206"/>
                  <a:pt x="44963" y="332001"/>
                </a:cubicBezTo>
                <a:cubicBezTo>
                  <a:pt x="51736" y="290796"/>
                  <a:pt x="51737" y="242819"/>
                  <a:pt x="48350" y="237174"/>
                </a:cubicBezTo>
                <a:cubicBezTo>
                  <a:pt x="44963" y="231530"/>
                  <a:pt x="4887" y="336516"/>
                  <a:pt x="24643" y="298134"/>
                </a:cubicBezTo>
                <a:cubicBezTo>
                  <a:pt x="44398" y="259752"/>
                  <a:pt x="152771" y="-6102"/>
                  <a:pt x="153336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C2354CAE-0841-88A2-E24A-631B748987A7}"/>
              </a:ext>
            </a:extLst>
          </p:cNvPr>
          <p:cNvSpPr/>
          <p:nvPr/>
        </p:nvSpPr>
        <p:spPr>
          <a:xfrm>
            <a:off x="5442203" y="3461170"/>
            <a:ext cx="38671" cy="165956"/>
          </a:xfrm>
          <a:custGeom>
            <a:avLst/>
            <a:gdLst>
              <a:gd name="connsiteX0" fmla="*/ 30650 w 38671"/>
              <a:gd name="connsiteY0" fmla="*/ 3 h 165956"/>
              <a:gd name="connsiteX1" fmla="*/ 23877 w 38671"/>
              <a:gd name="connsiteY1" fmla="*/ 104990 h 165956"/>
              <a:gd name="connsiteX2" fmla="*/ 170 w 38671"/>
              <a:gd name="connsiteY2" fmla="*/ 165950 h 165956"/>
              <a:gd name="connsiteX3" fmla="*/ 37424 w 38671"/>
              <a:gd name="connsiteY3" fmla="*/ 108377 h 165956"/>
              <a:gd name="connsiteX4" fmla="*/ 30650 w 38671"/>
              <a:gd name="connsiteY4" fmla="*/ 3 h 165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71" h="165956">
                <a:moveTo>
                  <a:pt x="30650" y="3"/>
                </a:moveTo>
                <a:cubicBezTo>
                  <a:pt x="28392" y="-561"/>
                  <a:pt x="28957" y="77332"/>
                  <a:pt x="23877" y="104990"/>
                </a:cubicBezTo>
                <a:cubicBezTo>
                  <a:pt x="18797" y="132648"/>
                  <a:pt x="-2088" y="165386"/>
                  <a:pt x="170" y="165950"/>
                </a:cubicBezTo>
                <a:cubicBezTo>
                  <a:pt x="2428" y="166514"/>
                  <a:pt x="32908" y="131519"/>
                  <a:pt x="37424" y="108377"/>
                </a:cubicBezTo>
                <a:cubicBezTo>
                  <a:pt x="41940" y="85235"/>
                  <a:pt x="32908" y="567"/>
                  <a:pt x="3065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D33DF162-21A0-F316-D679-CE33D420B45C}"/>
              </a:ext>
            </a:extLst>
          </p:cNvPr>
          <p:cNvSpPr/>
          <p:nvPr/>
        </p:nvSpPr>
        <p:spPr>
          <a:xfrm>
            <a:off x="7538644" y="2963307"/>
            <a:ext cx="37335" cy="281228"/>
          </a:xfrm>
          <a:custGeom>
            <a:avLst/>
            <a:gdLst>
              <a:gd name="connsiteX0" fmla="*/ 76 w 37335"/>
              <a:gd name="connsiteY0" fmla="*/ 26 h 281228"/>
              <a:gd name="connsiteX1" fmla="*/ 27169 w 37335"/>
              <a:gd name="connsiteY1" fmla="*/ 203226 h 281228"/>
              <a:gd name="connsiteX2" fmla="*/ 10236 w 37335"/>
              <a:gd name="connsiteY2" fmla="*/ 281120 h 281228"/>
              <a:gd name="connsiteX3" fmla="*/ 37329 w 37335"/>
              <a:gd name="connsiteY3" fmla="*/ 189680 h 281228"/>
              <a:gd name="connsiteX4" fmla="*/ 76 w 37335"/>
              <a:gd name="connsiteY4" fmla="*/ 26 h 28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35" h="281228">
                <a:moveTo>
                  <a:pt x="76" y="26"/>
                </a:moveTo>
                <a:cubicBezTo>
                  <a:pt x="-1617" y="2284"/>
                  <a:pt x="25476" y="156377"/>
                  <a:pt x="27169" y="203226"/>
                </a:cubicBezTo>
                <a:cubicBezTo>
                  <a:pt x="28862" y="250075"/>
                  <a:pt x="8543" y="283378"/>
                  <a:pt x="10236" y="281120"/>
                </a:cubicBezTo>
                <a:cubicBezTo>
                  <a:pt x="11929" y="278862"/>
                  <a:pt x="36765" y="237093"/>
                  <a:pt x="37329" y="189680"/>
                </a:cubicBezTo>
                <a:cubicBezTo>
                  <a:pt x="37894" y="142267"/>
                  <a:pt x="1769" y="-2232"/>
                  <a:pt x="76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8F3F50B5-FE8C-6E0A-94EE-924385AA6080}"/>
              </a:ext>
            </a:extLst>
          </p:cNvPr>
          <p:cNvSpPr/>
          <p:nvPr/>
        </p:nvSpPr>
        <p:spPr>
          <a:xfrm>
            <a:off x="7442062" y="3501383"/>
            <a:ext cx="93330" cy="132582"/>
          </a:xfrm>
          <a:custGeom>
            <a:avLst/>
            <a:gdLst>
              <a:gd name="connsiteX0" fmla="*/ 93271 w 93330"/>
              <a:gd name="connsiteY0" fmla="*/ 430 h 132582"/>
              <a:gd name="connsiteX1" fmla="*/ 5218 w 93330"/>
              <a:gd name="connsiteY1" fmla="*/ 129124 h 132582"/>
              <a:gd name="connsiteX2" fmla="*/ 18765 w 93330"/>
              <a:gd name="connsiteY2" fmla="*/ 88484 h 132582"/>
              <a:gd name="connsiteX3" fmla="*/ 93271 w 93330"/>
              <a:gd name="connsiteY3" fmla="*/ 430 h 13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330" h="132582">
                <a:moveTo>
                  <a:pt x="93271" y="430"/>
                </a:moveTo>
                <a:cubicBezTo>
                  <a:pt x="91013" y="7203"/>
                  <a:pt x="17636" y="114448"/>
                  <a:pt x="5218" y="129124"/>
                </a:cubicBezTo>
                <a:cubicBezTo>
                  <a:pt x="-7200" y="143800"/>
                  <a:pt x="4654" y="108240"/>
                  <a:pt x="18765" y="88484"/>
                </a:cubicBezTo>
                <a:cubicBezTo>
                  <a:pt x="32876" y="68728"/>
                  <a:pt x="95529" y="-6343"/>
                  <a:pt x="93271" y="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FA993D9D-076D-99CA-33BF-B2A6E47ED9BB}"/>
              </a:ext>
            </a:extLst>
          </p:cNvPr>
          <p:cNvSpPr/>
          <p:nvPr/>
        </p:nvSpPr>
        <p:spPr>
          <a:xfrm>
            <a:off x="6742849" y="2492506"/>
            <a:ext cx="280939" cy="71223"/>
          </a:xfrm>
          <a:custGeom>
            <a:avLst/>
            <a:gdLst>
              <a:gd name="connsiteX0" fmla="*/ 4 w 280939"/>
              <a:gd name="connsiteY0" fmla="*/ 71201 h 71223"/>
              <a:gd name="connsiteX1" fmla="*/ 98218 w 280939"/>
              <a:gd name="connsiteY1" fmla="*/ 13627 h 71223"/>
              <a:gd name="connsiteX2" fmla="*/ 274324 w 280939"/>
              <a:gd name="connsiteY2" fmla="*/ 13627 h 71223"/>
              <a:gd name="connsiteX3" fmla="*/ 233684 w 280939"/>
              <a:gd name="connsiteY3" fmla="*/ 81 h 71223"/>
              <a:gd name="connsiteX4" fmla="*/ 138858 w 280939"/>
              <a:gd name="connsiteY4" fmla="*/ 10241 h 71223"/>
              <a:gd name="connsiteX5" fmla="*/ 172724 w 280939"/>
              <a:gd name="connsiteY5" fmla="*/ 50881 h 71223"/>
              <a:gd name="connsiteX6" fmla="*/ 125311 w 280939"/>
              <a:gd name="connsiteY6" fmla="*/ 17014 h 71223"/>
              <a:gd name="connsiteX7" fmla="*/ 88058 w 280939"/>
              <a:gd name="connsiteY7" fmla="*/ 40721 h 71223"/>
              <a:gd name="connsiteX8" fmla="*/ 101604 w 280939"/>
              <a:gd name="connsiteY8" fmla="*/ 20401 h 71223"/>
              <a:gd name="connsiteX9" fmla="*/ 4 w 280939"/>
              <a:gd name="connsiteY9" fmla="*/ 71201 h 7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0939" h="71223">
                <a:moveTo>
                  <a:pt x="4" y="71201"/>
                </a:moveTo>
                <a:cubicBezTo>
                  <a:pt x="-560" y="70072"/>
                  <a:pt x="52498" y="23223"/>
                  <a:pt x="98218" y="13627"/>
                </a:cubicBezTo>
                <a:cubicBezTo>
                  <a:pt x="143938" y="4031"/>
                  <a:pt x="251746" y="15885"/>
                  <a:pt x="274324" y="13627"/>
                </a:cubicBezTo>
                <a:cubicBezTo>
                  <a:pt x="296902" y="11369"/>
                  <a:pt x="256262" y="645"/>
                  <a:pt x="233684" y="81"/>
                </a:cubicBezTo>
                <a:cubicBezTo>
                  <a:pt x="211106" y="-483"/>
                  <a:pt x="149018" y="1774"/>
                  <a:pt x="138858" y="10241"/>
                </a:cubicBezTo>
                <a:cubicBezTo>
                  <a:pt x="128698" y="18708"/>
                  <a:pt x="174982" y="49752"/>
                  <a:pt x="172724" y="50881"/>
                </a:cubicBezTo>
                <a:cubicBezTo>
                  <a:pt x="170466" y="52010"/>
                  <a:pt x="139422" y="18707"/>
                  <a:pt x="125311" y="17014"/>
                </a:cubicBezTo>
                <a:cubicBezTo>
                  <a:pt x="111200" y="15321"/>
                  <a:pt x="88058" y="40721"/>
                  <a:pt x="88058" y="40721"/>
                </a:cubicBezTo>
                <a:cubicBezTo>
                  <a:pt x="84107" y="41285"/>
                  <a:pt x="119666" y="9677"/>
                  <a:pt x="101604" y="20401"/>
                </a:cubicBezTo>
                <a:cubicBezTo>
                  <a:pt x="83542" y="31125"/>
                  <a:pt x="568" y="72330"/>
                  <a:pt x="4" y="712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EBC47654-4D6F-F160-05ED-5F21F5C5775E}"/>
              </a:ext>
            </a:extLst>
          </p:cNvPr>
          <p:cNvSpPr/>
          <p:nvPr/>
        </p:nvSpPr>
        <p:spPr>
          <a:xfrm>
            <a:off x="6411509" y="2003320"/>
            <a:ext cx="438104" cy="448627"/>
          </a:xfrm>
          <a:custGeom>
            <a:avLst/>
            <a:gdLst>
              <a:gd name="connsiteX0" fmla="*/ 368598 w 438104"/>
              <a:gd name="connsiteY0" fmla="*/ 448627 h 448627"/>
              <a:gd name="connsiteX1" fmla="*/ 273771 w 438104"/>
              <a:gd name="connsiteY1" fmla="*/ 363960 h 448627"/>
              <a:gd name="connsiteX2" fmla="*/ 50251 w 438104"/>
              <a:gd name="connsiteY2" fmla="*/ 167533 h 448627"/>
              <a:gd name="connsiteX3" fmla="*/ 128144 w 438104"/>
              <a:gd name="connsiteY3" fmla="*/ 228493 h 448627"/>
              <a:gd name="connsiteX4" fmla="*/ 263611 w 438104"/>
              <a:gd name="connsiteY4" fmla="*/ 319933 h 448627"/>
              <a:gd name="connsiteX5" fmla="*/ 6224 w 438104"/>
              <a:gd name="connsiteY5" fmla="*/ 15133 h 448627"/>
              <a:gd name="connsiteX6" fmla="*/ 94278 w 438104"/>
              <a:gd name="connsiteY6" fmla="*/ 116733 h 448627"/>
              <a:gd name="connsiteX7" fmla="*/ 256838 w 438104"/>
              <a:gd name="connsiteY7" fmla="*/ 279293 h 448627"/>
              <a:gd name="connsiteX8" fmla="*/ 145078 w 438104"/>
              <a:gd name="connsiteY8" fmla="*/ 130280 h 448627"/>
              <a:gd name="connsiteX9" fmla="*/ 436331 w 438104"/>
              <a:gd name="connsiteY9" fmla="*/ 1587 h 448627"/>
              <a:gd name="connsiteX10" fmla="*/ 260224 w 438104"/>
              <a:gd name="connsiteY10" fmla="*/ 62547 h 448627"/>
              <a:gd name="connsiteX11" fmla="*/ 114598 w 438104"/>
              <a:gd name="connsiteY11" fmla="*/ 123507 h 448627"/>
              <a:gd name="connsiteX12" fmla="*/ 226358 w 438104"/>
              <a:gd name="connsiteY12" fmla="*/ 299613 h 448627"/>
              <a:gd name="connsiteX13" fmla="*/ 87504 w 438104"/>
              <a:gd name="connsiteY13" fmla="*/ 160760 h 448627"/>
              <a:gd name="connsiteX14" fmla="*/ 368598 w 438104"/>
              <a:gd name="connsiteY14" fmla="*/ 448627 h 448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8104" h="448627">
                <a:moveTo>
                  <a:pt x="368598" y="448627"/>
                </a:moveTo>
                <a:lnTo>
                  <a:pt x="273771" y="363960"/>
                </a:lnTo>
                <a:lnTo>
                  <a:pt x="50251" y="167533"/>
                </a:lnTo>
                <a:cubicBezTo>
                  <a:pt x="25980" y="144955"/>
                  <a:pt x="92584" y="203093"/>
                  <a:pt x="128144" y="228493"/>
                </a:cubicBezTo>
                <a:cubicBezTo>
                  <a:pt x="163704" y="253893"/>
                  <a:pt x="283931" y="355493"/>
                  <a:pt x="263611" y="319933"/>
                </a:cubicBezTo>
                <a:cubicBezTo>
                  <a:pt x="243291" y="284373"/>
                  <a:pt x="34446" y="49000"/>
                  <a:pt x="6224" y="15133"/>
                </a:cubicBezTo>
                <a:cubicBezTo>
                  <a:pt x="-21998" y="-18734"/>
                  <a:pt x="52509" y="72706"/>
                  <a:pt x="94278" y="116733"/>
                </a:cubicBezTo>
                <a:cubicBezTo>
                  <a:pt x="136047" y="160760"/>
                  <a:pt x="248371" y="277035"/>
                  <a:pt x="256838" y="279293"/>
                </a:cubicBezTo>
                <a:cubicBezTo>
                  <a:pt x="265305" y="281551"/>
                  <a:pt x="115163" y="176564"/>
                  <a:pt x="145078" y="130280"/>
                </a:cubicBezTo>
                <a:cubicBezTo>
                  <a:pt x="174993" y="83996"/>
                  <a:pt x="417140" y="12876"/>
                  <a:pt x="436331" y="1587"/>
                </a:cubicBezTo>
                <a:cubicBezTo>
                  <a:pt x="455522" y="-9702"/>
                  <a:pt x="313846" y="42227"/>
                  <a:pt x="260224" y="62547"/>
                </a:cubicBezTo>
                <a:cubicBezTo>
                  <a:pt x="206602" y="82867"/>
                  <a:pt x="120242" y="83996"/>
                  <a:pt x="114598" y="123507"/>
                </a:cubicBezTo>
                <a:cubicBezTo>
                  <a:pt x="108954" y="163018"/>
                  <a:pt x="230874" y="293404"/>
                  <a:pt x="226358" y="299613"/>
                </a:cubicBezTo>
                <a:cubicBezTo>
                  <a:pt x="221842" y="305822"/>
                  <a:pt x="62104" y="141004"/>
                  <a:pt x="87504" y="160760"/>
                </a:cubicBezTo>
                <a:cubicBezTo>
                  <a:pt x="112904" y="180516"/>
                  <a:pt x="245831" y="299331"/>
                  <a:pt x="368598" y="4486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E2BB1A92-A8AE-F8F8-96EF-3B4B9D83F25C}"/>
              </a:ext>
            </a:extLst>
          </p:cNvPr>
          <p:cNvSpPr/>
          <p:nvPr/>
        </p:nvSpPr>
        <p:spPr>
          <a:xfrm>
            <a:off x="6531232" y="1669323"/>
            <a:ext cx="327133" cy="717440"/>
          </a:xfrm>
          <a:custGeom>
            <a:avLst/>
            <a:gdLst>
              <a:gd name="connsiteX0" fmla="*/ 262421 w 327133"/>
              <a:gd name="connsiteY0" fmla="*/ 304 h 717440"/>
              <a:gd name="connsiteX1" fmla="*/ 79541 w 327133"/>
              <a:gd name="connsiteY1" fmla="*/ 328810 h 717440"/>
              <a:gd name="connsiteX2" fmla="*/ 215008 w 327133"/>
              <a:gd name="connsiteY2" fmla="*/ 518464 h 717440"/>
              <a:gd name="connsiteX3" fmla="*/ 110021 w 327133"/>
              <a:gd name="connsiteY3" fmla="*/ 403317 h 717440"/>
              <a:gd name="connsiteX4" fmla="*/ 262421 w 327133"/>
              <a:gd name="connsiteY4" fmla="*/ 596357 h 717440"/>
              <a:gd name="connsiteX5" fmla="*/ 248875 w 327133"/>
              <a:gd name="connsiteY5" fmla="*/ 711504 h 717440"/>
              <a:gd name="connsiteX6" fmla="*/ 326768 w 327133"/>
              <a:gd name="connsiteY6" fmla="*/ 413477 h 717440"/>
              <a:gd name="connsiteX7" fmla="*/ 272581 w 327133"/>
              <a:gd name="connsiteY7" fmla="*/ 555717 h 717440"/>
              <a:gd name="connsiteX8" fmla="*/ 150661 w 327133"/>
              <a:gd name="connsiteY8" fmla="*/ 366064 h 717440"/>
              <a:gd name="connsiteX9" fmla="*/ 11808 w 327133"/>
              <a:gd name="connsiteY9" fmla="*/ 176410 h 717440"/>
              <a:gd name="connsiteX10" fmla="*/ 11808 w 327133"/>
              <a:gd name="connsiteY10" fmla="*/ 389770 h 717440"/>
              <a:gd name="connsiteX11" fmla="*/ 49061 w 327133"/>
              <a:gd name="connsiteY11" fmla="*/ 271237 h 717440"/>
              <a:gd name="connsiteX12" fmla="*/ 262421 w 327133"/>
              <a:gd name="connsiteY12" fmla="*/ 304 h 71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7133" h="717440">
                <a:moveTo>
                  <a:pt x="262421" y="304"/>
                </a:moveTo>
                <a:cubicBezTo>
                  <a:pt x="267501" y="9899"/>
                  <a:pt x="87443" y="242450"/>
                  <a:pt x="79541" y="328810"/>
                </a:cubicBezTo>
                <a:cubicBezTo>
                  <a:pt x="71639" y="415170"/>
                  <a:pt x="209928" y="506046"/>
                  <a:pt x="215008" y="518464"/>
                </a:cubicBezTo>
                <a:cubicBezTo>
                  <a:pt x="220088" y="530882"/>
                  <a:pt x="102119" y="390335"/>
                  <a:pt x="110021" y="403317"/>
                </a:cubicBezTo>
                <a:cubicBezTo>
                  <a:pt x="117923" y="416299"/>
                  <a:pt x="239279" y="544993"/>
                  <a:pt x="262421" y="596357"/>
                </a:cubicBezTo>
                <a:cubicBezTo>
                  <a:pt x="285563" y="647722"/>
                  <a:pt x="238151" y="741984"/>
                  <a:pt x="248875" y="711504"/>
                </a:cubicBezTo>
                <a:cubicBezTo>
                  <a:pt x="259599" y="681024"/>
                  <a:pt x="322817" y="439442"/>
                  <a:pt x="326768" y="413477"/>
                </a:cubicBezTo>
                <a:cubicBezTo>
                  <a:pt x="330719" y="387513"/>
                  <a:pt x="301932" y="563619"/>
                  <a:pt x="272581" y="555717"/>
                </a:cubicBezTo>
                <a:cubicBezTo>
                  <a:pt x="243230" y="547815"/>
                  <a:pt x="194123" y="429282"/>
                  <a:pt x="150661" y="366064"/>
                </a:cubicBezTo>
                <a:cubicBezTo>
                  <a:pt x="107199" y="302846"/>
                  <a:pt x="34950" y="172459"/>
                  <a:pt x="11808" y="176410"/>
                </a:cubicBezTo>
                <a:cubicBezTo>
                  <a:pt x="-11334" y="180361"/>
                  <a:pt x="5599" y="373966"/>
                  <a:pt x="11808" y="389770"/>
                </a:cubicBezTo>
                <a:cubicBezTo>
                  <a:pt x="18017" y="405574"/>
                  <a:pt x="3906" y="332197"/>
                  <a:pt x="49061" y="271237"/>
                </a:cubicBezTo>
                <a:cubicBezTo>
                  <a:pt x="94216" y="210277"/>
                  <a:pt x="257341" y="-9291"/>
                  <a:pt x="262421" y="3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8314845C-9C8E-A7BB-1D75-9E34CB2352D3}"/>
              </a:ext>
            </a:extLst>
          </p:cNvPr>
          <p:cNvSpPr/>
          <p:nvPr/>
        </p:nvSpPr>
        <p:spPr>
          <a:xfrm>
            <a:off x="5241147" y="1505738"/>
            <a:ext cx="1156383" cy="1307752"/>
          </a:xfrm>
          <a:custGeom>
            <a:avLst/>
            <a:gdLst>
              <a:gd name="connsiteX0" fmla="*/ 1134253 w 1156383"/>
              <a:gd name="connsiteY0" fmla="*/ 221462 h 1307752"/>
              <a:gd name="connsiteX1" fmla="*/ 727853 w 1156383"/>
              <a:gd name="connsiteY1" fmla="*/ 411962 h 1307752"/>
              <a:gd name="connsiteX2" fmla="*/ 410353 w 1156383"/>
              <a:gd name="connsiteY2" fmla="*/ 678662 h 1307752"/>
              <a:gd name="connsiteX3" fmla="*/ 537353 w 1156383"/>
              <a:gd name="connsiteY3" fmla="*/ 373862 h 1307752"/>
              <a:gd name="connsiteX4" fmla="*/ 143653 w 1156383"/>
              <a:gd name="connsiteY4" fmla="*/ 1288262 h 1307752"/>
              <a:gd name="connsiteX5" fmla="*/ 270653 w 1156383"/>
              <a:gd name="connsiteY5" fmla="*/ 919962 h 1307752"/>
              <a:gd name="connsiteX6" fmla="*/ 638953 w 1156383"/>
              <a:gd name="connsiteY6" fmla="*/ 5562 h 1307752"/>
              <a:gd name="connsiteX7" fmla="*/ 321453 w 1156383"/>
              <a:gd name="connsiteY7" fmla="*/ 526262 h 1307752"/>
              <a:gd name="connsiteX8" fmla="*/ 715153 w 1156383"/>
              <a:gd name="connsiteY8" fmla="*/ 310362 h 1307752"/>
              <a:gd name="connsiteX9" fmla="*/ 3953 w 1156383"/>
              <a:gd name="connsiteY9" fmla="*/ 754862 h 1307752"/>
              <a:gd name="connsiteX10" fmla="*/ 1134253 w 1156383"/>
              <a:gd name="connsiteY10" fmla="*/ 221462 h 1307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6383" h="1307752">
                <a:moveTo>
                  <a:pt x="1134253" y="221462"/>
                </a:moveTo>
                <a:cubicBezTo>
                  <a:pt x="1254903" y="164312"/>
                  <a:pt x="848503" y="335762"/>
                  <a:pt x="727853" y="411962"/>
                </a:cubicBezTo>
                <a:cubicBezTo>
                  <a:pt x="607203" y="488162"/>
                  <a:pt x="442103" y="685012"/>
                  <a:pt x="410353" y="678662"/>
                </a:cubicBezTo>
                <a:cubicBezTo>
                  <a:pt x="378603" y="672312"/>
                  <a:pt x="581803" y="272262"/>
                  <a:pt x="537353" y="373862"/>
                </a:cubicBezTo>
                <a:cubicBezTo>
                  <a:pt x="492903" y="475462"/>
                  <a:pt x="188103" y="1197245"/>
                  <a:pt x="143653" y="1288262"/>
                </a:cubicBezTo>
                <a:cubicBezTo>
                  <a:pt x="99203" y="1379279"/>
                  <a:pt x="188103" y="1133745"/>
                  <a:pt x="270653" y="919962"/>
                </a:cubicBezTo>
                <a:cubicBezTo>
                  <a:pt x="353203" y="706179"/>
                  <a:pt x="630486" y="71179"/>
                  <a:pt x="638953" y="5562"/>
                </a:cubicBezTo>
                <a:cubicBezTo>
                  <a:pt x="647420" y="-60055"/>
                  <a:pt x="308753" y="475462"/>
                  <a:pt x="321453" y="526262"/>
                </a:cubicBezTo>
                <a:cubicBezTo>
                  <a:pt x="334153" y="577062"/>
                  <a:pt x="768070" y="272262"/>
                  <a:pt x="715153" y="310362"/>
                </a:cubicBezTo>
                <a:cubicBezTo>
                  <a:pt x="662236" y="348462"/>
                  <a:pt x="-59547" y="769679"/>
                  <a:pt x="3953" y="754862"/>
                </a:cubicBezTo>
                <a:cubicBezTo>
                  <a:pt x="67453" y="740045"/>
                  <a:pt x="1013603" y="278612"/>
                  <a:pt x="1134253" y="221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47849836-1365-9D13-F209-CA7940852BC4}"/>
              </a:ext>
            </a:extLst>
          </p:cNvPr>
          <p:cNvSpPr/>
          <p:nvPr/>
        </p:nvSpPr>
        <p:spPr>
          <a:xfrm>
            <a:off x="4187035" y="2070088"/>
            <a:ext cx="969673" cy="2396145"/>
          </a:xfrm>
          <a:custGeom>
            <a:avLst/>
            <a:gdLst>
              <a:gd name="connsiteX0" fmla="*/ 969165 w 969673"/>
              <a:gd name="connsiteY0" fmla="*/ 12 h 2396145"/>
              <a:gd name="connsiteX1" fmla="*/ 257965 w 969673"/>
              <a:gd name="connsiteY1" fmla="*/ 1244612 h 2396145"/>
              <a:gd name="connsiteX2" fmla="*/ 448465 w 969673"/>
              <a:gd name="connsiteY2" fmla="*/ 965212 h 2396145"/>
              <a:gd name="connsiteX3" fmla="*/ 16665 w 969673"/>
              <a:gd name="connsiteY3" fmla="*/ 2336812 h 2396145"/>
              <a:gd name="connsiteX4" fmla="*/ 156365 w 969673"/>
              <a:gd name="connsiteY4" fmla="*/ 1993912 h 2396145"/>
              <a:gd name="connsiteX5" fmla="*/ 778665 w 969673"/>
              <a:gd name="connsiteY5" fmla="*/ 609612 h 2396145"/>
              <a:gd name="connsiteX6" fmla="*/ 296065 w 969673"/>
              <a:gd name="connsiteY6" fmla="*/ 1549412 h 2396145"/>
              <a:gd name="connsiteX7" fmla="*/ 359565 w 969673"/>
              <a:gd name="connsiteY7" fmla="*/ 1104912 h 2396145"/>
              <a:gd name="connsiteX8" fmla="*/ 499265 w 969673"/>
              <a:gd name="connsiteY8" fmla="*/ 647712 h 2396145"/>
              <a:gd name="connsiteX9" fmla="*/ 130965 w 969673"/>
              <a:gd name="connsiteY9" fmla="*/ 1270012 h 2396145"/>
              <a:gd name="connsiteX10" fmla="*/ 969165 w 969673"/>
              <a:gd name="connsiteY10" fmla="*/ 12 h 2396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9673" h="2396145">
                <a:moveTo>
                  <a:pt x="969165" y="12"/>
                </a:moveTo>
                <a:cubicBezTo>
                  <a:pt x="990332" y="-4221"/>
                  <a:pt x="344748" y="1083745"/>
                  <a:pt x="257965" y="1244612"/>
                </a:cubicBezTo>
                <a:cubicBezTo>
                  <a:pt x="171182" y="1405479"/>
                  <a:pt x="488682" y="783179"/>
                  <a:pt x="448465" y="965212"/>
                </a:cubicBezTo>
                <a:cubicBezTo>
                  <a:pt x="408248" y="1147245"/>
                  <a:pt x="65348" y="2165362"/>
                  <a:pt x="16665" y="2336812"/>
                </a:cubicBezTo>
                <a:cubicBezTo>
                  <a:pt x="-32018" y="2508262"/>
                  <a:pt x="29365" y="2281779"/>
                  <a:pt x="156365" y="1993912"/>
                </a:cubicBezTo>
                <a:cubicBezTo>
                  <a:pt x="283365" y="1706045"/>
                  <a:pt x="755382" y="683695"/>
                  <a:pt x="778665" y="609612"/>
                </a:cubicBezTo>
                <a:cubicBezTo>
                  <a:pt x="801948" y="535529"/>
                  <a:pt x="365915" y="1466862"/>
                  <a:pt x="296065" y="1549412"/>
                </a:cubicBezTo>
                <a:cubicBezTo>
                  <a:pt x="226215" y="1631962"/>
                  <a:pt x="325698" y="1255195"/>
                  <a:pt x="359565" y="1104912"/>
                </a:cubicBezTo>
                <a:cubicBezTo>
                  <a:pt x="393432" y="954629"/>
                  <a:pt x="537365" y="620195"/>
                  <a:pt x="499265" y="647712"/>
                </a:cubicBezTo>
                <a:cubicBezTo>
                  <a:pt x="461165" y="675229"/>
                  <a:pt x="48415" y="1375845"/>
                  <a:pt x="130965" y="1270012"/>
                </a:cubicBezTo>
                <a:cubicBezTo>
                  <a:pt x="213515" y="1164179"/>
                  <a:pt x="947998" y="4245"/>
                  <a:pt x="969165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1F9D0364-51A3-1D4E-7BBE-84A99A8B7D3E}"/>
              </a:ext>
            </a:extLst>
          </p:cNvPr>
          <p:cNvSpPr/>
          <p:nvPr/>
        </p:nvSpPr>
        <p:spPr>
          <a:xfrm>
            <a:off x="5297195" y="1302011"/>
            <a:ext cx="1116305" cy="771998"/>
          </a:xfrm>
          <a:custGeom>
            <a:avLst/>
            <a:gdLst>
              <a:gd name="connsiteX0" fmla="*/ 1116305 w 1116305"/>
              <a:gd name="connsiteY0" fmla="*/ 348989 h 771998"/>
              <a:gd name="connsiteX1" fmla="*/ 938505 w 1116305"/>
              <a:gd name="connsiteY1" fmla="*/ 336289 h 771998"/>
              <a:gd name="connsiteX2" fmla="*/ 506705 w 1116305"/>
              <a:gd name="connsiteY2" fmla="*/ 564889 h 771998"/>
              <a:gd name="connsiteX3" fmla="*/ 760705 w 1116305"/>
              <a:gd name="connsiteY3" fmla="*/ 285489 h 771998"/>
              <a:gd name="connsiteX4" fmla="*/ 1027405 w 1116305"/>
              <a:gd name="connsiteY4" fmla="*/ 6089 h 771998"/>
              <a:gd name="connsiteX5" fmla="*/ 24105 w 1116305"/>
              <a:gd name="connsiteY5" fmla="*/ 564889 h 771998"/>
              <a:gd name="connsiteX6" fmla="*/ 328905 w 1116305"/>
              <a:gd name="connsiteY6" fmla="*/ 221989 h 771998"/>
              <a:gd name="connsiteX7" fmla="*/ 519405 w 1116305"/>
              <a:gd name="connsiteY7" fmla="*/ 145789 h 771998"/>
              <a:gd name="connsiteX8" fmla="*/ 925805 w 1116305"/>
              <a:gd name="connsiteY8" fmla="*/ 196589 h 771998"/>
              <a:gd name="connsiteX9" fmla="*/ 49505 w 1116305"/>
              <a:gd name="connsiteY9" fmla="*/ 768089 h 771998"/>
              <a:gd name="connsiteX10" fmla="*/ 811505 w 1116305"/>
              <a:gd name="connsiteY10" fmla="*/ 463289 h 771998"/>
              <a:gd name="connsiteX11" fmla="*/ 1116305 w 1116305"/>
              <a:gd name="connsiteY11" fmla="*/ 348989 h 771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6305" h="771998">
                <a:moveTo>
                  <a:pt x="1116305" y="348989"/>
                </a:moveTo>
                <a:cubicBezTo>
                  <a:pt x="1078205" y="324647"/>
                  <a:pt x="1040105" y="300306"/>
                  <a:pt x="938505" y="336289"/>
                </a:cubicBezTo>
                <a:cubicBezTo>
                  <a:pt x="836905" y="372272"/>
                  <a:pt x="536338" y="573356"/>
                  <a:pt x="506705" y="564889"/>
                </a:cubicBezTo>
                <a:cubicBezTo>
                  <a:pt x="477072" y="556422"/>
                  <a:pt x="673922" y="378622"/>
                  <a:pt x="760705" y="285489"/>
                </a:cubicBezTo>
                <a:cubicBezTo>
                  <a:pt x="847488" y="192356"/>
                  <a:pt x="1150172" y="-40478"/>
                  <a:pt x="1027405" y="6089"/>
                </a:cubicBezTo>
                <a:cubicBezTo>
                  <a:pt x="904638" y="52656"/>
                  <a:pt x="140522" y="528906"/>
                  <a:pt x="24105" y="564889"/>
                </a:cubicBezTo>
                <a:cubicBezTo>
                  <a:pt x="-92312" y="600872"/>
                  <a:pt x="246355" y="291839"/>
                  <a:pt x="328905" y="221989"/>
                </a:cubicBezTo>
                <a:cubicBezTo>
                  <a:pt x="411455" y="152139"/>
                  <a:pt x="419922" y="150022"/>
                  <a:pt x="519405" y="145789"/>
                </a:cubicBezTo>
                <a:cubicBezTo>
                  <a:pt x="618888" y="141556"/>
                  <a:pt x="1004122" y="92872"/>
                  <a:pt x="925805" y="196589"/>
                </a:cubicBezTo>
                <a:cubicBezTo>
                  <a:pt x="847488" y="300306"/>
                  <a:pt x="68555" y="723639"/>
                  <a:pt x="49505" y="768089"/>
                </a:cubicBezTo>
                <a:cubicBezTo>
                  <a:pt x="30455" y="812539"/>
                  <a:pt x="811505" y="463289"/>
                  <a:pt x="811505" y="463289"/>
                </a:cubicBezTo>
                <a:lnTo>
                  <a:pt x="1116305" y="34898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A3A465BD-9290-8A15-EC6C-EF930B5B45BB}"/>
              </a:ext>
            </a:extLst>
          </p:cNvPr>
          <p:cNvSpPr/>
          <p:nvPr/>
        </p:nvSpPr>
        <p:spPr>
          <a:xfrm>
            <a:off x="6235417" y="1062516"/>
            <a:ext cx="1658293" cy="1208259"/>
          </a:xfrm>
          <a:custGeom>
            <a:avLst/>
            <a:gdLst>
              <a:gd name="connsiteX0" fmla="*/ 283 w 1658293"/>
              <a:gd name="connsiteY0" fmla="*/ 220184 h 1208259"/>
              <a:gd name="connsiteX1" fmla="*/ 698783 w 1658293"/>
              <a:gd name="connsiteY1" fmla="*/ 4284 h 1208259"/>
              <a:gd name="connsiteX2" fmla="*/ 1244883 w 1658293"/>
              <a:gd name="connsiteY2" fmla="*/ 461484 h 1208259"/>
              <a:gd name="connsiteX3" fmla="*/ 609883 w 1658293"/>
              <a:gd name="connsiteY3" fmla="*/ 80484 h 1208259"/>
              <a:gd name="connsiteX4" fmla="*/ 1651283 w 1658293"/>
              <a:gd name="connsiteY4" fmla="*/ 1198084 h 1208259"/>
              <a:gd name="connsiteX5" fmla="*/ 1041683 w 1658293"/>
              <a:gd name="connsiteY5" fmla="*/ 613884 h 1208259"/>
              <a:gd name="connsiteX6" fmla="*/ 571783 w 1658293"/>
              <a:gd name="connsiteY6" fmla="*/ 270984 h 1208259"/>
              <a:gd name="connsiteX7" fmla="*/ 787683 w 1658293"/>
              <a:gd name="connsiteY7" fmla="*/ 474184 h 1208259"/>
              <a:gd name="connsiteX8" fmla="*/ 419383 w 1658293"/>
              <a:gd name="connsiteY8" fmla="*/ 143984 h 1208259"/>
              <a:gd name="connsiteX9" fmla="*/ 355883 w 1658293"/>
              <a:gd name="connsiteY9" fmla="*/ 258284 h 1208259"/>
              <a:gd name="connsiteX10" fmla="*/ 609883 w 1658293"/>
              <a:gd name="connsiteY10" fmla="*/ 4284 h 1208259"/>
              <a:gd name="connsiteX11" fmla="*/ 283 w 1658293"/>
              <a:gd name="connsiteY11" fmla="*/ 220184 h 120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58293" h="1208259">
                <a:moveTo>
                  <a:pt x="283" y="220184"/>
                </a:moveTo>
                <a:cubicBezTo>
                  <a:pt x="15100" y="220184"/>
                  <a:pt x="491350" y="-35933"/>
                  <a:pt x="698783" y="4284"/>
                </a:cubicBezTo>
                <a:cubicBezTo>
                  <a:pt x="906216" y="44501"/>
                  <a:pt x="1259700" y="448784"/>
                  <a:pt x="1244883" y="461484"/>
                </a:cubicBezTo>
                <a:cubicBezTo>
                  <a:pt x="1230066" y="474184"/>
                  <a:pt x="542150" y="-42283"/>
                  <a:pt x="609883" y="80484"/>
                </a:cubicBezTo>
                <a:cubicBezTo>
                  <a:pt x="677616" y="203251"/>
                  <a:pt x="1579316" y="1109184"/>
                  <a:pt x="1651283" y="1198084"/>
                </a:cubicBezTo>
                <a:cubicBezTo>
                  <a:pt x="1723250" y="1286984"/>
                  <a:pt x="1221600" y="768401"/>
                  <a:pt x="1041683" y="613884"/>
                </a:cubicBezTo>
                <a:cubicBezTo>
                  <a:pt x="861766" y="459367"/>
                  <a:pt x="614116" y="294267"/>
                  <a:pt x="571783" y="270984"/>
                </a:cubicBezTo>
                <a:cubicBezTo>
                  <a:pt x="529450" y="247701"/>
                  <a:pt x="813083" y="495351"/>
                  <a:pt x="787683" y="474184"/>
                </a:cubicBezTo>
                <a:cubicBezTo>
                  <a:pt x="762283" y="453017"/>
                  <a:pt x="491350" y="179967"/>
                  <a:pt x="419383" y="143984"/>
                </a:cubicBezTo>
                <a:cubicBezTo>
                  <a:pt x="347416" y="108001"/>
                  <a:pt x="324133" y="281567"/>
                  <a:pt x="355883" y="258284"/>
                </a:cubicBezTo>
                <a:cubicBezTo>
                  <a:pt x="387633" y="235001"/>
                  <a:pt x="662800" y="14867"/>
                  <a:pt x="609883" y="4284"/>
                </a:cubicBezTo>
                <a:cubicBezTo>
                  <a:pt x="556966" y="-6299"/>
                  <a:pt x="-14534" y="220184"/>
                  <a:pt x="283" y="220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995C5266-90D2-657E-8179-933C7CE22349}"/>
              </a:ext>
            </a:extLst>
          </p:cNvPr>
          <p:cNvSpPr/>
          <p:nvPr/>
        </p:nvSpPr>
        <p:spPr>
          <a:xfrm>
            <a:off x="8375630" y="8402564"/>
            <a:ext cx="1666551" cy="1087886"/>
          </a:xfrm>
          <a:custGeom>
            <a:avLst/>
            <a:gdLst>
              <a:gd name="connsiteX0" fmla="*/ 2251 w 1666551"/>
              <a:gd name="connsiteY0" fmla="*/ 31 h 1087886"/>
              <a:gd name="connsiteX1" fmla="*/ 842511 w 1666551"/>
              <a:gd name="connsiteY1" fmla="*/ 543728 h 1087886"/>
              <a:gd name="connsiteX2" fmla="*/ 1410921 w 1666551"/>
              <a:gd name="connsiteY2" fmla="*/ 939144 h 1087886"/>
              <a:gd name="connsiteX3" fmla="*/ 966078 w 1666551"/>
              <a:gd name="connsiteY3" fmla="*/ 692009 h 1087886"/>
              <a:gd name="connsiteX4" fmla="*/ 1658056 w 1666551"/>
              <a:gd name="connsiteY4" fmla="*/ 1087425 h 1087886"/>
              <a:gd name="connsiteX5" fmla="*/ 1336781 w 1666551"/>
              <a:gd name="connsiteY5" fmla="*/ 766150 h 1087886"/>
              <a:gd name="connsiteX6" fmla="*/ 1114359 w 1666551"/>
              <a:gd name="connsiteY6" fmla="*/ 519014 h 1087886"/>
              <a:gd name="connsiteX7" fmla="*/ 2251 w 1666551"/>
              <a:gd name="connsiteY7" fmla="*/ 31 h 108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6551" h="1087886">
                <a:moveTo>
                  <a:pt x="2251" y="31"/>
                </a:moveTo>
                <a:cubicBezTo>
                  <a:pt x="-43057" y="4150"/>
                  <a:pt x="607733" y="387209"/>
                  <a:pt x="842511" y="543728"/>
                </a:cubicBezTo>
                <a:cubicBezTo>
                  <a:pt x="1077289" y="700247"/>
                  <a:pt x="1390327" y="914431"/>
                  <a:pt x="1410921" y="939144"/>
                </a:cubicBezTo>
                <a:cubicBezTo>
                  <a:pt x="1431515" y="963857"/>
                  <a:pt x="924889" y="667296"/>
                  <a:pt x="966078" y="692009"/>
                </a:cubicBezTo>
                <a:cubicBezTo>
                  <a:pt x="1007267" y="716722"/>
                  <a:pt x="1596272" y="1075068"/>
                  <a:pt x="1658056" y="1087425"/>
                </a:cubicBezTo>
                <a:cubicBezTo>
                  <a:pt x="1719840" y="1099782"/>
                  <a:pt x="1427397" y="860885"/>
                  <a:pt x="1336781" y="766150"/>
                </a:cubicBezTo>
                <a:cubicBezTo>
                  <a:pt x="1246165" y="671415"/>
                  <a:pt x="1332662" y="642582"/>
                  <a:pt x="1114359" y="519014"/>
                </a:cubicBezTo>
                <a:cubicBezTo>
                  <a:pt x="896056" y="395446"/>
                  <a:pt x="47559" y="-4088"/>
                  <a:pt x="2251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円/楕円 1310">
            <a:extLst>
              <a:ext uri="{FF2B5EF4-FFF2-40B4-BE49-F238E27FC236}">
                <a16:creationId xmlns:a16="http://schemas.microsoft.com/office/drawing/2014/main" id="{8A401841-8300-3588-457B-9E43B5E31B1E}"/>
              </a:ext>
            </a:extLst>
          </p:cNvPr>
          <p:cNvSpPr/>
          <p:nvPr/>
        </p:nvSpPr>
        <p:spPr>
          <a:xfrm>
            <a:off x="5132184" y="4648044"/>
            <a:ext cx="57665" cy="5766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円/楕円 1311">
            <a:extLst>
              <a:ext uri="{FF2B5EF4-FFF2-40B4-BE49-F238E27FC236}">
                <a16:creationId xmlns:a16="http://schemas.microsoft.com/office/drawing/2014/main" id="{6704107F-4CE2-78E8-7AB2-04A192EE7DBB}"/>
              </a:ext>
            </a:extLst>
          </p:cNvPr>
          <p:cNvSpPr/>
          <p:nvPr/>
        </p:nvSpPr>
        <p:spPr>
          <a:xfrm>
            <a:off x="4984405" y="6071957"/>
            <a:ext cx="73672" cy="736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円/楕円 1312">
            <a:extLst>
              <a:ext uri="{FF2B5EF4-FFF2-40B4-BE49-F238E27FC236}">
                <a16:creationId xmlns:a16="http://schemas.microsoft.com/office/drawing/2014/main" id="{B46970CB-96A9-35BF-1C79-FA867A71AD0C}"/>
              </a:ext>
            </a:extLst>
          </p:cNvPr>
          <p:cNvSpPr/>
          <p:nvPr/>
        </p:nvSpPr>
        <p:spPr>
          <a:xfrm>
            <a:off x="5876250" y="6690847"/>
            <a:ext cx="73672" cy="736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59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38D4A-30C4-46B1-51D2-CDBC9A0BA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レディー・ガガの初主演映画『アリー/ スター誕生』の予告編が公開！鳥肌級の歌声披露 - FRONTROW" hidden="1">
            <a:extLst>
              <a:ext uri="{FF2B5EF4-FFF2-40B4-BE49-F238E27FC236}">
                <a16:creationId xmlns:a16="http://schemas.microsoft.com/office/drawing/2014/main" id="{73A386EA-B73E-0ACB-7455-5FBBD3930D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7" r="10952"/>
          <a:stretch/>
        </p:blipFill>
        <p:spPr bwMode="auto">
          <a:xfrm>
            <a:off x="0" y="2158982"/>
            <a:ext cx="9601200" cy="974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F1F9254E-6676-7DD8-9103-10CF37C138C7}"/>
              </a:ext>
            </a:extLst>
          </p:cNvPr>
          <p:cNvSpPr/>
          <p:nvPr/>
        </p:nvSpPr>
        <p:spPr>
          <a:xfrm>
            <a:off x="5241310" y="4184019"/>
            <a:ext cx="814407" cy="318529"/>
          </a:xfrm>
          <a:custGeom>
            <a:avLst/>
            <a:gdLst>
              <a:gd name="connsiteX0" fmla="*/ 89515 w 814407"/>
              <a:gd name="connsiteY0" fmla="*/ 289556 h 318529"/>
              <a:gd name="connsiteX1" fmla="*/ 378440 w 814407"/>
              <a:gd name="connsiteY1" fmla="*/ 140331 h 318529"/>
              <a:gd name="connsiteX2" fmla="*/ 670540 w 814407"/>
              <a:gd name="connsiteY2" fmla="*/ 153031 h 318529"/>
              <a:gd name="connsiteX3" fmla="*/ 553065 w 814407"/>
              <a:gd name="connsiteY3" fmla="*/ 153031 h 318529"/>
              <a:gd name="connsiteX4" fmla="*/ 683240 w 814407"/>
              <a:gd name="connsiteY4" fmla="*/ 181606 h 318529"/>
              <a:gd name="connsiteX5" fmla="*/ 702290 w 814407"/>
              <a:gd name="connsiteY5" fmla="*/ 219706 h 318529"/>
              <a:gd name="connsiteX6" fmla="*/ 651490 w 814407"/>
              <a:gd name="connsiteY6" fmla="*/ 187956 h 318529"/>
              <a:gd name="connsiteX7" fmla="*/ 788015 w 814407"/>
              <a:gd name="connsiteY7" fmla="*/ 302256 h 318529"/>
              <a:gd name="connsiteX8" fmla="*/ 810240 w 814407"/>
              <a:gd name="connsiteY8" fmla="*/ 311781 h 318529"/>
              <a:gd name="connsiteX9" fmla="*/ 734040 w 814407"/>
              <a:gd name="connsiteY9" fmla="*/ 245106 h 318529"/>
              <a:gd name="connsiteX10" fmla="*/ 705465 w 814407"/>
              <a:gd name="connsiteY10" fmla="*/ 200656 h 318529"/>
              <a:gd name="connsiteX11" fmla="*/ 743565 w 814407"/>
              <a:gd name="connsiteY11" fmla="*/ 143506 h 318529"/>
              <a:gd name="connsiteX12" fmla="*/ 683240 w 814407"/>
              <a:gd name="connsiteY12" fmla="*/ 168906 h 318529"/>
              <a:gd name="connsiteX13" fmla="*/ 619740 w 814407"/>
              <a:gd name="connsiteY13" fmla="*/ 153031 h 318529"/>
              <a:gd name="connsiteX14" fmla="*/ 673715 w 814407"/>
              <a:gd name="connsiteY14" fmla="*/ 89531 h 318529"/>
              <a:gd name="connsiteX15" fmla="*/ 540365 w 814407"/>
              <a:gd name="connsiteY15" fmla="*/ 143506 h 318529"/>
              <a:gd name="connsiteX16" fmla="*/ 546715 w 814407"/>
              <a:gd name="connsiteY16" fmla="*/ 57781 h 318529"/>
              <a:gd name="connsiteX17" fmla="*/ 486390 w 814407"/>
              <a:gd name="connsiteY17" fmla="*/ 108581 h 318529"/>
              <a:gd name="connsiteX18" fmla="*/ 489565 w 814407"/>
              <a:gd name="connsiteY18" fmla="*/ 64131 h 318529"/>
              <a:gd name="connsiteX19" fmla="*/ 429240 w 814407"/>
              <a:gd name="connsiteY19" fmla="*/ 105406 h 318529"/>
              <a:gd name="connsiteX20" fmla="*/ 397490 w 814407"/>
              <a:gd name="connsiteY20" fmla="*/ 76831 h 318529"/>
              <a:gd name="connsiteX21" fmla="*/ 289540 w 814407"/>
              <a:gd name="connsiteY21" fmla="*/ 631 h 318529"/>
              <a:gd name="connsiteX22" fmla="*/ 330815 w 814407"/>
              <a:gd name="connsiteY22" fmla="*/ 45081 h 318529"/>
              <a:gd name="connsiteX23" fmla="*/ 346690 w 814407"/>
              <a:gd name="connsiteY23" fmla="*/ 124456 h 318529"/>
              <a:gd name="connsiteX24" fmla="*/ 311765 w 814407"/>
              <a:gd name="connsiteY24" fmla="*/ 80006 h 318529"/>
              <a:gd name="connsiteX25" fmla="*/ 324465 w 814407"/>
              <a:gd name="connsiteY25" fmla="*/ 114931 h 318529"/>
              <a:gd name="connsiteX26" fmla="*/ 245090 w 814407"/>
              <a:gd name="connsiteY26" fmla="*/ 76831 h 318529"/>
              <a:gd name="connsiteX27" fmla="*/ 283190 w 814407"/>
              <a:gd name="connsiteY27" fmla="*/ 146681 h 318529"/>
              <a:gd name="connsiteX28" fmla="*/ 251440 w 814407"/>
              <a:gd name="connsiteY28" fmla="*/ 140331 h 318529"/>
              <a:gd name="connsiteX29" fmla="*/ 238740 w 814407"/>
              <a:gd name="connsiteY29" fmla="*/ 111756 h 318529"/>
              <a:gd name="connsiteX30" fmla="*/ 133965 w 814407"/>
              <a:gd name="connsiteY30" fmla="*/ 118106 h 318529"/>
              <a:gd name="connsiteX31" fmla="*/ 229215 w 814407"/>
              <a:gd name="connsiteY31" fmla="*/ 130806 h 318529"/>
              <a:gd name="connsiteX32" fmla="*/ 143490 w 814407"/>
              <a:gd name="connsiteY32" fmla="*/ 149856 h 318529"/>
              <a:gd name="connsiteX33" fmla="*/ 108565 w 814407"/>
              <a:gd name="connsiteY33" fmla="*/ 207006 h 318529"/>
              <a:gd name="connsiteX34" fmla="*/ 203815 w 814407"/>
              <a:gd name="connsiteY34" fmla="*/ 143506 h 318529"/>
              <a:gd name="connsiteX35" fmla="*/ 140315 w 814407"/>
              <a:gd name="connsiteY35" fmla="*/ 187956 h 318529"/>
              <a:gd name="connsiteX36" fmla="*/ 615 w 814407"/>
              <a:gd name="connsiteY36" fmla="*/ 187956 h 318529"/>
              <a:gd name="connsiteX37" fmla="*/ 200640 w 814407"/>
              <a:gd name="connsiteY37" fmla="*/ 149856 h 318529"/>
              <a:gd name="connsiteX38" fmla="*/ 89515 w 814407"/>
              <a:gd name="connsiteY38" fmla="*/ 289556 h 31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14407" h="318529">
                <a:moveTo>
                  <a:pt x="89515" y="289556"/>
                </a:moveTo>
                <a:cubicBezTo>
                  <a:pt x="119148" y="287969"/>
                  <a:pt x="281603" y="163085"/>
                  <a:pt x="378440" y="140331"/>
                </a:cubicBezTo>
                <a:cubicBezTo>
                  <a:pt x="475278" y="117577"/>
                  <a:pt x="641436" y="150914"/>
                  <a:pt x="670540" y="153031"/>
                </a:cubicBezTo>
                <a:cubicBezTo>
                  <a:pt x="699644" y="155148"/>
                  <a:pt x="550948" y="148269"/>
                  <a:pt x="553065" y="153031"/>
                </a:cubicBezTo>
                <a:cubicBezTo>
                  <a:pt x="555182" y="157793"/>
                  <a:pt x="658369" y="170494"/>
                  <a:pt x="683240" y="181606"/>
                </a:cubicBezTo>
                <a:cubicBezTo>
                  <a:pt x="708111" y="192718"/>
                  <a:pt x="707581" y="218648"/>
                  <a:pt x="702290" y="219706"/>
                </a:cubicBezTo>
                <a:cubicBezTo>
                  <a:pt x="696999" y="220764"/>
                  <a:pt x="637202" y="174198"/>
                  <a:pt x="651490" y="187956"/>
                </a:cubicBezTo>
                <a:cubicBezTo>
                  <a:pt x="665778" y="201714"/>
                  <a:pt x="761557" y="281618"/>
                  <a:pt x="788015" y="302256"/>
                </a:cubicBezTo>
                <a:cubicBezTo>
                  <a:pt x="814473" y="322894"/>
                  <a:pt x="819236" y="321306"/>
                  <a:pt x="810240" y="311781"/>
                </a:cubicBezTo>
                <a:cubicBezTo>
                  <a:pt x="801244" y="302256"/>
                  <a:pt x="751503" y="263627"/>
                  <a:pt x="734040" y="245106"/>
                </a:cubicBezTo>
                <a:cubicBezTo>
                  <a:pt x="716578" y="226585"/>
                  <a:pt x="703878" y="217589"/>
                  <a:pt x="705465" y="200656"/>
                </a:cubicBezTo>
                <a:cubicBezTo>
                  <a:pt x="707053" y="183723"/>
                  <a:pt x="747269" y="148798"/>
                  <a:pt x="743565" y="143506"/>
                </a:cubicBezTo>
                <a:cubicBezTo>
                  <a:pt x="739861" y="138214"/>
                  <a:pt x="703877" y="167319"/>
                  <a:pt x="683240" y="168906"/>
                </a:cubicBezTo>
                <a:cubicBezTo>
                  <a:pt x="662603" y="170493"/>
                  <a:pt x="621327" y="166260"/>
                  <a:pt x="619740" y="153031"/>
                </a:cubicBezTo>
                <a:cubicBezTo>
                  <a:pt x="618153" y="139802"/>
                  <a:pt x="686944" y="91118"/>
                  <a:pt x="673715" y="89531"/>
                </a:cubicBezTo>
                <a:cubicBezTo>
                  <a:pt x="660486" y="87944"/>
                  <a:pt x="561531" y="148798"/>
                  <a:pt x="540365" y="143506"/>
                </a:cubicBezTo>
                <a:cubicBezTo>
                  <a:pt x="519199" y="138214"/>
                  <a:pt x="555711" y="63602"/>
                  <a:pt x="546715" y="57781"/>
                </a:cubicBezTo>
                <a:cubicBezTo>
                  <a:pt x="537719" y="51960"/>
                  <a:pt x="495915" y="107523"/>
                  <a:pt x="486390" y="108581"/>
                </a:cubicBezTo>
                <a:cubicBezTo>
                  <a:pt x="476865" y="109639"/>
                  <a:pt x="499090" y="64660"/>
                  <a:pt x="489565" y="64131"/>
                </a:cubicBezTo>
                <a:cubicBezTo>
                  <a:pt x="480040" y="63602"/>
                  <a:pt x="444586" y="103289"/>
                  <a:pt x="429240" y="105406"/>
                </a:cubicBezTo>
                <a:cubicBezTo>
                  <a:pt x="413894" y="107523"/>
                  <a:pt x="420773" y="94293"/>
                  <a:pt x="397490" y="76831"/>
                </a:cubicBezTo>
                <a:cubicBezTo>
                  <a:pt x="374207" y="59368"/>
                  <a:pt x="300653" y="5923"/>
                  <a:pt x="289540" y="631"/>
                </a:cubicBezTo>
                <a:cubicBezTo>
                  <a:pt x="278428" y="-4661"/>
                  <a:pt x="321290" y="24444"/>
                  <a:pt x="330815" y="45081"/>
                </a:cubicBezTo>
                <a:cubicBezTo>
                  <a:pt x="340340" y="65718"/>
                  <a:pt x="349865" y="118635"/>
                  <a:pt x="346690" y="124456"/>
                </a:cubicBezTo>
                <a:cubicBezTo>
                  <a:pt x="343515" y="130277"/>
                  <a:pt x="315469" y="81593"/>
                  <a:pt x="311765" y="80006"/>
                </a:cubicBezTo>
                <a:cubicBezTo>
                  <a:pt x="308061" y="78419"/>
                  <a:pt x="335577" y="115460"/>
                  <a:pt x="324465" y="114931"/>
                </a:cubicBezTo>
                <a:cubicBezTo>
                  <a:pt x="313353" y="114402"/>
                  <a:pt x="251969" y="71539"/>
                  <a:pt x="245090" y="76831"/>
                </a:cubicBezTo>
                <a:cubicBezTo>
                  <a:pt x="238211" y="82123"/>
                  <a:pt x="282132" y="136098"/>
                  <a:pt x="283190" y="146681"/>
                </a:cubicBezTo>
                <a:cubicBezTo>
                  <a:pt x="284248" y="157264"/>
                  <a:pt x="258848" y="146152"/>
                  <a:pt x="251440" y="140331"/>
                </a:cubicBezTo>
                <a:cubicBezTo>
                  <a:pt x="244032" y="134510"/>
                  <a:pt x="258319" y="115460"/>
                  <a:pt x="238740" y="111756"/>
                </a:cubicBezTo>
                <a:cubicBezTo>
                  <a:pt x="219161" y="108052"/>
                  <a:pt x="135552" y="114931"/>
                  <a:pt x="133965" y="118106"/>
                </a:cubicBezTo>
                <a:cubicBezTo>
                  <a:pt x="132378" y="121281"/>
                  <a:pt x="227628" y="125514"/>
                  <a:pt x="229215" y="130806"/>
                </a:cubicBezTo>
                <a:cubicBezTo>
                  <a:pt x="230802" y="136098"/>
                  <a:pt x="163598" y="137156"/>
                  <a:pt x="143490" y="149856"/>
                </a:cubicBezTo>
                <a:cubicBezTo>
                  <a:pt x="123382" y="162556"/>
                  <a:pt x="98511" y="208064"/>
                  <a:pt x="108565" y="207006"/>
                </a:cubicBezTo>
                <a:cubicBezTo>
                  <a:pt x="118619" y="205948"/>
                  <a:pt x="198523" y="146681"/>
                  <a:pt x="203815" y="143506"/>
                </a:cubicBezTo>
                <a:cubicBezTo>
                  <a:pt x="209107" y="140331"/>
                  <a:pt x="174182" y="180548"/>
                  <a:pt x="140315" y="187956"/>
                </a:cubicBezTo>
                <a:cubicBezTo>
                  <a:pt x="106448" y="195364"/>
                  <a:pt x="-9439" y="194306"/>
                  <a:pt x="615" y="187956"/>
                </a:cubicBezTo>
                <a:cubicBezTo>
                  <a:pt x="10669" y="181606"/>
                  <a:pt x="186353" y="138214"/>
                  <a:pt x="200640" y="149856"/>
                </a:cubicBezTo>
                <a:cubicBezTo>
                  <a:pt x="214927" y="161498"/>
                  <a:pt x="59882" y="291143"/>
                  <a:pt x="89515" y="28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4BA9228D-DF0F-048C-7997-F781A1784FCE}"/>
              </a:ext>
            </a:extLst>
          </p:cNvPr>
          <p:cNvSpPr/>
          <p:nvPr/>
        </p:nvSpPr>
        <p:spPr>
          <a:xfrm>
            <a:off x="5799542" y="4300388"/>
            <a:ext cx="354394" cy="263114"/>
          </a:xfrm>
          <a:custGeom>
            <a:avLst/>
            <a:gdLst>
              <a:gd name="connsiteX0" fmla="*/ 1183 w 354394"/>
              <a:gd name="connsiteY0" fmla="*/ 1737 h 263114"/>
              <a:gd name="connsiteX1" fmla="*/ 213908 w 354394"/>
              <a:gd name="connsiteY1" fmla="*/ 138262 h 263114"/>
              <a:gd name="connsiteX2" fmla="*/ 182158 w 354394"/>
              <a:gd name="connsiteY2" fmla="*/ 106512 h 263114"/>
              <a:gd name="connsiteX3" fmla="*/ 280583 w 354394"/>
              <a:gd name="connsiteY3" fmla="*/ 192237 h 263114"/>
              <a:gd name="connsiteX4" fmla="*/ 258358 w 354394"/>
              <a:gd name="connsiteY4" fmla="*/ 173187 h 263114"/>
              <a:gd name="connsiteX5" fmla="*/ 321858 w 354394"/>
              <a:gd name="connsiteY5" fmla="*/ 198587 h 263114"/>
              <a:gd name="connsiteX6" fmla="*/ 353608 w 354394"/>
              <a:gd name="connsiteY6" fmla="*/ 262087 h 263114"/>
              <a:gd name="connsiteX7" fmla="*/ 340908 w 354394"/>
              <a:gd name="connsiteY7" fmla="*/ 236687 h 263114"/>
              <a:gd name="connsiteX8" fmla="*/ 299633 w 354394"/>
              <a:gd name="connsiteY8" fmla="*/ 220812 h 263114"/>
              <a:gd name="connsiteX9" fmla="*/ 239308 w 354394"/>
              <a:gd name="connsiteY9" fmla="*/ 239862 h 263114"/>
              <a:gd name="connsiteX10" fmla="*/ 248833 w 354394"/>
              <a:gd name="connsiteY10" fmla="*/ 204937 h 263114"/>
              <a:gd name="connsiteX11" fmla="*/ 112308 w 354394"/>
              <a:gd name="connsiteY11" fmla="*/ 96987 h 263114"/>
              <a:gd name="connsiteX12" fmla="*/ 188508 w 354394"/>
              <a:gd name="connsiteY12" fmla="*/ 112862 h 263114"/>
              <a:gd name="connsiteX13" fmla="*/ 131358 w 354394"/>
              <a:gd name="connsiteY13" fmla="*/ 65237 h 263114"/>
              <a:gd name="connsiteX14" fmla="*/ 1183 w 354394"/>
              <a:gd name="connsiteY14" fmla="*/ 1737 h 26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4394" h="263114">
                <a:moveTo>
                  <a:pt x="1183" y="1737"/>
                </a:moveTo>
                <a:cubicBezTo>
                  <a:pt x="14941" y="13908"/>
                  <a:pt x="183746" y="120800"/>
                  <a:pt x="213908" y="138262"/>
                </a:cubicBezTo>
                <a:cubicBezTo>
                  <a:pt x="244070" y="155724"/>
                  <a:pt x="171046" y="97516"/>
                  <a:pt x="182158" y="106512"/>
                </a:cubicBezTo>
                <a:cubicBezTo>
                  <a:pt x="193270" y="115508"/>
                  <a:pt x="267883" y="181125"/>
                  <a:pt x="280583" y="192237"/>
                </a:cubicBezTo>
                <a:cubicBezTo>
                  <a:pt x="293283" y="203349"/>
                  <a:pt x="251479" y="172129"/>
                  <a:pt x="258358" y="173187"/>
                </a:cubicBezTo>
                <a:cubicBezTo>
                  <a:pt x="265237" y="174245"/>
                  <a:pt x="305983" y="183770"/>
                  <a:pt x="321858" y="198587"/>
                </a:cubicBezTo>
                <a:cubicBezTo>
                  <a:pt x="337733" y="213404"/>
                  <a:pt x="353608" y="262087"/>
                  <a:pt x="353608" y="262087"/>
                </a:cubicBezTo>
                <a:cubicBezTo>
                  <a:pt x="356783" y="268437"/>
                  <a:pt x="349904" y="243566"/>
                  <a:pt x="340908" y="236687"/>
                </a:cubicBezTo>
                <a:cubicBezTo>
                  <a:pt x="331912" y="229808"/>
                  <a:pt x="316566" y="220283"/>
                  <a:pt x="299633" y="220812"/>
                </a:cubicBezTo>
                <a:cubicBezTo>
                  <a:pt x="282700" y="221341"/>
                  <a:pt x="247775" y="242508"/>
                  <a:pt x="239308" y="239862"/>
                </a:cubicBezTo>
                <a:cubicBezTo>
                  <a:pt x="230841" y="237216"/>
                  <a:pt x="270000" y="228750"/>
                  <a:pt x="248833" y="204937"/>
                </a:cubicBezTo>
                <a:cubicBezTo>
                  <a:pt x="227666" y="181125"/>
                  <a:pt x="122362" y="112333"/>
                  <a:pt x="112308" y="96987"/>
                </a:cubicBezTo>
                <a:cubicBezTo>
                  <a:pt x="102254" y="81641"/>
                  <a:pt x="185333" y="118154"/>
                  <a:pt x="188508" y="112862"/>
                </a:cubicBezTo>
                <a:cubicBezTo>
                  <a:pt x="191683" y="107570"/>
                  <a:pt x="165225" y="85875"/>
                  <a:pt x="131358" y="65237"/>
                </a:cubicBezTo>
                <a:cubicBezTo>
                  <a:pt x="97491" y="44600"/>
                  <a:pt x="-12575" y="-10434"/>
                  <a:pt x="1183" y="17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D0EFBEC8-3514-6E07-25D9-1D2AD4F7A86C}"/>
              </a:ext>
            </a:extLst>
          </p:cNvPr>
          <p:cNvSpPr/>
          <p:nvPr/>
        </p:nvSpPr>
        <p:spPr>
          <a:xfrm>
            <a:off x="5187747" y="4216328"/>
            <a:ext cx="467846" cy="412830"/>
          </a:xfrm>
          <a:custGeom>
            <a:avLst/>
            <a:gdLst>
              <a:gd name="connsiteX0" fmla="*/ 466928 w 467846"/>
              <a:gd name="connsiteY0" fmla="*/ 76272 h 412830"/>
              <a:gd name="connsiteX1" fmla="*/ 311353 w 467846"/>
              <a:gd name="connsiteY1" fmla="*/ 235022 h 412830"/>
              <a:gd name="connsiteX2" fmla="*/ 320878 w 467846"/>
              <a:gd name="connsiteY2" fmla="*/ 298522 h 412830"/>
              <a:gd name="connsiteX3" fmla="*/ 241503 w 467846"/>
              <a:gd name="connsiteY3" fmla="*/ 241372 h 412830"/>
              <a:gd name="connsiteX4" fmla="*/ 143078 w 467846"/>
              <a:gd name="connsiteY4" fmla="*/ 282647 h 412830"/>
              <a:gd name="connsiteX5" fmla="*/ 212928 w 467846"/>
              <a:gd name="connsiteY5" fmla="*/ 260422 h 412830"/>
              <a:gd name="connsiteX6" fmla="*/ 203403 w 467846"/>
              <a:gd name="connsiteY6" fmla="*/ 298522 h 412830"/>
              <a:gd name="connsiteX7" fmla="*/ 254203 w 467846"/>
              <a:gd name="connsiteY7" fmla="*/ 412822 h 412830"/>
              <a:gd name="connsiteX8" fmla="*/ 216103 w 467846"/>
              <a:gd name="connsiteY8" fmla="*/ 304872 h 412830"/>
              <a:gd name="connsiteX9" fmla="*/ 139903 w 467846"/>
              <a:gd name="connsiteY9" fmla="*/ 327097 h 412830"/>
              <a:gd name="connsiteX10" fmla="*/ 152603 w 467846"/>
              <a:gd name="connsiteY10" fmla="*/ 254072 h 412830"/>
              <a:gd name="connsiteX11" fmla="*/ 101803 w 467846"/>
              <a:gd name="connsiteY11" fmla="*/ 269947 h 412830"/>
              <a:gd name="connsiteX12" fmla="*/ 162128 w 467846"/>
              <a:gd name="connsiteY12" fmla="*/ 181047 h 412830"/>
              <a:gd name="connsiteX13" fmla="*/ 104978 w 467846"/>
              <a:gd name="connsiteY13" fmla="*/ 209622 h 412830"/>
              <a:gd name="connsiteX14" fmla="*/ 76403 w 467846"/>
              <a:gd name="connsiteY14" fmla="*/ 196922 h 412830"/>
              <a:gd name="connsiteX15" fmla="*/ 203 w 467846"/>
              <a:gd name="connsiteY15" fmla="*/ 196922 h 412830"/>
              <a:gd name="connsiteX16" fmla="*/ 101803 w 467846"/>
              <a:gd name="connsiteY16" fmla="*/ 165172 h 412830"/>
              <a:gd name="connsiteX17" fmla="*/ 85928 w 467846"/>
              <a:gd name="connsiteY17" fmla="*/ 139772 h 412830"/>
              <a:gd name="connsiteX18" fmla="*/ 254203 w 467846"/>
              <a:gd name="connsiteY18" fmla="*/ 72 h 412830"/>
              <a:gd name="connsiteX19" fmla="*/ 73228 w 467846"/>
              <a:gd name="connsiteY19" fmla="*/ 120722 h 412830"/>
              <a:gd name="connsiteX20" fmla="*/ 168478 w 467846"/>
              <a:gd name="connsiteY20" fmla="*/ 133422 h 412830"/>
              <a:gd name="connsiteX21" fmla="*/ 336753 w 467846"/>
              <a:gd name="connsiteY21" fmla="*/ 79447 h 412830"/>
              <a:gd name="connsiteX22" fmla="*/ 228803 w 467846"/>
              <a:gd name="connsiteY22" fmla="*/ 133422 h 412830"/>
              <a:gd name="connsiteX23" fmla="*/ 466928 w 467846"/>
              <a:gd name="connsiteY23" fmla="*/ 76272 h 41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67846" h="412830">
                <a:moveTo>
                  <a:pt x="466928" y="76272"/>
                </a:moveTo>
                <a:cubicBezTo>
                  <a:pt x="480686" y="93205"/>
                  <a:pt x="335695" y="197980"/>
                  <a:pt x="311353" y="235022"/>
                </a:cubicBezTo>
                <a:cubicBezTo>
                  <a:pt x="287011" y="272064"/>
                  <a:pt x="332520" y="297464"/>
                  <a:pt x="320878" y="298522"/>
                </a:cubicBezTo>
                <a:cubicBezTo>
                  <a:pt x="309236" y="299580"/>
                  <a:pt x="271136" y="244018"/>
                  <a:pt x="241503" y="241372"/>
                </a:cubicBezTo>
                <a:cubicBezTo>
                  <a:pt x="211870" y="238726"/>
                  <a:pt x="147840" y="279472"/>
                  <a:pt x="143078" y="282647"/>
                </a:cubicBezTo>
                <a:cubicBezTo>
                  <a:pt x="138316" y="285822"/>
                  <a:pt x="202874" y="257776"/>
                  <a:pt x="212928" y="260422"/>
                </a:cubicBezTo>
                <a:cubicBezTo>
                  <a:pt x="222982" y="263068"/>
                  <a:pt x="196524" y="273122"/>
                  <a:pt x="203403" y="298522"/>
                </a:cubicBezTo>
                <a:cubicBezTo>
                  <a:pt x="210282" y="323922"/>
                  <a:pt x="252086" y="411764"/>
                  <a:pt x="254203" y="412822"/>
                </a:cubicBezTo>
                <a:cubicBezTo>
                  <a:pt x="256320" y="413880"/>
                  <a:pt x="235153" y="319160"/>
                  <a:pt x="216103" y="304872"/>
                </a:cubicBezTo>
                <a:cubicBezTo>
                  <a:pt x="197053" y="290585"/>
                  <a:pt x="150486" y="335564"/>
                  <a:pt x="139903" y="327097"/>
                </a:cubicBezTo>
                <a:cubicBezTo>
                  <a:pt x="129320" y="318630"/>
                  <a:pt x="158953" y="263597"/>
                  <a:pt x="152603" y="254072"/>
                </a:cubicBezTo>
                <a:cubicBezTo>
                  <a:pt x="146253" y="244547"/>
                  <a:pt x="100216" y="282118"/>
                  <a:pt x="101803" y="269947"/>
                </a:cubicBezTo>
                <a:cubicBezTo>
                  <a:pt x="103390" y="257776"/>
                  <a:pt x="161599" y="191101"/>
                  <a:pt x="162128" y="181047"/>
                </a:cubicBezTo>
                <a:cubicBezTo>
                  <a:pt x="162657" y="170993"/>
                  <a:pt x="104978" y="209622"/>
                  <a:pt x="104978" y="209622"/>
                </a:cubicBezTo>
                <a:cubicBezTo>
                  <a:pt x="90691" y="212268"/>
                  <a:pt x="93865" y="199039"/>
                  <a:pt x="76403" y="196922"/>
                </a:cubicBezTo>
                <a:cubicBezTo>
                  <a:pt x="58941" y="194805"/>
                  <a:pt x="-4030" y="202214"/>
                  <a:pt x="203" y="196922"/>
                </a:cubicBezTo>
                <a:cubicBezTo>
                  <a:pt x="4436" y="191630"/>
                  <a:pt x="87516" y="174697"/>
                  <a:pt x="101803" y="165172"/>
                </a:cubicBezTo>
                <a:cubicBezTo>
                  <a:pt x="116090" y="155647"/>
                  <a:pt x="60528" y="167289"/>
                  <a:pt x="85928" y="139772"/>
                </a:cubicBezTo>
                <a:cubicBezTo>
                  <a:pt x="111328" y="112255"/>
                  <a:pt x="256320" y="3247"/>
                  <a:pt x="254203" y="72"/>
                </a:cubicBezTo>
                <a:cubicBezTo>
                  <a:pt x="252086" y="-3103"/>
                  <a:pt x="87516" y="98497"/>
                  <a:pt x="73228" y="120722"/>
                </a:cubicBezTo>
                <a:cubicBezTo>
                  <a:pt x="58940" y="142947"/>
                  <a:pt x="124557" y="140301"/>
                  <a:pt x="168478" y="133422"/>
                </a:cubicBezTo>
                <a:cubicBezTo>
                  <a:pt x="212399" y="126543"/>
                  <a:pt x="326699" y="79447"/>
                  <a:pt x="336753" y="79447"/>
                </a:cubicBezTo>
                <a:cubicBezTo>
                  <a:pt x="346807" y="79447"/>
                  <a:pt x="206049" y="134480"/>
                  <a:pt x="228803" y="133422"/>
                </a:cubicBezTo>
                <a:cubicBezTo>
                  <a:pt x="251557" y="132364"/>
                  <a:pt x="453170" y="59339"/>
                  <a:pt x="466928" y="76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4780E0E0-86EF-BDCC-29D4-588B7B4B210F}"/>
              </a:ext>
            </a:extLst>
          </p:cNvPr>
          <p:cNvSpPr/>
          <p:nvPr/>
        </p:nvSpPr>
        <p:spPr>
          <a:xfrm>
            <a:off x="5902744" y="4511488"/>
            <a:ext cx="285957" cy="70236"/>
          </a:xfrm>
          <a:custGeom>
            <a:avLst/>
            <a:gdLst>
              <a:gd name="connsiteX0" fmla="*/ 177381 w 285957"/>
              <a:gd name="connsiteY0" fmla="*/ 187 h 70236"/>
              <a:gd name="connsiteX1" fmla="*/ 2756 w 285957"/>
              <a:gd name="connsiteY1" fmla="*/ 31937 h 70236"/>
              <a:gd name="connsiteX2" fmla="*/ 75781 w 285957"/>
              <a:gd name="connsiteY2" fmla="*/ 28762 h 70236"/>
              <a:gd name="connsiteX3" fmla="*/ 148806 w 285957"/>
              <a:gd name="connsiteY3" fmla="*/ 41462 h 70236"/>
              <a:gd name="connsiteX4" fmla="*/ 72606 w 285957"/>
              <a:gd name="connsiteY4" fmla="*/ 70037 h 70236"/>
              <a:gd name="connsiteX5" fmla="*/ 285331 w 285957"/>
              <a:gd name="connsiteY5" fmla="*/ 54162 h 70236"/>
              <a:gd name="connsiteX6" fmla="*/ 142456 w 285957"/>
              <a:gd name="connsiteY6" fmla="*/ 54162 h 70236"/>
              <a:gd name="connsiteX7" fmla="*/ 139281 w 285957"/>
              <a:gd name="connsiteY7" fmla="*/ 38287 h 70236"/>
              <a:gd name="connsiteX8" fmla="*/ 28156 w 285957"/>
              <a:gd name="connsiteY8" fmla="*/ 54162 h 70236"/>
              <a:gd name="connsiteX9" fmla="*/ 231356 w 285957"/>
              <a:gd name="connsiteY9" fmla="*/ 19237 h 70236"/>
              <a:gd name="connsiteX10" fmla="*/ 177381 w 285957"/>
              <a:gd name="connsiteY10" fmla="*/ 187 h 70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957" h="70236">
                <a:moveTo>
                  <a:pt x="177381" y="187"/>
                </a:moveTo>
                <a:cubicBezTo>
                  <a:pt x="139281" y="2304"/>
                  <a:pt x="19689" y="27175"/>
                  <a:pt x="2756" y="31937"/>
                </a:cubicBezTo>
                <a:cubicBezTo>
                  <a:pt x="-14177" y="36699"/>
                  <a:pt x="51439" y="27175"/>
                  <a:pt x="75781" y="28762"/>
                </a:cubicBezTo>
                <a:cubicBezTo>
                  <a:pt x="100123" y="30350"/>
                  <a:pt x="149335" y="34583"/>
                  <a:pt x="148806" y="41462"/>
                </a:cubicBezTo>
                <a:cubicBezTo>
                  <a:pt x="148277" y="48341"/>
                  <a:pt x="49852" y="67920"/>
                  <a:pt x="72606" y="70037"/>
                </a:cubicBezTo>
                <a:cubicBezTo>
                  <a:pt x="95360" y="72154"/>
                  <a:pt x="273689" y="56808"/>
                  <a:pt x="285331" y="54162"/>
                </a:cubicBezTo>
                <a:cubicBezTo>
                  <a:pt x="296973" y="51516"/>
                  <a:pt x="142456" y="54162"/>
                  <a:pt x="142456" y="54162"/>
                </a:cubicBezTo>
                <a:cubicBezTo>
                  <a:pt x="118114" y="51516"/>
                  <a:pt x="158331" y="38287"/>
                  <a:pt x="139281" y="38287"/>
                </a:cubicBezTo>
                <a:cubicBezTo>
                  <a:pt x="120231" y="38287"/>
                  <a:pt x="12810" y="57337"/>
                  <a:pt x="28156" y="54162"/>
                </a:cubicBezTo>
                <a:cubicBezTo>
                  <a:pt x="43502" y="50987"/>
                  <a:pt x="209660" y="23999"/>
                  <a:pt x="231356" y="19237"/>
                </a:cubicBezTo>
                <a:cubicBezTo>
                  <a:pt x="253052" y="14475"/>
                  <a:pt x="215481" y="-1930"/>
                  <a:pt x="177381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1FEEE6B3-6FF6-A693-A61E-3DB9DA843750}"/>
              </a:ext>
            </a:extLst>
          </p:cNvPr>
          <p:cNvSpPr/>
          <p:nvPr/>
        </p:nvSpPr>
        <p:spPr>
          <a:xfrm>
            <a:off x="5356225" y="4492625"/>
            <a:ext cx="785224" cy="100508"/>
          </a:xfrm>
          <a:custGeom>
            <a:avLst/>
            <a:gdLst>
              <a:gd name="connsiteX0" fmla="*/ 0 w 785224"/>
              <a:gd name="connsiteY0" fmla="*/ 0 h 100508"/>
              <a:gd name="connsiteX1" fmla="*/ 368300 w 785224"/>
              <a:gd name="connsiteY1" fmla="*/ 88900 h 100508"/>
              <a:gd name="connsiteX2" fmla="*/ 295275 w 785224"/>
              <a:gd name="connsiteY2" fmla="*/ 98425 h 100508"/>
              <a:gd name="connsiteX3" fmla="*/ 625475 w 785224"/>
              <a:gd name="connsiteY3" fmla="*/ 79375 h 100508"/>
              <a:gd name="connsiteX4" fmla="*/ 495300 w 785224"/>
              <a:gd name="connsiteY4" fmla="*/ 79375 h 100508"/>
              <a:gd name="connsiteX5" fmla="*/ 771525 w 785224"/>
              <a:gd name="connsiteY5" fmla="*/ 69850 h 100508"/>
              <a:gd name="connsiteX6" fmla="*/ 746125 w 785224"/>
              <a:gd name="connsiteY6" fmla="*/ 66675 h 100508"/>
              <a:gd name="connsiteX7" fmla="*/ 771525 w 785224"/>
              <a:gd name="connsiteY7" fmla="*/ 44450 h 100508"/>
              <a:gd name="connsiteX8" fmla="*/ 733425 w 785224"/>
              <a:gd name="connsiteY8" fmla="*/ 73025 h 100508"/>
              <a:gd name="connsiteX9" fmla="*/ 403225 w 785224"/>
              <a:gd name="connsiteY9" fmla="*/ 85725 h 100508"/>
              <a:gd name="connsiteX10" fmla="*/ 206375 w 785224"/>
              <a:gd name="connsiteY10" fmla="*/ 79375 h 100508"/>
              <a:gd name="connsiteX11" fmla="*/ 266700 w 785224"/>
              <a:gd name="connsiteY11" fmla="*/ 69850 h 100508"/>
              <a:gd name="connsiteX12" fmla="*/ 177800 w 785224"/>
              <a:gd name="connsiteY12" fmla="*/ 44450 h 100508"/>
              <a:gd name="connsiteX13" fmla="*/ 95250 w 785224"/>
              <a:gd name="connsiteY13" fmla="*/ 28575 h 100508"/>
              <a:gd name="connsiteX14" fmla="*/ 0 w 785224"/>
              <a:gd name="connsiteY14" fmla="*/ 0 h 100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85224" h="100508">
                <a:moveTo>
                  <a:pt x="0" y="0"/>
                </a:moveTo>
                <a:cubicBezTo>
                  <a:pt x="159544" y="36248"/>
                  <a:pt x="319088" y="72496"/>
                  <a:pt x="368300" y="88900"/>
                </a:cubicBezTo>
                <a:cubicBezTo>
                  <a:pt x="417513" y="105304"/>
                  <a:pt x="252413" y="100012"/>
                  <a:pt x="295275" y="98425"/>
                </a:cubicBezTo>
                <a:cubicBezTo>
                  <a:pt x="338137" y="96838"/>
                  <a:pt x="592138" y="82550"/>
                  <a:pt x="625475" y="79375"/>
                </a:cubicBezTo>
                <a:cubicBezTo>
                  <a:pt x="658812" y="76200"/>
                  <a:pt x="470958" y="80963"/>
                  <a:pt x="495300" y="79375"/>
                </a:cubicBezTo>
                <a:cubicBezTo>
                  <a:pt x="519642" y="77788"/>
                  <a:pt x="729721" y="71967"/>
                  <a:pt x="771525" y="69850"/>
                </a:cubicBezTo>
                <a:cubicBezTo>
                  <a:pt x="813329" y="67733"/>
                  <a:pt x="746125" y="70908"/>
                  <a:pt x="746125" y="66675"/>
                </a:cubicBezTo>
                <a:cubicBezTo>
                  <a:pt x="746125" y="62442"/>
                  <a:pt x="773642" y="43392"/>
                  <a:pt x="771525" y="44450"/>
                </a:cubicBezTo>
                <a:cubicBezTo>
                  <a:pt x="769408" y="45508"/>
                  <a:pt x="794808" y="66146"/>
                  <a:pt x="733425" y="73025"/>
                </a:cubicBezTo>
                <a:cubicBezTo>
                  <a:pt x="672042" y="79904"/>
                  <a:pt x="491067" y="84667"/>
                  <a:pt x="403225" y="85725"/>
                </a:cubicBezTo>
                <a:cubicBezTo>
                  <a:pt x="315383" y="86783"/>
                  <a:pt x="229129" y="82021"/>
                  <a:pt x="206375" y="79375"/>
                </a:cubicBezTo>
                <a:cubicBezTo>
                  <a:pt x="183621" y="76729"/>
                  <a:pt x="271462" y="75671"/>
                  <a:pt x="266700" y="69850"/>
                </a:cubicBezTo>
                <a:cubicBezTo>
                  <a:pt x="261938" y="64029"/>
                  <a:pt x="206375" y="51329"/>
                  <a:pt x="177800" y="44450"/>
                </a:cubicBezTo>
                <a:cubicBezTo>
                  <a:pt x="149225" y="37571"/>
                  <a:pt x="95250" y="28575"/>
                  <a:pt x="95250" y="285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56BC09F0-9A35-75FA-8A82-7BB43DF9720F}"/>
              </a:ext>
            </a:extLst>
          </p:cNvPr>
          <p:cNvSpPr/>
          <p:nvPr/>
        </p:nvSpPr>
        <p:spPr>
          <a:xfrm>
            <a:off x="5203961" y="4464050"/>
            <a:ext cx="653469" cy="206522"/>
          </a:xfrm>
          <a:custGeom>
            <a:avLst/>
            <a:gdLst>
              <a:gd name="connsiteX0" fmla="*/ 253864 w 653469"/>
              <a:gd name="connsiteY0" fmla="*/ 0 h 206522"/>
              <a:gd name="connsiteX1" fmla="*/ 3039 w 653469"/>
              <a:gd name="connsiteY1" fmla="*/ 50800 h 206522"/>
              <a:gd name="connsiteX2" fmla="*/ 117339 w 653469"/>
              <a:gd name="connsiteY2" fmla="*/ 47625 h 206522"/>
              <a:gd name="connsiteX3" fmla="*/ 155439 w 653469"/>
              <a:gd name="connsiteY3" fmla="*/ 123825 h 206522"/>
              <a:gd name="connsiteX4" fmla="*/ 171314 w 653469"/>
              <a:gd name="connsiteY4" fmla="*/ 92075 h 206522"/>
              <a:gd name="connsiteX5" fmla="*/ 250689 w 653469"/>
              <a:gd name="connsiteY5" fmla="*/ 136525 h 206522"/>
              <a:gd name="connsiteX6" fmla="*/ 222114 w 653469"/>
              <a:gd name="connsiteY6" fmla="*/ 158750 h 206522"/>
              <a:gd name="connsiteX7" fmla="*/ 266564 w 653469"/>
              <a:gd name="connsiteY7" fmla="*/ 120650 h 206522"/>
              <a:gd name="connsiteX8" fmla="*/ 234814 w 653469"/>
              <a:gd name="connsiteY8" fmla="*/ 73025 h 206522"/>
              <a:gd name="connsiteX9" fmla="*/ 276089 w 653469"/>
              <a:gd name="connsiteY9" fmla="*/ 136525 h 206522"/>
              <a:gd name="connsiteX10" fmla="*/ 304664 w 653469"/>
              <a:gd name="connsiteY10" fmla="*/ 114300 h 206522"/>
              <a:gd name="connsiteX11" fmla="*/ 298314 w 653469"/>
              <a:gd name="connsiteY11" fmla="*/ 184150 h 206522"/>
              <a:gd name="connsiteX12" fmla="*/ 352289 w 653469"/>
              <a:gd name="connsiteY12" fmla="*/ 133350 h 206522"/>
              <a:gd name="connsiteX13" fmla="*/ 390389 w 653469"/>
              <a:gd name="connsiteY13" fmla="*/ 196850 h 206522"/>
              <a:gd name="connsiteX14" fmla="*/ 409439 w 653469"/>
              <a:gd name="connsiteY14" fmla="*/ 146050 h 206522"/>
              <a:gd name="connsiteX15" fmla="*/ 450714 w 653469"/>
              <a:gd name="connsiteY15" fmla="*/ 196850 h 206522"/>
              <a:gd name="connsiteX16" fmla="*/ 463414 w 653469"/>
              <a:gd name="connsiteY16" fmla="*/ 155575 h 206522"/>
              <a:gd name="connsiteX17" fmla="*/ 618989 w 653469"/>
              <a:gd name="connsiteY17" fmla="*/ 180975 h 206522"/>
              <a:gd name="connsiteX18" fmla="*/ 568189 w 653469"/>
              <a:gd name="connsiteY18" fmla="*/ 165100 h 206522"/>
              <a:gd name="connsiteX19" fmla="*/ 650739 w 653469"/>
              <a:gd name="connsiteY19" fmla="*/ 130175 h 206522"/>
              <a:gd name="connsiteX20" fmla="*/ 447539 w 653469"/>
              <a:gd name="connsiteY20" fmla="*/ 158750 h 206522"/>
              <a:gd name="connsiteX21" fmla="*/ 431664 w 653469"/>
              <a:gd name="connsiteY21" fmla="*/ 206375 h 206522"/>
              <a:gd name="connsiteX22" fmla="*/ 371339 w 653469"/>
              <a:gd name="connsiteY22" fmla="*/ 142875 h 206522"/>
              <a:gd name="connsiteX23" fmla="*/ 295139 w 653469"/>
              <a:gd name="connsiteY23" fmla="*/ 206375 h 206522"/>
              <a:gd name="connsiteX24" fmla="*/ 307839 w 653469"/>
              <a:gd name="connsiteY24" fmla="*/ 120650 h 206522"/>
              <a:gd name="connsiteX25" fmla="*/ 228464 w 653469"/>
              <a:gd name="connsiteY25" fmla="*/ 139700 h 206522"/>
              <a:gd name="connsiteX26" fmla="*/ 158614 w 653469"/>
              <a:gd name="connsiteY26" fmla="*/ 127000 h 206522"/>
              <a:gd name="connsiteX27" fmla="*/ 199889 w 653469"/>
              <a:gd name="connsiteY27" fmla="*/ 69850 h 206522"/>
              <a:gd name="connsiteX28" fmla="*/ 164964 w 653469"/>
              <a:gd name="connsiteY28" fmla="*/ 53975 h 206522"/>
              <a:gd name="connsiteX29" fmla="*/ 104639 w 653469"/>
              <a:gd name="connsiteY29" fmla="*/ 50800 h 206522"/>
              <a:gd name="connsiteX30" fmla="*/ 253864 w 653469"/>
              <a:gd name="connsiteY30" fmla="*/ 0 h 20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53469" h="206522">
                <a:moveTo>
                  <a:pt x="253864" y="0"/>
                </a:moveTo>
                <a:cubicBezTo>
                  <a:pt x="236931" y="0"/>
                  <a:pt x="25793" y="42863"/>
                  <a:pt x="3039" y="50800"/>
                </a:cubicBezTo>
                <a:cubicBezTo>
                  <a:pt x="-19715" y="58738"/>
                  <a:pt x="91939" y="35454"/>
                  <a:pt x="117339" y="47625"/>
                </a:cubicBezTo>
                <a:cubicBezTo>
                  <a:pt x="142739" y="59796"/>
                  <a:pt x="146443" y="116417"/>
                  <a:pt x="155439" y="123825"/>
                </a:cubicBezTo>
                <a:cubicBezTo>
                  <a:pt x="164435" y="131233"/>
                  <a:pt x="155439" y="89958"/>
                  <a:pt x="171314" y="92075"/>
                </a:cubicBezTo>
                <a:cubicBezTo>
                  <a:pt x="187189" y="94192"/>
                  <a:pt x="242222" y="125413"/>
                  <a:pt x="250689" y="136525"/>
                </a:cubicBezTo>
                <a:cubicBezTo>
                  <a:pt x="259156" y="147637"/>
                  <a:pt x="219468" y="161396"/>
                  <a:pt x="222114" y="158750"/>
                </a:cubicBezTo>
                <a:cubicBezTo>
                  <a:pt x="224760" y="156104"/>
                  <a:pt x="264447" y="134938"/>
                  <a:pt x="266564" y="120650"/>
                </a:cubicBezTo>
                <a:cubicBezTo>
                  <a:pt x="268681" y="106363"/>
                  <a:pt x="233226" y="70379"/>
                  <a:pt x="234814" y="73025"/>
                </a:cubicBezTo>
                <a:cubicBezTo>
                  <a:pt x="236401" y="75671"/>
                  <a:pt x="264447" y="129646"/>
                  <a:pt x="276089" y="136525"/>
                </a:cubicBezTo>
                <a:cubicBezTo>
                  <a:pt x="287731" y="143404"/>
                  <a:pt x="300960" y="106363"/>
                  <a:pt x="304664" y="114300"/>
                </a:cubicBezTo>
                <a:cubicBezTo>
                  <a:pt x="308368" y="122237"/>
                  <a:pt x="290376" y="180975"/>
                  <a:pt x="298314" y="184150"/>
                </a:cubicBezTo>
                <a:cubicBezTo>
                  <a:pt x="306252" y="187325"/>
                  <a:pt x="336943" y="131233"/>
                  <a:pt x="352289" y="133350"/>
                </a:cubicBezTo>
                <a:cubicBezTo>
                  <a:pt x="367635" y="135467"/>
                  <a:pt x="380864" y="194733"/>
                  <a:pt x="390389" y="196850"/>
                </a:cubicBezTo>
                <a:cubicBezTo>
                  <a:pt x="399914" y="198967"/>
                  <a:pt x="399385" y="146050"/>
                  <a:pt x="409439" y="146050"/>
                </a:cubicBezTo>
                <a:cubicBezTo>
                  <a:pt x="419493" y="146050"/>
                  <a:pt x="441718" y="195263"/>
                  <a:pt x="450714" y="196850"/>
                </a:cubicBezTo>
                <a:cubicBezTo>
                  <a:pt x="459710" y="198437"/>
                  <a:pt x="435368" y="158221"/>
                  <a:pt x="463414" y="155575"/>
                </a:cubicBezTo>
                <a:cubicBezTo>
                  <a:pt x="491460" y="152929"/>
                  <a:pt x="601527" y="179388"/>
                  <a:pt x="618989" y="180975"/>
                </a:cubicBezTo>
                <a:cubicBezTo>
                  <a:pt x="636451" y="182562"/>
                  <a:pt x="562897" y="173567"/>
                  <a:pt x="568189" y="165100"/>
                </a:cubicBezTo>
                <a:cubicBezTo>
                  <a:pt x="573481" y="156633"/>
                  <a:pt x="670847" y="131233"/>
                  <a:pt x="650739" y="130175"/>
                </a:cubicBezTo>
                <a:cubicBezTo>
                  <a:pt x="630631" y="129117"/>
                  <a:pt x="484052" y="146050"/>
                  <a:pt x="447539" y="158750"/>
                </a:cubicBezTo>
                <a:cubicBezTo>
                  <a:pt x="411027" y="171450"/>
                  <a:pt x="444364" y="209021"/>
                  <a:pt x="431664" y="206375"/>
                </a:cubicBezTo>
                <a:cubicBezTo>
                  <a:pt x="418964" y="203729"/>
                  <a:pt x="394093" y="142875"/>
                  <a:pt x="371339" y="142875"/>
                </a:cubicBezTo>
                <a:cubicBezTo>
                  <a:pt x="348585" y="142875"/>
                  <a:pt x="305722" y="210079"/>
                  <a:pt x="295139" y="206375"/>
                </a:cubicBezTo>
                <a:cubicBezTo>
                  <a:pt x="284556" y="202671"/>
                  <a:pt x="318951" y="131762"/>
                  <a:pt x="307839" y="120650"/>
                </a:cubicBezTo>
                <a:cubicBezTo>
                  <a:pt x="296727" y="109538"/>
                  <a:pt x="253335" y="138642"/>
                  <a:pt x="228464" y="139700"/>
                </a:cubicBezTo>
                <a:cubicBezTo>
                  <a:pt x="203593" y="140758"/>
                  <a:pt x="163376" y="138642"/>
                  <a:pt x="158614" y="127000"/>
                </a:cubicBezTo>
                <a:cubicBezTo>
                  <a:pt x="153852" y="115358"/>
                  <a:pt x="198831" y="82021"/>
                  <a:pt x="199889" y="69850"/>
                </a:cubicBezTo>
                <a:cubicBezTo>
                  <a:pt x="200947" y="57679"/>
                  <a:pt x="180839" y="57150"/>
                  <a:pt x="164964" y="53975"/>
                </a:cubicBezTo>
                <a:cubicBezTo>
                  <a:pt x="149089" y="50800"/>
                  <a:pt x="90351" y="57679"/>
                  <a:pt x="104639" y="50800"/>
                </a:cubicBezTo>
                <a:cubicBezTo>
                  <a:pt x="118926" y="43921"/>
                  <a:pt x="270797" y="0"/>
                  <a:pt x="25386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DEB76003-BEB9-5AA7-A8BC-90FD8A2D1A3D}"/>
              </a:ext>
            </a:extLst>
          </p:cNvPr>
          <p:cNvSpPr/>
          <p:nvPr/>
        </p:nvSpPr>
        <p:spPr>
          <a:xfrm>
            <a:off x="5497530" y="4288453"/>
            <a:ext cx="433552" cy="271688"/>
          </a:xfrm>
          <a:custGeom>
            <a:avLst/>
            <a:gdLst>
              <a:gd name="connsiteX0" fmla="*/ 1570 w 433552"/>
              <a:gd name="connsiteY0" fmla="*/ 89872 h 271688"/>
              <a:gd name="connsiteX1" fmla="*/ 61895 w 433552"/>
              <a:gd name="connsiteY1" fmla="*/ 162897 h 271688"/>
              <a:gd name="connsiteX2" fmla="*/ 125395 w 433552"/>
              <a:gd name="connsiteY2" fmla="*/ 261322 h 271688"/>
              <a:gd name="connsiteX3" fmla="*/ 214295 w 433552"/>
              <a:gd name="connsiteY3" fmla="*/ 267672 h 271688"/>
              <a:gd name="connsiteX4" fmla="*/ 319070 w 433552"/>
              <a:gd name="connsiteY4" fmla="*/ 251797 h 271688"/>
              <a:gd name="connsiteX5" fmla="*/ 363520 w 433552"/>
              <a:gd name="connsiteY5" fmla="*/ 207347 h 271688"/>
              <a:gd name="connsiteX6" fmla="*/ 376220 w 433552"/>
              <a:gd name="connsiteY6" fmla="*/ 143847 h 271688"/>
              <a:gd name="connsiteX7" fmla="*/ 376220 w 433552"/>
              <a:gd name="connsiteY7" fmla="*/ 89872 h 271688"/>
              <a:gd name="connsiteX8" fmla="*/ 433370 w 433552"/>
              <a:gd name="connsiteY8" fmla="*/ 115272 h 271688"/>
              <a:gd name="connsiteX9" fmla="*/ 388920 w 433552"/>
              <a:gd name="connsiteY9" fmla="*/ 67647 h 271688"/>
              <a:gd name="connsiteX10" fmla="*/ 252395 w 433552"/>
              <a:gd name="connsiteY10" fmla="*/ 20022 h 271688"/>
              <a:gd name="connsiteX11" fmla="*/ 128570 w 433552"/>
              <a:gd name="connsiteY11" fmla="*/ 4147 h 271688"/>
              <a:gd name="connsiteX12" fmla="*/ 1570 w 433552"/>
              <a:gd name="connsiteY12" fmla="*/ 89872 h 27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3552" h="271688">
                <a:moveTo>
                  <a:pt x="1570" y="89872"/>
                </a:moveTo>
                <a:cubicBezTo>
                  <a:pt x="-9543" y="116330"/>
                  <a:pt x="41258" y="134322"/>
                  <a:pt x="61895" y="162897"/>
                </a:cubicBezTo>
                <a:cubicBezTo>
                  <a:pt x="82532" y="191472"/>
                  <a:pt x="99995" y="243859"/>
                  <a:pt x="125395" y="261322"/>
                </a:cubicBezTo>
                <a:cubicBezTo>
                  <a:pt x="150795" y="278785"/>
                  <a:pt x="182016" y="269259"/>
                  <a:pt x="214295" y="267672"/>
                </a:cubicBezTo>
                <a:cubicBezTo>
                  <a:pt x="246574" y="266085"/>
                  <a:pt x="294199" y="261851"/>
                  <a:pt x="319070" y="251797"/>
                </a:cubicBezTo>
                <a:cubicBezTo>
                  <a:pt x="343941" y="241743"/>
                  <a:pt x="353995" y="225339"/>
                  <a:pt x="363520" y="207347"/>
                </a:cubicBezTo>
                <a:cubicBezTo>
                  <a:pt x="373045" y="189355"/>
                  <a:pt x="374103" y="163426"/>
                  <a:pt x="376220" y="143847"/>
                </a:cubicBezTo>
                <a:cubicBezTo>
                  <a:pt x="378337" y="124268"/>
                  <a:pt x="366695" y="94635"/>
                  <a:pt x="376220" y="89872"/>
                </a:cubicBezTo>
                <a:cubicBezTo>
                  <a:pt x="385745" y="85109"/>
                  <a:pt x="431253" y="118976"/>
                  <a:pt x="433370" y="115272"/>
                </a:cubicBezTo>
                <a:cubicBezTo>
                  <a:pt x="435487" y="111568"/>
                  <a:pt x="419082" y="83522"/>
                  <a:pt x="388920" y="67647"/>
                </a:cubicBezTo>
                <a:cubicBezTo>
                  <a:pt x="358758" y="51772"/>
                  <a:pt x="295787" y="30605"/>
                  <a:pt x="252395" y="20022"/>
                </a:cubicBezTo>
                <a:cubicBezTo>
                  <a:pt x="209003" y="9439"/>
                  <a:pt x="164553" y="-8024"/>
                  <a:pt x="128570" y="4147"/>
                </a:cubicBezTo>
                <a:cubicBezTo>
                  <a:pt x="92587" y="16318"/>
                  <a:pt x="12683" y="63414"/>
                  <a:pt x="1570" y="898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4E1B63A8-1142-D6AE-3544-D5DCFD3D6A9A}"/>
              </a:ext>
            </a:extLst>
          </p:cNvPr>
          <p:cNvSpPr/>
          <p:nvPr/>
        </p:nvSpPr>
        <p:spPr>
          <a:xfrm rot="6120052">
            <a:off x="5690017" y="4296110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月 13">
            <a:extLst>
              <a:ext uri="{FF2B5EF4-FFF2-40B4-BE49-F238E27FC236}">
                <a16:creationId xmlns:a16="http://schemas.microsoft.com/office/drawing/2014/main" id="{150023D9-ED18-4477-3B66-FDA6760E6ED5}"/>
              </a:ext>
            </a:extLst>
          </p:cNvPr>
          <p:cNvSpPr/>
          <p:nvPr/>
        </p:nvSpPr>
        <p:spPr>
          <a:xfrm rot="16588550">
            <a:off x="5660985" y="4404986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006DBA61-94DD-D7B2-11D4-3FC4EF63EFF3}"/>
              </a:ext>
            </a:extLst>
          </p:cNvPr>
          <p:cNvSpPr/>
          <p:nvPr/>
        </p:nvSpPr>
        <p:spPr>
          <a:xfrm>
            <a:off x="5222021" y="4136995"/>
            <a:ext cx="446631" cy="153600"/>
          </a:xfrm>
          <a:custGeom>
            <a:avLst/>
            <a:gdLst>
              <a:gd name="connsiteX0" fmla="*/ 7204 w 446631"/>
              <a:gd name="connsiteY0" fmla="*/ 152430 h 153600"/>
              <a:gd name="connsiteX1" fmla="*/ 445354 w 446631"/>
              <a:gd name="connsiteY1" fmla="*/ 6380 h 153600"/>
              <a:gd name="connsiteX2" fmla="*/ 150079 w 446631"/>
              <a:gd name="connsiteY2" fmla="*/ 60355 h 153600"/>
              <a:gd name="connsiteX3" fmla="*/ 432654 w 446631"/>
              <a:gd name="connsiteY3" fmla="*/ 30 h 153600"/>
              <a:gd name="connsiteX4" fmla="*/ 102454 w 446631"/>
              <a:gd name="connsiteY4" fmla="*/ 69880 h 153600"/>
              <a:gd name="connsiteX5" fmla="*/ 223104 w 446631"/>
              <a:gd name="connsiteY5" fmla="*/ 44480 h 153600"/>
              <a:gd name="connsiteX6" fmla="*/ 134204 w 446631"/>
              <a:gd name="connsiteY6" fmla="*/ 95280 h 153600"/>
              <a:gd name="connsiteX7" fmla="*/ 169129 w 446631"/>
              <a:gd name="connsiteY7" fmla="*/ 76230 h 153600"/>
              <a:gd name="connsiteX8" fmla="*/ 7204 w 446631"/>
              <a:gd name="connsiteY8" fmla="*/ 152430 h 15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631" h="153600">
                <a:moveTo>
                  <a:pt x="7204" y="152430"/>
                </a:moveTo>
                <a:cubicBezTo>
                  <a:pt x="53241" y="140788"/>
                  <a:pt x="421542" y="21726"/>
                  <a:pt x="445354" y="6380"/>
                </a:cubicBezTo>
                <a:cubicBezTo>
                  <a:pt x="469166" y="-8966"/>
                  <a:pt x="152196" y="61413"/>
                  <a:pt x="150079" y="60355"/>
                </a:cubicBezTo>
                <a:cubicBezTo>
                  <a:pt x="147962" y="59297"/>
                  <a:pt x="440592" y="-1558"/>
                  <a:pt x="432654" y="30"/>
                </a:cubicBezTo>
                <a:cubicBezTo>
                  <a:pt x="424716" y="1618"/>
                  <a:pt x="102454" y="69880"/>
                  <a:pt x="102454" y="69880"/>
                </a:cubicBezTo>
                <a:cubicBezTo>
                  <a:pt x="67529" y="77288"/>
                  <a:pt x="217812" y="40247"/>
                  <a:pt x="223104" y="44480"/>
                </a:cubicBezTo>
                <a:cubicBezTo>
                  <a:pt x="228396" y="48713"/>
                  <a:pt x="143200" y="89988"/>
                  <a:pt x="134204" y="95280"/>
                </a:cubicBezTo>
                <a:cubicBezTo>
                  <a:pt x="125208" y="100572"/>
                  <a:pt x="188179" y="67234"/>
                  <a:pt x="169129" y="76230"/>
                </a:cubicBezTo>
                <a:cubicBezTo>
                  <a:pt x="150079" y="85226"/>
                  <a:pt x="-38833" y="164072"/>
                  <a:pt x="7204" y="152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874AA221-D44C-33B3-EF0E-876747561103}"/>
              </a:ext>
            </a:extLst>
          </p:cNvPr>
          <p:cNvSpPr/>
          <p:nvPr/>
        </p:nvSpPr>
        <p:spPr>
          <a:xfrm>
            <a:off x="5556250" y="4139206"/>
            <a:ext cx="625503" cy="337108"/>
          </a:xfrm>
          <a:custGeom>
            <a:avLst/>
            <a:gdLst>
              <a:gd name="connsiteX0" fmla="*/ 0 w 625503"/>
              <a:gd name="connsiteY0" fmla="*/ 4169 h 337108"/>
              <a:gd name="connsiteX1" fmla="*/ 307975 w 625503"/>
              <a:gd name="connsiteY1" fmla="*/ 994 h 337108"/>
              <a:gd name="connsiteX2" fmla="*/ 288925 w 625503"/>
              <a:gd name="connsiteY2" fmla="*/ 7344 h 337108"/>
              <a:gd name="connsiteX3" fmla="*/ 419100 w 625503"/>
              <a:gd name="connsiteY3" fmla="*/ 70844 h 337108"/>
              <a:gd name="connsiteX4" fmla="*/ 409575 w 625503"/>
              <a:gd name="connsiteY4" fmla="*/ 51794 h 337108"/>
              <a:gd name="connsiteX5" fmla="*/ 514350 w 625503"/>
              <a:gd name="connsiteY5" fmla="*/ 201019 h 337108"/>
              <a:gd name="connsiteX6" fmla="*/ 488950 w 625503"/>
              <a:gd name="connsiteY6" fmla="*/ 105769 h 337108"/>
              <a:gd name="connsiteX7" fmla="*/ 619125 w 625503"/>
              <a:gd name="connsiteY7" fmla="*/ 331194 h 337108"/>
              <a:gd name="connsiteX8" fmla="*/ 593725 w 625503"/>
              <a:gd name="connsiteY8" fmla="*/ 258169 h 337108"/>
              <a:gd name="connsiteX9" fmla="*/ 492125 w 625503"/>
              <a:gd name="connsiteY9" fmla="*/ 115294 h 337108"/>
              <a:gd name="connsiteX10" fmla="*/ 193675 w 625503"/>
              <a:gd name="connsiteY10" fmla="*/ 23219 h 337108"/>
              <a:gd name="connsiteX11" fmla="*/ 171450 w 625503"/>
              <a:gd name="connsiteY11" fmla="*/ 20044 h 337108"/>
              <a:gd name="connsiteX12" fmla="*/ 212725 w 625503"/>
              <a:gd name="connsiteY12" fmla="*/ 7344 h 337108"/>
              <a:gd name="connsiteX13" fmla="*/ 0 w 625503"/>
              <a:gd name="connsiteY13" fmla="*/ 4169 h 33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5503" h="337108">
                <a:moveTo>
                  <a:pt x="0" y="4169"/>
                </a:moveTo>
                <a:cubicBezTo>
                  <a:pt x="15875" y="3111"/>
                  <a:pt x="307975" y="994"/>
                  <a:pt x="307975" y="994"/>
                </a:cubicBezTo>
                <a:cubicBezTo>
                  <a:pt x="356129" y="1523"/>
                  <a:pt x="270404" y="-4298"/>
                  <a:pt x="288925" y="7344"/>
                </a:cubicBezTo>
                <a:cubicBezTo>
                  <a:pt x="307446" y="18986"/>
                  <a:pt x="398992" y="63436"/>
                  <a:pt x="419100" y="70844"/>
                </a:cubicBezTo>
                <a:cubicBezTo>
                  <a:pt x="439208" y="78252"/>
                  <a:pt x="393700" y="30098"/>
                  <a:pt x="409575" y="51794"/>
                </a:cubicBezTo>
                <a:cubicBezTo>
                  <a:pt x="425450" y="73490"/>
                  <a:pt x="501121" y="192023"/>
                  <a:pt x="514350" y="201019"/>
                </a:cubicBezTo>
                <a:cubicBezTo>
                  <a:pt x="527579" y="210015"/>
                  <a:pt x="471488" y="84073"/>
                  <a:pt x="488950" y="105769"/>
                </a:cubicBezTo>
                <a:cubicBezTo>
                  <a:pt x="506412" y="127465"/>
                  <a:pt x="601662" y="305794"/>
                  <a:pt x="619125" y="331194"/>
                </a:cubicBezTo>
                <a:cubicBezTo>
                  <a:pt x="636588" y="356594"/>
                  <a:pt x="614892" y="294152"/>
                  <a:pt x="593725" y="258169"/>
                </a:cubicBezTo>
                <a:cubicBezTo>
                  <a:pt x="572558" y="222186"/>
                  <a:pt x="558800" y="154452"/>
                  <a:pt x="492125" y="115294"/>
                </a:cubicBezTo>
                <a:cubicBezTo>
                  <a:pt x="425450" y="76136"/>
                  <a:pt x="247121" y="39094"/>
                  <a:pt x="193675" y="23219"/>
                </a:cubicBezTo>
                <a:cubicBezTo>
                  <a:pt x="140229" y="7344"/>
                  <a:pt x="168275" y="22690"/>
                  <a:pt x="171450" y="20044"/>
                </a:cubicBezTo>
                <a:cubicBezTo>
                  <a:pt x="174625" y="17398"/>
                  <a:pt x="234950" y="7873"/>
                  <a:pt x="212725" y="7344"/>
                </a:cubicBezTo>
                <a:lnTo>
                  <a:pt x="0" y="41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2E609365-E539-219C-8CE8-A8701699CFCE}"/>
              </a:ext>
            </a:extLst>
          </p:cNvPr>
          <p:cNvSpPr/>
          <p:nvPr/>
        </p:nvSpPr>
        <p:spPr>
          <a:xfrm>
            <a:off x="6236773" y="3933823"/>
            <a:ext cx="143342" cy="245147"/>
          </a:xfrm>
          <a:custGeom>
            <a:avLst/>
            <a:gdLst>
              <a:gd name="connsiteX0" fmla="*/ 46552 w 143342"/>
              <a:gd name="connsiteY0" fmla="*/ 2 h 245147"/>
              <a:gd name="connsiteX1" fmla="*/ 141802 w 143342"/>
              <a:gd name="connsiteY1" fmla="*/ 107952 h 245147"/>
              <a:gd name="connsiteX2" fmla="*/ 106877 w 143342"/>
              <a:gd name="connsiteY2" fmla="*/ 206377 h 245147"/>
              <a:gd name="connsiteX3" fmla="*/ 125927 w 143342"/>
              <a:gd name="connsiteY3" fmla="*/ 149227 h 245147"/>
              <a:gd name="connsiteX4" fmla="*/ 30677 w 143342"/>
              <a:gd name="connsiteY4" fmla="*/ 228602 h 245147"/>
              <a:gd name="connsiteX5" fmla="*/ 65602 w 143342"/>
              <a:gd name="connsiteY5" fmla="*/ 222252 h 245147"/>
              <a:gd name="connsiteX6" fmla="*/ 87827 w 143342"/>
              <a:gd name="connsiteY6" fmla="*/ 244477 h 245147"/>
              <a:gd name="connsiteX7" fmla="*/ 2102 w 143342"/>
              <a:gd name="connsiteY7" fmla="*/ 238127 h 245147"/>
              <a:gd name="connsiteX8" fmla="*/ 24327 w 143342"/>
              <a:gd name="connsiteY8" fmla="*/ 225427 h 245147"/>
              <a:gd name="connsiteX9" fmla="*/ 119577 w 143342"/>
              <a:gd name="connsiteY9" fmla="*/ 168277 h 245147"/>
              <a:gd name="connsiteX10" fmla="*/ 132277 w 143342"/>
              <a:gd name="connsiteY10" fmla="*/ 136527 h 245147"/>
              <a:gd name="connsiteX11" fmla="*/ 138627 w 143342"/>
              <a:gd name="connsiteY11" fmla="*/ 104777 h 245147"/>
              <a:gd name="connsiteX12" fmla="*/ 46552 w 143342"/>
              <a:gd name="connsiteY12" fmla="*/ 2 h 24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342" h="245147">
                <a:moveTo>
                  <a:pt x="46552" y="2"/>
                </a:moveTo>
                <a:cubicBezTo>
                  <a:pt x="47081" y="531"/>
                  <a:pt x="131748" y="73556"/>
                  <a:pt x="141802" y="107952"/>
                </a:cubicBezTo>
                <a:cubicBezTo>
                  <a:pt x="151856" y="142348"/>
                  <a:pt x="109523" y="199498"/>
                  <a:pt x="106877" y="206377"/>
                </a:cubicBezTo>
                <a:cubicBezTo>
                  <a:pt x="104231" y="213256"/>
                  <a:pt x="138627" y="145523"/>
                  <a:pt x="125927" y="149227"/>
                </a:cubicBezTo>
                <a:cubicBezTo>
                  <a:pt x="113227" y="152931"/>
                  <a:pt x="40731" y="216431"/>
                  <a:pt x="30677" y="228602"/>
                </a:cubicBezTo>
                <a:cubicBezTo>
                  <a:pt x="20623" y="240773"/>
                  <a:pt x="56077" y="219606"/>
                  <a:pt x="65602" y="222252"/>
                </a:cubicBezTo>
                <a:cubicBezTo>
                  <a:pt x="75127" y="224898"/>
                  <a:pt x="98410" y="241831"/>
                  <a:pt x="87827" y="244477"/>
                </a:cubicBezTo>
                <a:cubicBezTo>
                  <a:pt x="77244" y="247123"/>
                  <a:pt x="12685" y="241302"/>
                  <a:pt x="2102" y="238127"/>
                </a:cubicBezTo>
                <a:cubicBezTo>
                  <a:pt x="-8481" y="234952"/>
                  <a:pt x="24327" y="225427"/>
                  <a:pt x="24327" y="225427"/>
                </a:cubicBezTo>
                <a:cubicBezTo>
                  <a:pt x="43906" y="213785"/>
                  <a:pt x="101585" y="183094"/>
                  <a:pt x="119577" y="168277"/>
                </a:cubicBezTo>
                <a:cubicBezTo>
                  <a:pt x="137569" y="153460"/>
                  <a:pt x="129102" y="147110"/>
                  <a:pt x="132277" y="136527"/>
                </a:cubicBezTo>
                <a:cubicBezTo>
                  <a:pt x="135452" y="125944"/>
                  <a:pt x="148152" y="122240"/>
                  <a:pt x="138627" y="104777"/>
                </a:cubicBezTo>
                <a:cubicBezTo>
                  <a:pt x="129102" y="87315"/>
                  <a:pt x="46023" y="-527"/>
                  <a:pt x="4655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173D7922-46DB-32EE-CB0D-5267060E6C45}"/>
              </a:ext>
            </a:extLst>
          </p:cNvPr>
          <p:cNvSpPr/>
          <p:nvPr/>
        </p:nvSpPr>
        <p:spPr>
          <a:xfrm>
            <a:off x="5848018" y="3873496"/>
            <a:ext cx="490188" cy="289011"/>
          </a:xfrm>
          <a:custGeom>
            <a:avLst/>
            <a:gdLst>
              <a:gd name="connsiteX0" fmla="*/ 308307 w 490188"/>
              <a:gd name="connsiteY0" fmla="*/ 19054 h 289011"/>
              <a:gd name="connsiteX1" fmla="*/ 428957 w 490188"/>
              <a:gd name="connsiteY1" fmla="*/ 149229 h 289011"/>
              <a:gd name="connsiteX2" fmla="*/ 333707 w 490188"/>
              <a:gd name="connsiteY2" fmla="*/ 193679 h 289011"/>
              <a:gd name="connsiteX3" fmla="*/ 489282 w 490188"/>
              <a:gd name="connsiteY3" fmla="*/ 180979 h 289011"/>
              <a:gd name="connsiteX4" fmla="*/ 397207 w 490188"/>
              <a:gd name="connsiteY4" fmla="*/ 250829 h 289011"/>
              <a:gd name="connsiteX5" fmla="*/ 384507 w 490188"/>
              <a:gd name="connsiteY5" fmla="*/ 288929 h 289011"/>
              <a:gd name="connsiteX6" fmla="*/ 378157 w 490188"/>
              <a:gd name="connsiteY6" fmla="*/ 241304 h 289011"/>
              <a:gd name="connsiteX7" fmla="*/ 332 w 490188"/>
              <a:gd name="connsiteY7" fmla="*/ 4 h 289011"/>
              <a:gd name="connsiteX8" fmla="*/ 451182 w 490188"/>
              <a:gd name="connsiteY8" fmla="*/ 247654 h 289011"/>
              <a:gd name="connsiteX9" fmla="*/ 371807 w 490188"/>
              <a:gd name="connsiteY9" fmla="*/ 149229 h 289011"/>
              <a:gd name="connsiteX10" fmla="*/ 397207 w 490188"/>
              <a:gd name="connsiteY10" fmla="*/ 146054 h 289011"/>
              <a:gd name="connsiteX11" fmla="*/ 200357 w 490188"/>
              <a:gd name="connsiteY11" fmla="*/ 44454 h 289011"/>
              <a:gd name="connsiteX12" fmla="*/ 438482 w 490188"/>
              <a:gd name="connsiteY12" fmla="*/ 158754 h 289011"/>
              <a:gd name="connsiteX13" fmla="*/ 308307 w 490188"/>
              <a:gd name="connsiteY13" fmla="*/ 19054 h 28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0188" h="289011">
                <a:moveTo>
                  <a:pt x="308307" y="19054"/>
                </a:moveTo>
                <a:cubicBezTo>
                  <a:pt x="306720" y="17467"/>
                  <a:pt x="424724" y="120125"/>
                  <a:pt x="428957" y="149229"/>
                </a:cubicBezTo>
                <a:cubicBezTo>
                  <a:pt x="433190" y="178333"/>
                  <a:pt x="323653" y="188387"/>
                  <a:pt x="333707" y="193679"/>
                </a:cubicBezTo>
                <a:cubicBezTo>
                  <a:pt x="343761" y="198971"/>
                  <a:pt x="478699" y="171454"/>
                  <a:pt x="489282" y="180979"/>
                </a:cubicBezTo>
                <a:cubicBezTo>
                  <a:pt x="499865" y="190504"/>
                  <a:pt x="414669" y="232837"/>
                  <a:pt x="397207" y="250829"/>
                </a:cubicBezTo>
                <a:cubicBezTo>
                  <a:pt x="379745" y="268821"/>
                  <a:pt x="387682" y="290516"/>
                  <a:pt x="384507" y="288929"/>
                </a:cubicBezTo>
                <a:cubicBezTo>
                  <a:pt x="381332" y="287342"/>
                  <a:pt x="442186" y="289458"/>
                  <a:pt x="378157" y="241304"/>
                </a:cubicBezTo>
                <a:cubicBezTo>
                  <a:pt x="314128" y="193150"/>
                  <a:pt x="-11839" y="-1054"/>
                  <a:pt x="332" y="4"/>
                </a:cubicBezTo>
                <a:cubicBezTo>
                  <a:pt x="12503" y="1062"/>
                  <a:pt x="389269" y="222783"/>
                  <a:pt x="451182" y="247654"/>
                </a:cubicBezTo>
                <a:cubicBezTo>
                  <a:pt x="513095" y="272525"/>
                  <a:pt x="380803" y="166162"/>
                  <a:pt x="371807" y="149229"/>
                </a:cubicBezTo>
                <a:cubicBezTo>
                  <a:pt x="362811" y="132296"/>
                  <a:pt x="425782" y="163516"/>
                  <a:pt x="397207" y="146054"/>
                </a:cubicBezTo>
                <a:cubicBezTo>
                  <a:pt x="368632" y="128592"/>
                  <a:pt x="193478" y="42337"/>
                  <a:pt x="200357" y="44454"/>
                </a:cubicBezTo>
                <a:cubicBezTo>
                  <a:pt x="207236" y="46571"/>
                  <a:pt x="417315" y="157696"/>
                  <a:pt x="438482" y="158754"/>
                </a:cubicBezTo>
                <a:cubicBezTo>
                  <a:pt x="459649" y="159812"/>
                  <a:pt x="309894" y="20641"/>
                  <a:pt x="308307" y="19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C501D1FC-7BCD-FF8D-AD1D-3C43DD8D33F6}"/>
              </a:ext>
            </a:extLst>
          </p:cNvPr>
          <p:cNvSpPr/>
          <p:nvPr/>
        </p:nvSpPr>
        <p:spPr>
          <a:xfrm>
            <a:off x="5775323" y="3981342"/>
            <a:ext cx="412752" cy="225533"/>
          </a:xfrm>
          <a:custGeom>
            <a:avLst/>
            <a:gdLst>
              <a:gd name="connsiteX0" fmla="*/ 412752 w 412752"/>
              <a:gd name="connsiteY0" fmla="*/ 225533 h 225533"/>
              <a:gd name="connsiteX1" fmla="*/ 2 w 412752"/>
              <a:gd name="connsiteY1" fmla="*/ 108 h 225533"/>
              <a:gd name="connsiteX2" fmla="*/ 412752 w 412752"/>
              <a:gd name="connsiteY2" fmla="*/ 225533 h 22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752" h="225533">
                <a:moveTo>
                  <a:pt x="412752" y="225533"/>
                </a:moveTo>
                <a:cubicBezTo>
                  <a:pt x="412752" y="225533"/>
                  <a:pt x="1060" y="5929"/>
                  <a:pt x="2" y="108"/>
                </a:cubicBezTo>
                <a:cubicBezTo>
                  <a:pt x="-1056" y="-5713"/>
                  <a:pt x="412752" y="225533"/>
                  <a:pt x="412752" y="225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EBF4BA14-9F65-88BF-680F-90B3F95B81D4}"/>
              </a:ext>
            </a:extLst>
          </p:cNvPr>
          <p:cNvSpPr/>
          <p:nvPr/>
        </p:nvSpPr>
        <p:spPr>
          <a:xfrm>
            <a:off x="5628863" y="3803248"/>
            <a:ext cx="498473" cy="388217"/>
          </a:xfrm>
          <a:custGeom>
            <a:avLst/>
            <a:gdLst>
              <a:gd name="connsiteX0" fmla="*/ 495712 w 498473"/>
              <a:gd name="connsiteY0" fmla="*/ 387752 h 388217"/>
              <a:gd name="connsiteX1" fmla="*/ 378237 w 498473"/>
              <a:gd name="connsiteY1" fmla="*/ 314727 h 388217"/>
              <a:gd name="connsiteX2" fmla="*/ 225837 w 498473"/>
              <a:gd name="connsiteY2" fmla="*/ 273452 h 388217"/>
              <a:gd name="connsiteX3" fmla="*/ 289337 w 498473"/>
              <a:gd name="connsiteY3" fmla="*/ 270277 h 388217"/>
              <a:gd name="connsiteX4" fmla="*/ 102012 w 498473"/>
              <a:gd name="connsiteY4" fmla="*/ 203602 h 388217"/>
              <a:gd name="connsiteX5" fmla="*/ 346487 w 498473"/>
              <a:gd name="connsiteY5" fmla="*/ 282977 h 388217"/>
              <a:gd name="connsiteX6" fmla="*/ 438562 w 498473"/>
              <a:gd name="connsiteY6" fmla="*/ 263927 h 388217"/>
              <a:gd name="connsiteX7" fmla="*/ 394112 w 498473"/>
              <a:gd name="connsiteY7" fmla="*/ 197252 h 388217"/>
              <a:gd name="connsiteX8" fmla="*/ 412 w 498473"/>
              <a:gd name="connsiteY8" fmla="*/ 402 h 388217"/>
              <a:gd name="connsiteX9" fmla="*/ 476662 w 498473"/>
              <a:gd name="connsiteY9" fmla="*/ 254402 h 388217"/>
              <a:gd name="connsiteX10" fmla="*/ 416337 w 498473"/>
              <a:gd name="connsiteY10" fmla="*/ 244877 h 388217"/>
              <a:gd name="connsiteX11" fmla="*/ 400462 w 498473"/>
              <a:gd name="connsiteY11" fmla="*/ 276627 h 388217"/>
              <a:gd name="connsiteX12" fmla="*/ 495712 w 498473"/>
              <a:gd name="connsiteY12" fmla="*/ 387752 h 38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8473" h="388217">
                <a:moveTo>
                  <a:pt x="495712" y="387752"/>
                </a:moveTo>
                <a:cubicBezTo>
                  <a:pt x="492008" y="394102"/>
                  <a:pt x="423216" y="333777"/>
                  <a:pt x="378237" y="314727"/>
                </a:cubicBezTo>
                <a:cubicBezTo>
                  <a:pt x="333258" y="295677"/>
                  <a:pt x="240654" y="280860"/>
                  <a:pt x="225837" y="273452"/>
                </a:cubicBezTo>
                <a:cubicBezTo>
                  <a:pt x="211020" y="266044"/>
                  <a:pt x="309974" y="281919"/>
                  <a:pt x="289337" y="270277"/>
                </a:cubicBezTo>
                <a:cubicBezTo>
                  <a:pt x="268700" y="258635"/>
                  <a:pt x="92487" y="201485"/>
                  <a:pt x="102012" y="203602"/>
                </a:cubicBezTo>
                <a:cubicBezTo>
                  <a:pt x="111537" y="205719"/>
                  <a:pt x="290395" y="272923"/>
                  <a:pt x="346487" y="282977"/>
                </a:cubicBezTo>
                <a:cubicBezTo>
                  <a:pt x="402579" y="293031"/>
                  <a:pt x="430625" y="278214"/>
                  <a:pt x="438562" y="263927"/>
                </a:cubicBezTo>
                <a:cubicBezTo>
                  <a:pt x="446499" y="249640"/>
                  <a:pt x="467137" y="241173"/>
                  <a:pt x="394112" y="197252"/>
                </a:cubicBezTo>
                <a:cubicBezTo>
                  <a:pt x="321087" y="153331"/>
                  <a:pt x="-13346" y="-9123"/>
                  <a:pt x="412" y="402"/>
                </a:cubicBezTo>
                <a:cubicBezTo>
                  <a:pt x="14170" y="9927"/>
                  <a:pt x="407341" y="213656"/>
                  <a:pt x="476662" y="254402"/>
                </a:cubicBezTo>
                <a:cubicBezTo>
                  <a:pt x="545983" y="295148"/>
                  <a:pt x="429037" y="241173"/>
                  <a:pt x="416337" y="244877"/>
                </a:cubicBezTo>
                <a:cubicBezTo>
                  <a:pt x="403637" y="248581"/>
                  <a:pt x="381412" y="254402"/>
                  <a:pt x="400462" y="276627"/>
                </a:cubicBezTo>
                <a:cubicBezTo>
                  <a:pt x="419512" y="298852"/>
                  <a:pt x="499416" y="381402"/>
                  <a:pt x="495712" y="387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D5CD89AA-9096-5680-A37E-761DBEDE649C}"/>
              </a:ext>
            </a:extLst>
          </p:cNvPr>
          <p:cNvSpPr/>
          <p:nvPr/>
        </p:nvSpPr>
        <p:spPr>
          <a:xfrm>
            <a:off x="5679763" y="3743147"/>
            <a:ext cx="489262" cy="260528"/>
          </a:xfrm>
          <a:custGeom>
            <a:avLst/>
            <a:gdLst>
              <a:gd name="connsiteX0" fmla="*/ 489262 w 489262"/>
              <a:gd name="connsiteY0" fmla="*/ 260528 h 260528"/>
              <a:gd name="connsiteX1" fmla="*/ 254312 w 489262"/>
              <a:gd name="connsiteY1" fmla="*/ 54153 h 260528"/>
              <a:gd name="connsiteX2" fmla="*/ 327337 w 489262"/>
              <a:gd name="connsiteY2" fmla="*/ 124003 h 260528"/>
              <a:gd name="connsiteX3" fmla="*/ 381312 w 489262"/>
              <a:gd name="connsiteY3" fmla="*/ 206553 h 260528"/>
              <a:gd name="connsiteX4" fmla="*/ 282887 w 489262"/>
              <a:gd name="connsiteY4" fmla="*/ 149403 h 260528"/>
              <a:gd name="connsiteX5" fmla="*/ 155887 w 489262"/>
              <a:gd name="connsiteY5" fmla="*/ 57328 h 260528"/>
              <a:gd name="connsiteX6" fmla="*/ 178112 w 489262"/>
              <a:gd name="connsiteY6" fmla="*/ 31928 h 260528"/>
              <a:gd name="connsiteX7" fmla="*/ 168587 w 489262"/>
              <a:gd name="connsiteY7" fmla="*/ 60503 h 260528"/>
              <a:gd name="connsiteX8" fmla="*/ 130487 w 489262"/>
              <a:gd name="connsiteY8" fmla="*/ 85903 h 260528"/>
              <a:gd name="connsiteX9" fmla="*/ 181287 w 489262"/>
              <a:gd name="connsiteY9" fmla="*/ 139878 h 260528"/>
              <a:gd name="connsiteX10" fmla="*/ 76512 w 489262"/>
              <a:gd name="connsiteY10" fmla="*/ 60503 h 260528"/>
              <a:gd name="connsiteX11" fmla="*/ 312 w 489262"/>
              <a:gd name="connsiteY11" fmla="*/ 35103 h 260528"/>
              <a:gd name="connsiteX12" fmla="*/ 105087 w 489262"/>
              <a:gd name="connsiteY12" fmla="*/ 178 h 260528"/>
              <a:gd name="connsiteX13" fmla="*/ 32062 w 489262"/>
              <a:gd name="connsiteY13" fmla="*/ 50978 h 260528"/>
              <a:gd name="connsiteX14" fmla="*/ 251137 w 489262"/>
              <a:gd name="connsiteY14" fmla="*/ 155753 h 260528"/>
              <a:gd name="connsiteX15" fmla="*/ 489262 w 489262"/>
              <a:gd name="connsiteY15" fmla="*/ 260528 h 26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262" h="260528">
                <a:moveTo>
                  <a:pt x="489262" y="260528"/>
                </a:moveTo>
                <a:lnTo>
                  <a:pt x="254312" y="54153"/>
                </a:lnTo>
                <a:cubicBezTo>
                  <a:pt x="227324" y="31399"/>
                  <a:pt x="306170" y="98603"/>
                  <a:pt x="327337" y="124003"/>
                </a:cubicBezTo>
                <a:cubicBezTo>
                  <a:pt x="348504" y="149403"/>
                  <a:pt x="388720" y="202320"/>
                  <a:pt x="381312" y="206553"/>
                </a:cubicBezTo>
                <a:cubicBezTo>
                  <a:pt x="373904" y="210786"/>
                  <a:pt x="320458" y="174274"/>
                  <a:pt x="282887" y="149403"/>
                </a:cubicBezTo>
                <a:cubicBezTo>
                  <a:pt x="245316" y="124532"/>
                  <a:pt x="173349" y="76907"/>
                  <a:pt x="155887" y="57328"/>
                </a:cubicBezTo>
                <a:cubicBezTo>
                  <a:pt x="138425" y="37749"/>
                  <a:pt x="175995" y="31399"/>
                  <a:pt x="178112" y="31928"/>
                </a:cubicBezTo>
                <a:cubicBezTo>
                  <a:pt x="180229" y="32457"/>
                  <a:pt x="176524" y="51507"/>
                  <a:pt x="168587" y="60503"/>
                </a:cubicBezTo>
                <a:cubicBezTo>
                  <a:pt x="160649" y="69499"/>
                  <a:pt x="128370" y="72674"/>
                  <a:pt x="130487" y="85903"/>
                </a:cubicBezTo>
                <a:cubicBezTo>
                  <a:pt x="132604" y="99132"/>
                  <a:pt x="190283" y="144111"/>
                  <a:pt x="181287" y="139878"/>
                </a:cubicBezTo>
                <a:cubicBezTo>
                  <a:pt x="172291" y="135645"/>
                  <a:pt x="106674" y="77965"/>
                  <a:pt x="76512" y="60503"/>
                </a:cubicBezTo>
                <a:cubicBezTo>
                  <a:pt x="46350" y="43041"/>
                  <a:pt x="-4451" y="45157"/>
                  <a:pt x="312" y="35103"/>
                </a:cubicBezTo>
                <a:cubicBezTo>
                  <a:pt x="5074" y="25049"/>
                  <a:pt x="99795" y="-2468"/>
                  <a:pt x="105087" y="178"/>
                </a:cubicBezTo>
                <a:cubicBezTo>
                  <a:pt x="110379" y="2824"/>
                  <a:pt x="7720" y="25049"/>
                  <a:pt x="32062" y="50978"/>
                </a:cubicBezTo>
                <a:cubicBezTo>
                  <a:pt x="56404" y="76907"/>
                  <a:pt x="251137" y="155753"/>
                  <a:pt x="251137" y="155753"/>
                </a:cubicBezTo>
                <a:lnTo>
                  <a:pt x="489262" y="2605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1E186722-B9A1-9FE4-166C-8FFC0B75EC5E}"/>
              </a:ext>
            </a:extLst>
          </p:cNvPr>
          <p:cNvSpPr/>
          <p:nvPr/>
        </p:nvSpPr>
        <p:spPr>
          <a:xfrm>
            <a:off x="5248274" y="3765428"/>
            <a:ext cx="600103" cy="284350"/>
          </a:xfrm>
          <a:custGeom>
            <a:avLst/>
            <a:gdLst>
              <a:gd name="connsiteX0" fmla="*/ 600076 w 600103"/>
              <a:gd name="connsiteY0" fmla="*/ 282697 h 284350"/>
              <a:gd name="connsiteX1" fmla="*/ 412751 w 600103"/>
              <a:gd name="connsiteY1" fmla="*/ 162047 h 284350"/>
              <a:gd name="connsiteX2" fmla="*/ 180976 w 600103"/>
              <a:gd name="connsiteY2" fmla="*/ 122 h 284350"/>
              <a:gd name="connsiteX3" fmla="*/ 336551 w 600103"/>
              <a:gd name="connsiteY3" fmla="*/ 136647 h 284350"/>
              <a:gd name="connsiteX4" fmla="*/ 377826 w 600103"/>
              <a:gd name="connsiteY4" fmla="*/ 206497 h 284350"/>
              <a:gd name="connsiteX5" fmla="*/ 273051 w 600103"/>
              <a:gd name="connsiteY5" fmla="*/ 152522 h 284350"/>
              <a:gd name="connsiteX6" fmla="*/ 171451 w 600103"/>
              <a:gd name="connsiteY6" fmla="*/ 162047 h 284350"/>
              <a:gd name="connsiteX7" fmla="*/ 196851 w 600103"/>
              <a:gd name="connsiteY7" fmla="*/ 149347 h 284350"/>
              <a:gd name="connsiteX8" fmla="*/ 1 w 600103"/>
              <a:gd name="connsiteY8" fmla="*/ 244597 h 284350"/>
              <a:gd name="connsiteX9" fmla="*/ 200026 w 600103"/>
              <a:gd name="connsiteY9" fmla="*/ 190622 h 284350"/>
              <a:gd name="connsiteX10" fmla="*/ 412751 w 600103"/>
              <a:gd name="connsiteY10" fmla="*/ 196972 h 284350"/>
              <a:gd name="connsiteX11" fmla="*/ 206376 w 600103"/>
              <a:gd name="connsiteY11" fmla="*/ 155697 h 284350"/>
              <a:gd name="connsiteX12" fmla="*/ 301626 w 600103"/>
              <a:gd name="connsiteY12" fmla="*/ 146172 h 284350"/>
              <a:gd name="connsiteX13" fmla="*/ 355601 w 600103"/>
              <a:gd name="connsiteY13" fmla="*/ 146172 h 284350"/>
              <a:gd name="connsiteX14" fmla="*/ 447676 w 600103"/>
              <a:gd name="connsiteY14" fmla="*/ 196972 h 284350"/>
              <a:gd name="connsiteX15" fmla="*/ 400051 w 600103"/>
              <a:gd name="connsiteY15" fmla="*/ 73147 h 284350"/>
              <a:gd name="connsiteX16" fmla="*/ 600076 w 600103"/>
              <a:gd name="connsiteY16" fmla="*/ 282697 h 2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103" h="284350">
                <a:moveTo>
                  <a:pt x="600076" y="282697"/>
                </a:moveTo>
                <a:cubicBezTo>
                  <a:pt x="602193" y="297514"/>
                  <a:pt x="482601" y="209143"/>
                  <a:pt x="412751" y="162047"/>
                </a:cubicBezTo>
                <a:cubicBezTo>
                  <a:pt x="342901" y="114951"/>
                  <a:pt x="193676" y="4355"/>
                  <a:pt x="180976" y="122"/>
                </a:cubicBezTo>
                <a:cubicBezTo>
                  <a:pt x="168276" y="-4111"/>
                  <a:pt x="303743" y="102251"/>
                  <a:pt x="336551" y="136647"/>
                </a:cubicBezTo>
                <a:cubicBezTo>
                  <a:pt x="369359" y="171043"/>
                  <a:pt x="388409" y="203851"/>
                  <a:pt x="377826" y="206497"/>
                </a:cubicBezTo>
                <a:cubicBezTo>
                  <a:pt x="367243" y="209143"/>
                  <a:pt x="307447" y="159930"/>
                  <a:pt x="273051" y="152522"/>
                </a:cubicBezTo>
                <a:cubicBezTo>
                  <a:pt x="238655" y="145114"/>
                  <a:pt x="184151" y="162576"/>
                  <a:pt x="171451" y="162047"/>
                </a:cubicBezTo>
                <a:cubicBezTo>
                  <a:pt x="158751" y="161518"/>
                  <a:pt x="196851" y="149347"/>
                  <a:pt x="196851" y="149347"/>
                </a:cubicBezTo>
                <a:cubicBezTo>
                  <a:pt x="168276" y="163105"/>
                  <a:pt x="-528" y="237718"/>
                  <a:pt x="1" y="244597"/>
                </a:cubicBezTo>
                <a:cubicBezTo>
                  <a:pt x="530" y="251476"/>
                  <a:pt x="131234" y="198559"/>
                  <a:pt x="200026" y="190622"/>
                </a:cubicBezTo>
                <a:cubicBezTo>
                  <a:pt x="268818" y="182685"/>
                  <a:pt x="411693" y="202793"/>
                  <a:pt x="412751" y="196972"/>
                </a:cubicBezTo>
                <a:cubicBezTo>
                  <a:pt x="413809" y="191151"/>
                  <a:pt x="224897" y="164164"/>
                  <a:pt x="206376" y="155697"/>
                </a:cubicBezTo>
                <a:cubicBezTo>
                  <a:pt x="187855" y="147230"/>
                  <a:pt x="276755" y="147759"/>
                  <a:pt x="301626" y="146172"/>
                </a:cubicBezTo>
                <a:cubicBezTo>
                  <a:pt x="326497" y="144584"/>
                  <a:pt x="331259" y="137705"/>
                  <a:pt x="355601" y="146172"/>
                </a:cubicBezTo>
                <a:cubicBezTo>
                  <a:pt x="379943" y="154639"/>
                  <a:pt x="440268" y="209143"/>
                  <a:pt x="447676" y="196972"/>
                </a:cubicBezTo>
                <a:cubicBezTo>
                  <a:pt x="455084" y="184801"/>
                  <a:pt x="374122" y="59389"/>
                  <a:pt x="400051" y="73147"/>
                </a:cubicBezTo>
                <a:cubicBezTo>
                  <a:pt x="425980" y="86905"/>
                  <a:pt x="597959" y="267880"/>
                  <a:pt x="600076" y="282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6AA219D1-478C-9C3C-1642-7B242AA511EC}"/>
              </a:ext>
            </a:extLst>
          </p:cNvPr>
          <p:cNvSpPr/>
          <p:nvPr/>
        </p:nvSpPr>
        <p:spPr>
          <a:xfrm>
            <a:off x="5201478" y="3713492"/>
            <a:ext cx="549559" cy="226708"/>
          </a:xfrm>
          <a:custGeom>
            <a:avLst/>
            <a:gdLst>
              <a:gd name="connsiteX0" fmla="*/ 411922 w 549559"/>
              <a:gd name="connsiteY0" fmla="*/ 1258 h 226708"/>
              <a:gd name="connsiteX1" fmla="*/ 24572 w 549559"/>
              <a:gd name="connsiteY1" fmla="*/ 204458 h 226708"/>
              <a:gd name="connsiteX2" fmla="*/ 78547 w 549559"/>
              <a:gd name="connsiteY2" fmla="*/ 169533 h 226708"/>
              <a:gd name="connsiteX3" fmla="*/ 396047 w 549559"/>
              <a:gd name="connsiteY3" fmla="*/ 93333 h 226708"/>
              <a:gd name="connsiteX4" fmla="*/ 548447 w 549559"/>
              <a:gd name="connsiteY4" fmla="*/ 131433 h 226708"/>
              <a:gd name="connsiteX5" fmla="*/ 456372 w 549559"/>
              <a:gd name="connsiteY5" fmla="*/ 118733 h 226708"/>
              <a:gd name="connsiteX6" fmla="*/ 297622 w 549559"/>
              <a:gd name="connsiteY6" fmla="*/ 137783 h 226708"/>
              <a:gd name="connsiteX7" fmla="*/ 157922 w 549559"/>
              <a:gd name="connsiteY7" fmla="*/ 226683 h 226708"/>
              <a:gd name="connsiteX8" fmla="*/ 303972 w 549559"/>
              <a:gd name="connsiteY8" fmla="*/ 128258 h 226708"/>
              <a:gd name="connsiteX9" fmla="*/ 183322 w 549559"/>
              <a:gd name="connsiteY9" fmla="*/ 163183 h 226708"/>
              <a:gd name="connsiteX10" fmla="*/ 215072 w 549559"/>
              <a:gd name="connsiteY10" fmla="*/ 112383 h 226708"/>
              <a:gd name="connsiteX11" fmla="*/ 132522 w 549559"/>
              <a:gd name="connsiteY11" fmla="*/ 118733 h 226708"/>
              <a:gd name="connsiteX12" fmla="*/ 411922 w 549559"/>
              <a:gd name="connsiteY12" fmla="*/ 1258 h 22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559" h="226708">
                <a:moveTo>
                  <a:pt x="411922" y="1258"/>
                </a:moveTo>
                <a:cubicBezTo>
                  <a:pt x="393930" y="15546"/>
                  <a:pt x="80134" y="176412"/>
                  <a:pt x="24572" y="204458"/>
                </a:cubicBezTo>
                <a:cubicBezTo>
                  <a:pt x="-30990" y="232504"/>
                  <a:pt x="16635" y="188054"/>
                  <a:pt x="78547" y="169533"/>
                </a:cubicBezTo>
                <a:cubicBezTo>
                  <a:pt x="140459" y="151012"/>
                  <a:pt x="317730" y="99683"/>
                  <a:pt x="396047" y="93333"/>
                </a:cubicBezTo>
                <a:cubicBezTo>
                  <a:pt x="474364" y="86983"/>
                  <a:pt x="538393" y="127200"/>
                  <a:pt x="548447" y="131433"/>
                </a:cubicBezTo>
                <a:cubicBezTo>
                  <a:pt x="558501" y="135666"/>
                  <a:pt x="498176" y="117675"/>
                  <a:pt x="456372" y="118733"/>
                </a:cubicBezTo>
                <a:cubicBezTo>
                  <a:pt x="414568" y="119791"/>
                  <a:pt x="347364" y="119791"/>
                  <a:pt x="297622" y="137783"/>
                </a:cubicBezTo>
                <a:cubicBezTo>
                  <a:pt x="247880" y="155775"/>
                  <a:pt x="156864" y="228271"/>
                  <a:pt x="157922" y="226683"/>
                </a:cubicBezTo>
                <a:cubicBezTo>
                  <a:pt x="158980" y="225095"/>
                  <a:pt x="299739" y="138841"/>
                  <a:pt x="303972" y="128258"/>
                </a:cubicBezTo>
                <a:cubicBezTo>
                  <a:pt x="308205" y="117675"/>
                  <a:pt x="198139" y="165829"/>
                  <a:pt x="183322" y="163183"/>
                </a:cubicBezTo>
                <a:cubicBezTo>
                  <a:pt x="168505" y="160537"/>
                  <a:pt x="223539" y="119791"/>
                  <a:pt x="215072" y="112383"/>
                </a:cubicBezTo>
                <a:cubicBezTo>
                  <a:pt x="206605" y="104975"/>
                  <a:pt x="102889" y="138841"/>
                  <a:pt x="132522" y="118733"/>
                </a:cubicBezTo>
                <a:cubicBezTo>
                  <a:pt x="162155" y="98625"/>
                  <a:pt x="429914" y="-13030"/>
                  <a:pt x="411922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0CD7AE07-762E-CA41-DDC2-134F596F44EA}"/>
              </a:ext>
            </a:extLst>
          </p:cNvPr>
          <p:cNvSpPr/>
          <p:nvPr/>
        </p:nvSpPr>
        <p:spPr>
          <a:xfrm>
            <a:off x="5619750" y="3886200"/>
            <a:ext cx="632111" cy="292475"/>
          </a:xfrm>
          <a:custGeom>
            <a:avLst/>
            <a:gdLst>
              <a:gd name="connsiteX0" fmla="*/ 250825 w 632111"/>
              <a:gd name="connsiteY0" fmla="*/ 57150 h 292475"/>
              <a:gd name="connsiteX1" fmla="*/ 422275 w 632111"/>
              <a:gd name="connsiteY1" fmla="*/ 180975 h 292475"/>
              <a:gd name="connsiteX2" fmla="*/ 0 w 632111"/>
              <a:gd name="connsiteY2" fmla="*/ 0 h 292475"/>
              <a:gd name="connsiteX3" fmla="*/ 590550 w 632111"/>
              <a:gd name="connsiteY3" fmla="*/ 254000 h 292475"/>
              <a:gd name="connsiteX4" fmla="*/ 577850 w 632111"/>
              <a:gd name="connsiteY4" fmla="*/ 254000 h 292475"/>
              <a:gd name="connsiteX5" fmla="*/ 536575 w 632111"/>
              <a:gd name="connsiteY5" fmla="*/ 257175 h 292475"/>
              <a:gd name="connsiteX6" fmla="*/ 533400 w 632111"/>
              <a:gd name="connsiteY6" fmla="*/ 292100 h 292475"/>
              <a:gd name="connsiteX7" fmla="*/ 520700 w 632111"/>
              <a:gd name="connsiteY7" fmla="*/ 231775 h 292475"/>
              <a:gd name="connsiteX8" fmla="*/ 311150 w 632111"/>
              <a:gd name="connsiteY8" fmla="*/ 155575 h 292475"/>
              <a:gd name="connsiteX9" fmla="*/ 460375 w 632111"/>
              <a:gd name="connsiteY9" fmla="*/ 196850 h 292475"/>
              <a:gd name="connsiteX10" fmla="*/ 374650 w 632111"/>
              <a:gd name="connsiteY10" fmla="*/ 136525 h 292475"/>
              <a:gd name="connsiteX11" fmla="*/ 250825 w 632111"/>
              <a:gd name="connsiteY11" fmla="*/ 57150 h 29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2111" h="292475">
                <a:moveTo>
                  <a:pt x="250825" y="57150"/>
                </a:moveTo>
                <a:cubicBezTo>
                  <a:pt x="258763" y="64558"/>
                  <a:pt x="464079" y="190500"/>
                  <a:pt x="422275" y="180975"/>
                </a:cubicBezTo>
                <a:cubicBezTo>
                  <a:pt x="380471" y="171450"/>
                  <a:pt x="0" y="0"/>
                  <a:pt x="0" y="0"/>
                </a:cubicBezTo>
                <a:lnTo>
                  <a:pt x="590550" y="254000"/>
                </a:lnTo>
                <a:cubicBezTo>
                  <a:pt x="686858" y="296333"/>
                  <a:pt x="586846" y="253471"/>
                  <a:pt x="577850" y="254000"/>
                </a:cubicBezTo>
                <a:cubicBezTo>
                  <a:pt x="568854" y="254529"/>
                  <a:pt x="543983" y="250825"/>
                  <a:pt x="536575" y="257175"/>
                </a:cubicBezTo>
                <a:cubicBezTo>
                  <a:pt x="529167" y="263525"/>
                  <a:pt x="536046" y="296333"/>
                  <a:pt x="533400" y="292100"/>
                </a:cubicBezTo>
                <a:cubicBezTo>
                  <a:pt x="530754" y="287867"/>
                  <a:pt x="557742" y="254529"/>
                  <a:pt x="520700" y="231775"/>
                </a:cubicBezTo>
                <a:cubicBezTo>
                  <a:pt x="483658" y="209021"/>
                  <a:pt x="321204" y="161396"/>
                  <a:pt x="311150" y="155575"/>
                </a:cubicBezTo>
                <a:cubicBezTo>
                  <a:pt x="301096" y="149754"/>
                  <a:pt x="449792" y="200025"/>
                  <a:pt x="460375" y="196850"/>
                </a:cubicBezTo>
                <a:cubicBezTo>
                  <a:pt x="470958" y="193675"/>
                  <a:pt x="409575" y="158750"/>
                  <a:pt x="374650" y="136525"/>
                </a:cubicBezTo>
                <a:cubicBezTo>
                  <a:pt x="339725" y="114300"/>
                  <a:pt x="242887" y="49742"/>
                  <a:pt x="250825" y="57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7A7593D9-4FB3-EB55-0592-AC5E91DE4133}"/>
              </a:ext>
            </a:extLst>
          </p:cNvPr>
          <p:cNvSpPr/>
          <p:nvPr/>
        </p:nvSpPr>
        <p:spPr>
          <a:xfrm>
            <a:off x="6079896" y="4165333"/>
            <a:ext cx="260864" cy="474205"/>
          </a:xfrm>
          <a:custGeom>
            <a:avLst/>
            <a:gdLst>
              <a:gd name="connsiteX0" fmla="*/ 229 w 260864"/>
              <a:gd name="connsiteY0" fmla="*/ 267 h 474205"/>
              <a:gd name="connsiteX1" fmla="*/ 178029 w 260864"/>
              <a:gd name="connsiteY1" fmla="*/ 314592 h 474205"/>
              <a:gd name="connsiteX2" fmla="*/ 155804 w 260864"/>
              <a:gd name="connsiteY2" fmla="*/ 270142 h 474205"/>
              <a:gd name="connsiteX3" fmla="*/ 193904 w 260864"/>
              <a:gd name="connsiteY3" fmla="*/ 473342 h 474205"/>
              <a:gd name="connsiteX4" fmla="*/ 168504 w 260864"/>
              <a:gd name="connsiteY4" fmla="*/ 336817 h 474205"/>
              <a:gd name="connsiteX5" fmla="*/ 152629 w 260864"/>
              <a:gd name="connsiteY5" fmla="*/ 181242 h 474205"/>
              <a:gd name="connsiteX6" fmla="*/ 260579 w 260864"/>
              <a:gd name="connsiteY6" fmla="*/ 368567 h 474205"/>
              <a:gd name="connsiteX7" fmla="*/ 181204 w 260864"/>
              <a:gd name="connsiteY7" fmla="*/ 263792 h 474205"/>
              <a:gd name="connsiteX8" fmla="*/ 92304 w 260864"/>
              <a:gd name="connsiteY8" fmla="*/ 133617 h 474205"/>
              <a:gd name="connsiteX9" fmla="*/ 139929 w 260864"/>
              <a:gd name="connsiteY9" fmla="*/ 257442 h 474205"/>
              <a:gd name="connsiteX10" fmla="*/ 229 w 260864"/>
              <a:gd name="connsiteY10" fmla="*/ 267 h 47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864" h="474205">
                <a:moveTo>
                  <a:pt x="229" y="267"/>
                </a:moveTo>
                <a:cubicBezTo>
                  <a:pt x="6579" y="9792"/>
                  <a:pt x="152100" y="269613"/>
                  <a:pt x="178029" y="314592"/>
                </a:cubicBezTo>
                <a:cubicBezTo>
                  <a:pt x="203958" y="359571"/>
                  <a:pt x="153158" y="243684"/>
                  <a:pt x="155804" y="270142"/>
                </a:cubicBezTo>
                <a:cubicBezTo>
                  <a:pt x="158450" y="296600"/>
                  <a:pt x="191787" y="462230"/>
                  <a:pt x="193904" y="473342"/>
                </a:cubicBezTo>
                <a:cubicBezTo>
                  <a:pt x="196021" y="484454"/>
                  <a:pt x="175383" y="385500"/>
                  <a:pt x="168504" y="336817"/>
                </a:cubicBezTo>
                <a:cubicBezTo>
                  <a:pt x="161625" y="288134"/>
                  <a:pt x="137283" y="175950"/>
                  <a:pt x="152629" y="181242"/>
                </a:cubicBezTo>
                <a:cubicBezTo>
                  <a:pt x="167975" y="186534"/>
                  <a:pt x="255817" y="354809"/>
                  <a:pt x="260579" y="368567"/>
                </a:cubicBezTo>
                <a:cubicBezTo>
                  <a:pt x="265341" y="382325"/>
                  <a:pt x="209250" y="302950"/>
                  <a:pt x="181204" y="263792"/>
                </a:cubicBezTo>
                <a:cubicBezTo>
                  <a:pt x="153158" y="224634"/>
                  <a:pt x="99183" y="134675"/>
                  <a:pt x="92304" y="133617"/>
                </a:cubicBezTo>
                <a:cubicBezTo>
                  <a:pt x="85425" y="132559"/>
                  <a:pt x="158450" y="276492"/>
                  <a:pt x="139929" y="257442"/>
                </a:cubicBezTo>
                <a:cubicBezTo>
                  <a:pt x="121408" y="238392"/>
                  <a:pt x="-6121" y="-9258"/>
                  <a:pt x="22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9F318244-8554-5661-13EC-422A9890FC0E}"/>
              </a:ext>
            </a:extLst>
          </p:cNvPr>
          <p:cNvSpPr/>
          <p:nvPr/>
        </p:nvSpPr>
        <p:spPr>
          <a:xfrm>
            <a:off x="6356269" y="3945122"/>
            <a:ext cx="127056" cy="731690"/>
          </a:xfrm>
          <a:custGeom>
            <a:avLst/>
            <a:gdLst>
              <a:gd name="connsiteX0" fmla="*/ 81 w 127056"/>
              <a:gd name="connsiteY0" fmla="*/ 309378 h 731690"/>
              <a:gd name="connsiteX1" fmla="*/ 120731 w 127056"/>
              <a:gd name="connsiteY1" fmla="*/ 522103 h 731690"/>
              <a:gd name="connsiteX2" fmla="*/ 111206 w 127056"/>
              <a:gd name="connsiteY2" fmla="*/ 426853 h 731690"/>
              <a:gd name="connsiteX3" fmla="*/ 120731 w 127056"/>
              <a:gd name="connsiteY3" fmla="*/ 4578 h 731690"/>
              <a:gd name="connsiteX4" fmla="*/ 123906 w 127056"/>
              <a:gd name="connsiteY4" fmla="*/ 731653 h 731690"/>
              <a:gd name="connsiteX5" fmla="*/ 108031 w 127056"/>
              <a:gd name="connsiteY5" fmla="*/ 39503 h 731690"/>
              <a:gd name="connsiteX6" fmla="*/ 101681 w 127056"/>
              <a:gd name="connsiteY6" fmla="*/ 572903 h 731690"/>
              <a:gd name="connsiteX7" fmla="*/ 81 w 127056"/>
              <a:gd name="connsiteY7" fmla="*/ 309378 h 7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056" h="731690">
                <a:moveTo>
                  <a:pt x="81" y="309378"/>
                </a:moveTo>
                <a:cubicBezTo>
                  <a:pt x="3256" y="300911"/>
                  <a:pt x="102210" y="502524"/>
                  <a:pt x="120731" y="522103"/>
                </a:cubicBezTo>
                <a:cubicBezTo>
                  <a:pt x="139252" y="541682"/>
                  <a:pt x="111206" y="513107"/>
                  <a:pt x="111206" y="426853"/>
                </a:cubicBezTo>
                <a:cubicBezTo>
                  <a:pt x="111206" y="340599"/>
                  <a:pt x="118614" y="-46222"/>
                  <a:pt x="120731" y="4578"/>
                </a:cubicBezTo>
                <a:cubicBezTo>
                  <a:pt x="122848" y="55378"/>
                  <a:pt x="126023" y="725832"/>
                  <a:pt x="123906" y="731653"/>
                </a:cubicBezTo>
                <a:cubicBezTo>
                  <a:pt x="121789" y="737474"/>
                  <a:pt x="111735" y="65961"/>
                  <a:pt x="108031" y="39503"/>
                </a:cubicBezTo>
                <a:cubicBezTo>
                  <a:pt x="104327" y="13045"/>
                  <a:pt x="115968" y="525278"/>
                  <a:pt x="101681" y="572903"/>
                </a:cubicBezTo>
                <a:cubicBezTo>
                  <a:pt x="87394" y="620528"/>
                  <a:pt x="-3094" y="317845"/>
                  <a:pt x="81" y="309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07ABB047-71E0-F520-91D1-546A171505E2}"/>
              </a:ext>
            </a:extLst>
          </p:cNvPr>
          <p:cNvSpPr/>
          <p:nvPr/>
        </p:nvSpPr>
        <p:spPr>
          <a:xfrm>
            <a:off x="6930576" y="4261289"/>
            <a:ext cx="894993" cy="390091"/>
          </a:xfrm>
          <a:custGeom>
            <a:avLst/>
            <a:gdLst>
              <a:gd name="connsiteX0" fmla="*/ 449 w 894993"/>
              <a:gd name="connsiteY0" fmla="*/ 342461 h 390091"/>
              <a:gd name="connsiteX1" fmla="*/ 146499 w 894993"/>
              <a:gd name="connsiteY1" fmla="*/ 298011 h 390091"/>
              <a:gd name="connsiteX2" fmla="*/ 117924 w 894993"/>
              <a:gd name="connsiteY2" fmla="*/ 313886 h 390091"/>
              <a:gd name="connsiteX3" fmla="*/ 308424 w 894993"/>
              <a:gd name="connsiteY3" fmla="*/ 190061 h 390091"/>
              <a:gd name="connsiteX4" fmla="*/ 235399 w 894993"/>
              <a:gd name="connsiteY4" fmla="*/ 212286 h 390091"/>
              <a:gd name="connsiteX5" fmla="*/ 479874 w 894993"/>
              <a:gd name="connsiteY5" fmla="*/ 142436 h 390091"/>
              <a:gd name="connsiteX6" fmla="*/ 622749 w 894993"/>
              <a:gd name="connsiteY6" fmla="*/ 180536 h 390091"/>
              <a:gd name="connsiteX7" fmla="*/ 603699 w 894993"/>
              <a:gd name="connsiteY7" fmla="*/ 171011 h 390091"/>
              <a:gd name="connsiteX8" fmla="*/ 679899 w 894993"/>
              <a:gd name="connsiteY8" fmla="*/ 291661 h 390091"/>
              <a:gd name="connsiteX9" fmla="*/ 679899 w 894993"/>
              <a:gd name="connsiteY9" fmla="*/ 231336 h 390091"/>
              <a:gd name="connsiteX10" fmla="*/ 702124 w 894993"/>
              <a:gd name="connsiteY10" fmla="*/ 301186 h 390091"/>
              <a:gd name="connsiteX11" fmla="*/ 689424 w 894993"/>
              <a:gd name="connsiteY11" fmla="*/ 336111 h 390091"/>
              <a:gd name="connsiteX12" fmla="*/ 622749 w 894993"/>
              <a:gd name="connsiteY12" fmla="*/ 390086 h 390091"/>
              <a:gd name="connsiteX13" fmla="*/ 740224 w 894993"/>
              <a:gd name="connsiteY13" fmla="*/ 339286 h 390091"/>
              <a:gd name="connsiteX14" fmla="*/ 892624 w 894993"/>
              <a:gd name="connsiteY14" fmla="*/ 310711 h 390091"/>
              <a:gd name="connsiteX15" fmla="*/ 829124 w 894993"/>
              <a:gd name="connsiteY15" fmla="*/ 231336 h 390091"/>
              <a:gd name="connsiteX16" fmla="*/ 775149 w 894993"/>
              <a:gd name="connsiteY16" fmla="*/ 145611 h 390091"/>
              <a:gd name="connsiteX17" fmla="*/ 746574 w 894993"/>
              <a:gd name="connsiteY17" fmla="*/ 50361 h 390091"/>
              <a:gd name="connsiteX18" fmla="*/ 765624 w 894993"/>
              <a:gd name="connsiteY18" fmla="*/ 129736 h 390091"/>
              <a:gd name="connsiteX19" fmla="*/ 629099 w 894993"/>
              <a:gd name="connsiteY19" fmla="*/ 167836 h 390091"/>
              <a:gd name="connsiteX20" fmla="*/ 730699 w 894993"/>
              <a:gd name="connsiteY20" fmla="*/ 59886 h 390091"/>
              <a:gd name="connsiteX21" fmla="*/ 683074 w 894993"/>
              <a:gd name="connsiteY21" fmla="*/ 101161 h 390091"/>
              <a:gd name="connsiteX22" fmla="*/ 571949 w 894993"/>
              <a:gd name="connsiteY22" fmla="*/ 123386 h 390091"/>
              <a:gd name="connsiteX23" fmla="*/ 603699 w 894993"/>
              <a:gd name="connsiteY23" fmla="*/ 88461 h 390091"/>
              <a:gd name="connsiteX24" fmla="*/ 644974 w 894993"/>
              <a:gd name="connsiteY24" fmla="*/ 31311 h 390091"/>
              <a:gd name="connsiteX25" fmla="*/ 625924 w 894993"/>
              <a:gd name="connsiteY25" fmla="*/ 2736 h 390091"/>
              <a:gd name="connsiteX26" fmla="*/ 613224 w 894993"/>
              <a:gd name="connsiteY26" fmla="*/ 97986 h 390091"/>
              <a:gd name="connsiteX27" fmla="*/ 565599 w 894993"/>
              <a:gd name="connsiteY27" fmla="*/ 101161 h 390091"/>
              <a:gd name="connsiteX28" fmla="*/ 571949 w 894993"/>
              <a:gd name="connsiteY28" fmla="*/ 82111 h 390091"/>
              <a:gd name="connsiteX29" fmla="*/ 502099 w 894993"/>
              <a:gd name="connsiteY29" fmla="*/ 120211 h 390091"/>
              <a:gd name="connsiteX30" fmla="*/ 492574 w 894993"/>
              <a:gd name="connsiteY30" fmla="*/ 53536 h 390091"/>
              <a:gd name="connsiteX31" fmla="*/ 463999 w 894993"/>
              <a:gd name="connsiteY31" fmla="*/ 97986 h 390091"/>
              <a:gd name="connsiteX32" fmla="*/ 448124 w 894993"/>
              <a:gd name="connsiteY32" fmla="*/ 53536 h 390091"/>
              <a:gd name="connsiteX33" fmla="*/ 454474 w 894993"/>
              <a:gd name="connsiteY33" fmla="*/ 88461 h 390091"/>
              <a:gd name="connsiteX34" fmla="*/ 368749 w 894993"/>
              <a:gd name="connsiteY34" fmla="*/ 120211 h 390091"/>
              <a:gd name="connsiteX35" fmla="*/ 283024 w 894993"/>
              <a:gd name="connsiteY35" fmla="*/ 34486 h 390091"/>
              <a:gd name="connsiteX36" fmla="*/ 352874 w 894993"/>
              <a:gd name="connsiteY36" fmla="*/ 113861 h 390091"/>
              <a:gd name="connsiteX37" fmla="*/ 263974 w 894993"/>
              <a:gd name="connsiteY37" fmla="*/ 164661 h 390091"/>
              <a:gd name="connsiteX38" fmla="*/ 283024 w 894993"/>
              <a:gd name="connsiteY38" fmla="*/ 126561 h 390091"/>
              <a:gd name="connsiteX39" fmla="*/ 276674 w 894993"/>
              <a:gd name="connsiteY39" fmla="*/ 63061 h 390091"/>
              <a:gd name="connsiteX40" fmla="*/ 254449 w 894993"/>
              <a:gd name="connsiteY40" fmla="*/ 161486 h 390091"/>
              <a:gd name="connsiteX41" fmla="*/ 251274 w 894993"/>
              <a:gd name="connsiteY41" fmla="*/ 177361 h 390091"/>
              <a:gd name="connsiteX42" fmla="*/ 187774 w 894993"/>
              <a:gd name="connsiteY42" fmla="*/ 164661 h 390091"/>
              <a:gd name="connsiteX43" fmla="*/ 171899 w 894993"/>
              <a:gd name="connsiteY43" fmla="*/ 136086 h 390091"/>
              <a:gd name="connsiteX44" fmla="*/ 206824 w 894993"/>
              <a:gd name="connsiteY44" fmla="*/ 193236 h 390091"/>
              <a:gd name="connsiteX45" fmla="*/ 171899 w 894993"/>
              <a:gd name="connsiteY45" fmla="*/ 212286 h 390091"/>
              <a:gd name="connsiteX46" fmla="*/ 127449 w 894993"/>
              <a:gd name="connsiteY46" fmla="*/ 186886 h 390091"/>
              <a:gd name="connsiteX47" fmla="*/ 181424 w 894993"/>
              <a:gd name="connsiteY47" fmla="*/ 228161 h 390091"/>
              <a:gd name="connsiteX48" fmla="*/ 130624 w 894993"/>
              <a:gd name="connsiteY48" fmla="*/ 228161 h 390091"/>
              <a:gd name="connsiteX49" fmla="*/ 197299 w 894993"/>
              <a:gd name="connsiteY49" fmla="*/ 237686 h 390091"/>
              <a:gd name="connsiteX50" fmla="*/ 143324 w 894993"/>
              <a:gd name="connsiteY50" fmla="*/ 247211 h 390091"/>
              <a:gd name="connsiteX51" fmla="*/ 67124 w 894993"/>
              <a:gd name="connsiteY51" fmla="*/ 215461 h 390091"/>
              <a:gd name="connsiteX52" fmla="*/ 140149 w 894993"/>
              <a:gd name="connsiteY52" fmla="*/ 256736 h 390091"/>
              <a:gd name="connsiteX53" fmla="*/ 124274 w 894993"/>
              <a:gd name="connsiteY53" fmla="*/ 244036 h 390091"/>
              <a:gd name="connsiteX54" fmla="*/ 165549 w 894993"/>
              <a:gd name="connsiteY54" fmla="*/ 190061 h 390091"/>
              <a:gd name="connsiteX55" fmla="*/ 102049 w 894993"/>
              <a:gd name="connsiteY55" fmla="*/ 240861 h 390091"/>
              <a:gd name="connsiteX56" fmla="*/ 449 w 894993"/>
              <a:gd name="connsiteY56" fmla="*/ 342461 h 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94993" h="390091">
                <a:moveTo>
                  <a:pt x="449" y="342461"/>
                </a:moveTo>
                <a:cubicBezTo>
                  <a:pt x="7857" y="351986"/>
                  <a:pt x="126920" y="302773"/>
                  <a:pt x="146499" y="298011"/>
                </a:cubicBezTo>
                <a:cubicBezTo>
                  <a:pt x="166078" y="293249"/>
                  <a:pt x="90937" y="331878"/>
                  <a:pt x="117924" y="313886"/>
                </a:cubicBezTo>
                <a:cubicBezTo>
                  <a:pt x="144911" y="295894"/>
                  <a:pt x="288845" y="206994"/>
                  <a:pt x="308424" y="190061"/>
                </a:cubicBezTo>
                <a:cubicBezTo>
                  <a:pt x="328003" y="173128"/>
                  <a:pt x="235399" y="212286"/>
                  <a:pt x="235399" y="212286"/>
                </a:cubicBezTo>
                <a:cubicBezTo>
                  <a:pt x="263974" y="204348"/>
                  <a:pt x="415316" y="147728"/>
                  <a:pt x="479874" y="142436"/>
                </a:cubicBezTo>
                <a:cubicBezTo>
                  <a:pt x="544432" y="137144"/>
                  <a:pt x="602112" y="175774"/>
                  <a:pt x="622749" y="180536"/>
                </a:cubicBezTo>
                <a:cubicBezTo>
                  <a:pt x="643386" y="185298"/>
                  <a:pt x="594174" y="152490"/>
                  <a:pt x="603699" y="171011"/>
                </a:cubicBezTo>
                <a:cubicBezTo>
                  <a:pt x="613224" y="189532"/>
                  <a:pt x="667199" y="281607"/>
                  <a:pt x="679899" y="291661"/>
                </a:cubicBezTo>
                <a:cubicBezTo>
                  <a:pt x="692599" y="301715"/>
                  <a:pt x="676195" y="229749"/>
                  <a:pt x="679899" y="231336"/>
                </a:cubicBezTo>
                <a:cubicBezTo>
                  <a:pt x="683603" y="232923"/>
                  <a:pt x="700537" y="283724"/>
                  <a:pt x="702124" y="301186"/>
                </a:cubicBezTo>
                <a:cubicBezTo>
                  <a:pt x="703711" y="318648"/>
                  <a:pt x="702653" y="321294"/>
                  <a:pt x="689424" y="336111"/>
                </a:cubicBezTo>
                <a:cubicBezTo>
                  <a:pt x="676195" y="350928"/>
                  <a:pt x="614282" y="389557"/>
                  <a:pt x="622749" y="390086"/>
                </a:cubicBezTo>
                <a:cubicBezTo>
                  <a:pt x="631216" y="390615"/>
                  <a:pt x="695245" y="352515"/>
                  <a:pt x="740224" y="339286"/>
                </a:cubicBezTo>
                <a:cubicBezTo>
                  <a:pt x="785203" y="326057"/>
                  <a:pt x="877807" y="328703"/>
                  <a:pt x="892624" y="310711"/>
                </a:cubicBezTo>
                <a:cubicBezTo>
                  <a:pt x="907441" y="292719"/>
                  <a:pt x="848703" y="258853"/>
                  <a:pt x="829124" y="231336"/>
                </a:cubicBezTo>
                <a:cubicBezTo>
                  <a:pt x="809545" y="203819"/>
                  <a:pt x="788907" y="175773"/>
                  <a:pt x="775149" y="145611"/>
                </a:cubicBezTo>
                <a:cubicBezTo>
                  <a:pt x="761391" y="115449"/>
                  <a:pt x="748162" y="53007"/>
                  <a:pt x="746574" y="50361"/>
                </a:cubicBezTo>
                <a:cubicBezTo>
                  <a:pt x="744987" y="47715"/>
                  <a:pt x="785203" y="110157"/>
                  <a:pt x="765624" y="129736"/>
                </a:cubicBezTo>
                <a:cubicBezTo>
                  <a:pt x="746045" y="149315"/>
                  <a:pt x="634920" y="179478"/>
                  <a:pt x="629099" y="167836"/>
                </a:cubicBezTo>
                <a:cubicBezTo>
                  <a:pt x="623278" y="156194"/>
                  <a:pt x="721703" y="70998"/>
                  <a:pt x="730699" y="59886"/>
                </a:cubicBezTo>
                <a:cubicBezTo>
                  <a:pt x="739695" y="48774"/>
                  <a:pt x="709532" y="90578"/>
                  <a:pt x="683074" y="101161"/>
                </a:cubicBezTo>
                <a:cubicBezTo>
                  <a:pt x="656616" y="111744"/>
                  <a:pt x="585178" y="125503"/>
                  <a:pt x="571949" y="123386"/>
                </a:cubicBezTo>
                <a:cubicBezTo>
                  <a:pt x="558720" y="121269"/>
                  <a:pt x="591528" y="103807"/>
                  <a:pt x="603699" y="88461"/>
                </a:cubicBezTo>
                <a:cubicBezTo>
                  <a:pt x="615870" y="73115"/>
                  <a:pt x="641270" y="45598"/>
                  <a:pt x="644974" y="31311"/>
                </a:cubicBezTo>
                <a:cubicBezTo>
                  <a:pt x="648678" y="17024"/>
                  <a:pt x="631216" y="-8377"/>
                  <a:pt x="625924" y="2736"/>
                </a:cubicBezTo>
                <a:cubicBezTo>
                  <a:pt x="620632" y="13848"/>
                  <a:pt x="623278" y="81582"/>
                  <a:pt x="613224" y="97986"/>
                </a:cubicBezTo>
                <a:cubicBezTo>
                  <a:pt x="603170" y="114390"/>
                  <a:pt x="572478" y="103807"/>
                  <a:pt x="565599" y="101161"/>
                </a:cubicBezTo>
                <a:cubicBezTo>
                  <a:pt x="558720" y="98515"/>
                  <a:pt x="582532" y="78936"/>
                  <a:pt x="571949" y="82111"/>
                </a:cubicBezTo>
                <a:cubicBezTo>
                  <a:pt x="561366" y="85286"/>
                  <a:pt x="515328" y="124973"/>
                  <a:pt x="502099" y="120211"/>
                </a:cubicBezTo>
                <a:cubicBezTo>
                  <a:pt x="488870" y="115449"/>
                  <a:pt x="498924" y="57240"/>
                  <a:pt x="492574" y="53536"/>
                </a:cubicBezTo>
                <a:cubicBezTo>
                  <a:pt x="486224" y="49832"/>
                  <a:pt x="471407" y="97986"/>
                  <a:pt x="463999" y="97986"/>
                </a:cubicBezTo>
                <a:cubicBezTo>
                  <a:pt x="456591" y="97986"/>
                  <a:pt x="449711" y="55123"/>
                  <a:pt x="448124" y="53536"/>
                </a:cubicBezTo>
                <a:cubicBezTo>
                  <a:pt x="446537" y="51949"/>
                  <a:pt x="467703" y="77349"/>
                  <a:pt x="454474" y="88461"/>
                </a:cubicBezTo>
                <a:cubicBezTo>
                  <a:pt x="441245" y="99573"/>
                  <a:pt x="397324" y="129207"/>
                  <a:pt x="368749" y="120211"/>
                </a:cubicBezTo>
                <a:cubicBezTo>
                  <a:pt x="340174" y="111215"/>
                  <a:pt x="285670" y="35544"/>
                  <a:pt x="283024" y="34486"/>
                </a:cubicBezTo>
                <a:cubicBezTo>
                  <a:pt x="280378" y="33428"/>
                  <a:pt x="356049" y="92165"/>
                  <a:pt x="352874" y="113861"/>
                </a:cubicBezTo>
                <a:cubicBezTo>
                  <a:pt x="349699" y="135557"/>
                  <a:pt x="275616" y="162544"/>
                  <a:pt x="263974" y="164661"/>
                </a:cubicBezTo>
                <a:cubicBezTo>
                  <a:pt x="252332" y="166778"/>
                  <a:pt x="280907" y="143494"/>
                  <a:pt x="283024" y="126561"/>
                </a:cubicBezTo>
                <a:cubicBezTo>
                  <a:pt x="285141" y="109628"/>
                  <a:pt x="281436" y="57240"/>
                  <a:pt x="276674" y="63061"/>
                </a:cubicBezTo>
                <a:cubicBezTo>
                  <a:pt x="271912" y="68882"/>
                  <a:pt x="258682" y="142436"/>
                  <a:pt x="254449" y="161486"/>
                </a:cubicBezTo>
                <a:cubicBezTo>
                  <a:pt x="250216" y="180536"/>
                  <a:pt x="262386" y="176832"/>
                  <a:pt x="251274" y="177361"/>
                </a:cubicBezTo>
                <a:cubicBezTo>
                  <a:pt x="240162" y="177890"/>
                  <a:pt x="201003" y="171540"/>
                  <a:pt x="187774" y="164661"/>
                </a:cubicBezTo>
                <a:cubicBezTo>
                  <a:pt x="174545" y="157782"/>
                  <a:pt x="168724" y="131324"/>
                  <a:pt x="171899" y="136086"/>
                </a:cubicBezTo>
                <a:cubicBezTo>
                  <a:pt x="175074" y="140848"/>
                  <a:pt x="206824" y="180536"/>
                  <a:pt x="206824" y="193236"/>
                </a:cubicBezTo>
                <a:cubicBezTo>
                  <a:pt x="206824" y="205936"/>
                  <a:pt x="185128" y="213344"/>
                  <a:pt x="171899" y="212286"/>
                </a:cubicBezTo>
                <a:cubicBezTo>
                  <a:pt x="158670" y="211228"/>
                  <a:pt x="125862" y="184240"/>
                  <a:pt x="127449" y="186886"/>
                </a:cubicBezTo>
                <a:cubicBezTo>
                  <a:pt x="129037" y="189532"/>
                  <a:pt x="180895" y="221282"/>
                  <a:pt x="181424" y="228161"/>
                </a:cubicBezTo>
                <a:cubicBezTo>
                  <a:pt x="181953" y="235040"/>
                  <a:pt x="127978" y="226573"/>
                  <a:pt x="130624" y="228161"/>
                </a:cubicBezTo>
                <a:cubicBezTo>
                  <a:pt x="133270" y="229748"/>
                  <a:pt x="195182" y="234511"/>
                  <a:pt x="197299" y="237686"/>
                </a:cubicBezTo>
                <a:cubicBezTo>
                  <a:pt x="199416" y="240861"/>
                  <a:pt x="165020" y="250915"/>
                  <a:pt x="143324" y="247211"/>
                </a:cubicBezTo>
                <a:cubicBezTo>
                  <a:pt x="121628" y="243507"/>
                  <a:pt x="67653" y="213874"/>
                  <a:pt x="67124" y="215461"/>
                </a:cubicBezTo>
                <a:cubicBezTo>
                  <a:pt x="66595" y="217048"/>
                  <a:pt x="140149" y="256736"/>
                  <a:pt x="140149" y="256736"/>
                </a:cubicBezTo>
                <a:cubicBezTo>
                  <a:pt x="149674" y="261499"/>
                  <a:pt x="120041" y="255148"/>
                  <a:pt x="124274" y="244036"/>
                </a:cubicBezTo>
                <a:cubicBezTo>
                  <a:pt x="128507" y="232923"/>
                  <a:pt x="169253" y="190590"/>
                  <a:pt x="165549" y="190061"/>
                </a:cubicBezTo>
                <a:cubicBezTo>
                  <a:pt x="161845" y="189532"/>
                  <a:pt x="124803" y="215990"/>
                  <a:pt x="102049" y="240861"/>
                </a:cubicBezTo>
                <a:cubicBezTo>
                  <a:pt x="79295" y="265732"/>
                  <a:pt x="-6959" y="332936"/>
                  <a:pt x="449" y="342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C391F386-E144-D88F-9861-41970ED72ABF}"/>
              </a:ext>
            </a:extLst>
          </p:cNvPr>
          <p:cNvSpPr/>
          <p:nvPr/>
        </p:nvSpPr>
        <p:spPr>
          <a:xfrm>
            <a:off x="6975444" y="4454180"/>
            <a:ext cx="215931" cy="187701"/>
          </a:xfrm>
          <a:custGeom>
            <a:avLst/>
            <a:gdLst>
              <a:gd name="connsiteX0" fmla="*/ 215931 w 215931"/>
              <a:gd name="connsiteY0" fmla="*/ 345 h 187701"/>
              <a:gd name="connsiteX1" fmla="*/ 76231 w 215931"/>
              <a:gd name="connsiteY1" fmla="*/ 127345 h 187701"/>
              <a:gd name="connsiteX2" fmla="*/ 101631 w 215931"/>
              <a:gd name="connsiteY2" fmla="*/ 120995 h 187701"/>
              <a:gd name="connsiteX3" fmla="*/ 95281 w 215931"/>
              <a:gd name="connsiteY3" fmla="*/ 168620 h 187701"/>
              <a:gd name="connsiteX4" fmla="*/ 193706 w 215931"/>
              <a:gd name="connsiteY4" fmla="*/ 184495 h 187701"/>
              <a:gd name="connsiteX5" fmla="*/ 146081 w 215931"/>
              <a:gd name="connsiteY5" fmla="*/ 181320 h 187701"/>
              <a:gd name="connsiteX6" fmla="*/ 130206 w 215931"/>
              <a:gd name="connsiteY6" fmla="*/ 120995 h 187701"/>
              <a:gd name="connsiteX7" fmla="*/ 130206 w 215931"/>
              <a:gd name="connsiteY7" fmla="*/ 171795 h 187701"/>
              <a:gd name="connsiteX8" fmla="*/ 79406 w 215931"/>
              <a:gd name="connsiteY8" fmla="*/ 162270 h 187701"/>
              <a:gd name="connsiteX9" fmla="*/ 31 w 215931"/>
              <a:gd name="connsiteY9" fmla="*/ 146395 h 187701"/>
              <a:gd name="connsiteX10" fmla="*/ 88931 w 215931"/>
              <a:gd name="connsiteY10" fmla="*/ 140045 h 187701"/>
              <a:gd name="connsiteX11" fmla="*/ 114331 w 215931"/>
              <a:gd name="connsiteY11" fmla="*/ 76545 h 187701"/>
              <a:gd name="connsiteX12" fmla="*/ 76231 w 215931"/>
              <a:gd name="connsiteY12" fmla="*/ 89245 h 187701"/>
              <a:gd name="connsiteX13" fmla="*/ 215931 w 215931"/>
              <a:gd name="connsiteY13" fmla="*/ 345 h 18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931" h="187701">
                <a:moveTo>
                  <a:pt x="215931" y="345"/>
                </a:moveTo>
                <a:cubicBezTo>
                  <a:pt x="215931" y="6695"/>
                  <a:pt x="95281" y="107237"/>
                  <a:pt x="76231" y="127345"/>
                </a:cubicBezTo>
                <a:cubicBezTo>
                  <a:pt x="57181" y="147453"/>
                  <a:pt x="98456" y="114116"/>
                  <a:pt x="101631" y="120995"/>
                </a:cubicBezTo>
                <a:cubicBezTo>
                  <a:pt x="104806" y="127874"/>
                  <a:pt x="79935" y="158037"/>
                  <a:pt x="95281" y="168620"/>
                </a:cubicBezTo>
                <a:cubicBezTo>
                  <a:pt x="110627" y="179203"/>
                  <a:pt x="185239" y="182378"/>
                  <a:pt x="193706" y="184495"/>
                </a:cubicBezTo>
                <a:cubicBezTo>
                  <a:pt x="202173" y="186612"/>
                  <a:pt x="156664" y="191903"/>
                  <a:pt x="146081" y="181320"/>
                </a:cubicBezTo>
                <a:cubicBezTo>
                  <a:pt x="135498" y="170737"/>
                  <a:pt x="132852" y="122583"/>
                  <a:pt x="130206" y="120995"/>
                </a:cubicBezTo>
                <a:cubicBezTo>
                  <a:pt x="127560" y="119408"/>
                  <a:pt x="138673" y="164916"/>
                  <a:pt x="130206" y="171795"/>
                </a:cubicBezTo>
                <a:cubicBezTo>
                  <a:pt x="121739" y="178674"/>
                  <a:pt x="79406" y="162270"/>
                  <a:pt x="79406" y="162270"/>
                </a:cubicBezTo>
                <a:cubicBezTo>
                  <a:pt x="57710" y="158037"/>
                  <a:pt x="-1556" y="150099"/>
                  <a:pt x="31" y="146395"/>
                </a:cubicBezTo>
                <a:cubicBezTo>
                  <a:pt x="1618" y="142691"/>
                  <a:pt x="69881" y="151687"/>
                  <a:pt x="88931" y="140045"/>
                </a:cubicBezTo>
                <a:cubicBezTo>
                  <a:pt x="107981" y="128403"/>
                  <a:pt x="116448" y="85012"/>
                  <a:pt x="114331" y="76545"/>
                </a:cubicBezTo>
                <a:cubicBezTo>
                  <a:pt x="112214" y="68078"/>
                  <a:pt x="63002" y="101416"/>
                  <a:pt x="76231" y="89245"/>
                </a:cubicBezTo>
                <a:cubicBezTo>
                  <a:pt x="89460" y="77074"/>
                  <a:pt x="215931" y="-6005"/>
                  <a:pt x="215931" y="3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BBDA3633-524B-EF45-857B-F1438CF7B1FF}"/>
              </a:ext>
            </a:extLst>
          </p:cNvPr>
          <p:cNvSpPr/>
          <p:nvPr/>
        </p:nvSpPr>
        <p:spPr>
          <a:xfrm>
            <a:off x="7026213" y="4594173"/>
            <a:ext cx="658178" cy="73439"/>
          </a:xfrm>
          <a:custGeom>
            <a:avLst/>
            <a:gdLst>
              <a:gd name="connsiteX0" fmla="*/ 3237 w 658178"/>
              <a:gd name="connsiteY0" fmla="*/ 19102 h 73439"/>
              <a:gd name="connsiteX1" fmla="*/ 365187 w 658178"/>
              <a:gd name="connsiteY1" fmla="*/ 66727 h 73439"/>
              <a:gd name="connsiteX2" fmla="*/ 298512 w 658178"/>
              <a:gd name="connsiteY2" fmla="*/ 73077 h 73439"/>
              <a:gd name="connsiteX3" fmla="*/ 571562 w 658178"/>
              <a:gd name="connsiteY3" fmla="*/ 66727 h 73439"/>
              <a:gd name="connsiteX4" fmla="*/ 501712 w 658178"/>
              <a:gd name="connsiteY4" fmla="*/ 66727 h 73439"/>
              <a:gd name="connsiteX5" fmla="*/ 568387 w 658178"/>
              <a:gd name="connsiteY5" fmla="*/ 50852 h 73439"/>
              <a:gd name="connsiteX6" fmla="*/ 657287 w 658178"/>
              <a:gd name="connsiteY6" fmla="*/ 52 h 73439"/>
              <a:gd name="connsiteX7" fmla="*/ 587437 w 658178"/>
              <a:gd name="connsiteY7" fmla="*/ 41327 h 73439"/>
              <a:gd name="connsiteX8" fmla="*/ 228662 w 658178"/>
              <a:gd name="connsiteY8" fmla="*/ 47677 h 73439"/>
              <a:gd name="connsiteX9" fmla="*/ 292162 w 658178"/>
              <a:gd name="connsiteY9" fmla="*/ 60377 h 73439"/>
              <a:gd name="connsiteX10" fmla="*/ 88962 w 658178"/>
              <a:gd name="connsiteY10" fmla="*/ 50852 h 73439"/>
              <a:gd name="connsiteX11" fmla="*/ 181037 w 658178"/>
              <a:gd name="connsiteY11" fmla="*/ 60377 h 73439"/>
              <a:gd name="connsiteX12" fmla="*/ 3237 w 658178"/>
              <a:gd name="connsiteY12" fmla="*/ 19102 h 7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178" h="73439">
                <a:moveTo>
                  <a:pt x="3237" y="19102"/>
                </a:moveTo>
                <a:cubicBezTo>
                  <a:pt x="33929" y="20160"/>
                  <a:pt x="315975" y="57731"/>
                  <a:pt x="365187" y="66727"/>
                </a:cubicBezTo>
                <a:cubicBezTo>
                  <a:pt x="414399" y="75723"/>
                  <a:pt x="264116" y="73077"/>
                  <a:pt x="298512" y="73077"/>
                </a:cubicBezTo>
                <a:cubicBezTo>
                  <a:pt x="332908" y="73077"/>
                  <a:pt x="537695" y="67785"/>
                  <a:pt x="571562" y="66727"/>
                </a:cubicBezTo>
                <a:cubicBezTo>
                  <a:pt x="605429" y="65669"/>
                  <a:pt x="502241" y="69373"/>
                  <a:pt x="501712" y="66727"/>
                </a:cubicBezTo>
                <a:cubicBezTo>
                  <a:pt x="501183" y="64081"/>
                  <a:pt x="542458" y="61965"/>
                  <a:pt x="568387" y="50852"/>
                </a:cubicBezTo>
                <a:cubicBezTo>
                  <a:pt x="594316" y="39740"/>
                  <a:pt x="654112" y="1639"/>
                  <a:pt x="657287" y="52"/>
                </a:cubicBezTo>
                <a:cubicBezTo>
                  <a:pt x="660462" y="-1535"/>
                  <a:pt x="658875" y="33390"/>
                  <a:pt x="587437" y="41327"/>
                </a:cubicBezTo>
                <a:cubicBezTo>
                  <a:pt x="516000" y="49265"/>
                  <a:pt x="277874" y="44502"/>
                  <a:pt x="228662" y="47677"/>
                </a:cubicBezTo>
                <a:cubicBezTo>
                  <a:pt x="179450" y="50852"/>
                  <a:pt x="315445" y="59848"/>
                  <a:pt x="292162" y="60377"/>
                </a:cubicBezTo>
                <a:cubicBezTo>
                  <a:pt x="268879" y="60906"/>
                  <a:pt x="107483" y="50852"/>
                  <a:pt x="88962" y="50852"/>
                </a:cubicBezTo>
                <a:cubicBezTo>
                  <a:pt x="70441" y="50852"/>
                  <a:pt x="192150" y="64610"/>
                  <a:pt x="181037" y="60377"/>
                </a:cubicBezTo>
                <a:cubicBezTo>
                  <a:pt x="169925" y="56144"/>
                  <a:pt x="-27455" y="18044"/>
                  <a:pt x="3237" y="19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3479D6E0-7041-592B-7631-A2DD10E58803}"/>
              </a:ext>
            </a:extLst>
          </p:cNvPr>
          <p:cNvSpPr/>
          <p:nvPr/>
        </p:nvSpPr>
        <p:spPr>
          <a:xfrm>
            <a:off x="6923049" y="4603750"/>
            <a:ext cx="808041" cy="89068"/>
          </a:xfrm>
          <a:custGeom>
            <a:avLst/>
            <a:gdLst>
              <a:gd name="connsiteX0" fmla="*/ 804901 w 808041"/>
              <a:gd name="connsiteY0" fmla="*/ 0 h 89068"/>
              <a:gd name="connsiteX1" fmla="*/ 769976 w 808041"/>
              <a:gd name="connsiteY1" fmla="*/ 63500 h 89068"/>
              <a:gd name="connsiteX2" fmla="*/ 662026 w 808041"/>
              <a:gd name="connsiteY2" fmla="*/ 66675 h 89068"/>
              <a:gd name="connsiteX3" fmla="*/ 754101 w 808041"/>
              <a:gd name="connsiteY3" fmla="*/ 60325 h 89068"/>
              <a:gd name="connsiteX4" fmla="*/ 515976 w 808041"/>
              <a:gd name="connsiteY4" fmla="*/ 73025 h 89068"/>
              <a:gd name="connsiteX5" fmla="*/ 236576 w 808041"/>
              <a:gd name="connsiteY5" fmla="*/ 69850 h 89068"/>
              <a:gd name="connsiteX6" fmla="*/ 344526 w 808041"/>
              <a:gd name="connsiteY6" fmla="*/ 88900 h 89068"/>
              <a:gd name="connsiteX7" fmla="*/ 87351 w 808041"/>
              <a:gd name="connsiteY7" fmla="*/ 57150 h 89068"/>
              <a:gd name="connsiteX8" fmla="*/ 4801 w 808041"/>
              <a:gd name="connsiteY8" fmla="*/ 47625 h 89068"/>
              <a:gd name="connsiteX9" fmla="*/ 208001 w 808041"/>
              <a:gd name="connsiteY9" fmla="*/ 57150 h 89068"/>
              <a:gd name="connsiteX10" fmla="*/ 65126 w 808041"/>
              <a:gd name="connsiteY10" fmla="*/ 19050 h 89068"/>
              <a:gd name="connsiteX11" fmla="*/ 293726 w 808041"/>
              <a:gd name="connsiteY11" fmla="*/ 73025 h 89068"/>
              <a:gd name="connsiteX12" fmla="*/ 277851 w 808041"/>
              <a:gd name="connsiteY12" fmla="*/ 73025 h 89068"/>
              <a:gd name="connsiteX13" fmla="*/ 677901 w 808041"/>
              <a:gd name="connsiteY13" fmla="*/ 73025 h 89068"/>
              <a:gd name="connsiteX14" fmla="*/ 744576 w 808041"/>
              <a:gd name="connsiteY14" fmla="*/ 41275 h 89068"/>
              <a:gd name="connsiteX15" fmla="*/ 731876 w 808041"/>
              <a:gd name="connsiteY15" fmla="*/ 15875 h 89068"/>
              <a:gd name="connsiteX16" fmla="*/ 700126 w 808041"/>
              <a:gd name="connsiteY16" fmla="*/ 63500 h 89068"/>
              <a:gd name="connsiteX17" fmla="*/ 804901 w 808041"/>
              <a:gd name="connsiteY17" fmla="*/ 0 h 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08041" h="89068">
                <a:moveTo>
                  <a:pt x="804901" y="0"/>
                </a:moveTo>
                <a:cubicBezTo>
                  <a:pt x="816543" y="0"/>
                  <a:pt x="793788" y="52388"/>
                  <a:pt x="769976" y="63500"/>
                </a:cubicBezTo>
                <a:cubicBezTo>
                  <a:pt x="746163" y="74613"/>
                  <a:pt x="664672" y="67204"/>
                  <a:pt x="662026" y="66675"/>
                </a:cubicBezTo>
                <a:cubicBezTo>
                  <a:pt x="659380" y="66146"/>
                  <a:pt x="754101" y="60325"/>
                  <a:pt x="754101" y="60325"/>
                </a:cubicBezTo>
                <a:lnTo>
                  <a:pt x="515976" y="73025"/>
                </a:lnTo>
                <a:cubicBezTo>
                  <a:pt x="429722" y="74612"/>
                  <a:pt x="265151" y="67204"/>
                  <a:pt x="236576" y="69850"/>
                </a:cubicBezTo>
                <a:cubicBezTo>
                  <a:pt x="208001" y="72496"/>
                  <a:pt x="369397" y="91017"/>
                  <a:pt x="344526" y="88900"/>
                </a:cubicBezTo>
                <a:cubicBezTo>
                  <a:pt x="319655" y="86783"/>
                  <a:pt x="87351" y="57150"/>
                  <a:pt x="87351" y="57150"/>
                </a:cubicBezTo>
                <a:cubicBezTo>
                  <a:pt x="30730" y="50271"/>
                  <a:pt x="-15307" y="47625"/>
                  <a:pt x="4801" y="47625"/>
                </a:cubicBezTo>
                <a:cubicBezTo>
                  <a:pt x="24909" y="47625"/>
                  <a:pt x="197947" y="61913"/>
                  <a:pt x="208001" y="57150"/>
                </a:cubicBezTo>
                <a:cubicBezTo>
                  <a:pt x="218055" y="52388"/>
                  <a:pt x="50839" y="16404"/>
                  <a:pt x="65126" y="19050"/>
                </a:cubicBezTo>
                <a:cubicBezTo>
                  <a:pt x="79413" y="21696"/>
                  <a:pt x="293726" y="73025"/>
                  <a:pt x="293726" y="73025"/>
                </a:cubicBezTo>
                <a:cubicBezTo>
                  <a:pt x="329180" y="82021"/>
                  <a:pt x="277851" y="73025"/>
                  <a:pt x="277851" y="73025"/>
                </a:cubicBezTo>
                <a:cubicBezTo>
                  <a:pt x="341880" y="73025"/>
                  <a:pt x="600114" y="78317"/>
                  <a:pt x="677901" y="73025"/>
                </a:cubicBezTo>
                <a:cubicBezTo>
                  <a:pt x="755688" y="67733"/>
                  <a:pt x="735580" y="50800"/>
                  <a:pt x="744576" y="41275"/>
                </a:cubicBezTo>
                <a:cubicBezTo>
                  <a:pt x="753572" y="31750"/>
                  <a:pt x="739284" y="12171"/>
                  <a:pt x="731876" y="15875"/>
                </a:cubicBezTo>
                <a:cubicBezTo>
                  <a:pt x="724468" y="19579"/>
                  <a:pt x="685309" y="61913"/>
                  <a:pt x="700126" y="63500"/>
                </a:cubicBezTo>
                <a:cubicBezTo>
                  <a:pt x="714943" y="65087"/>
                  <a:pt x="793259" y="0"/>
                  <a:pt x="8049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0606DEAF-1A40-8858-4795-DCEDA2D775D7}"/>
              </a:ext>
            </a:extLst>
          </p:cNvPr>
          <p:cNvSpPr/>
          <p:nvPr/>
        </p:nvSpPr>
        <p:spPr>
          <a:xfrm>
            <a:off x="6922560" y="4628239"/>
            <a:ext cx="433600" cy="32754"/>
          </a:xfrm>
          <a:custGeom>
            <a:avLst/>
            <a:gdLst>
              <a:gd name="connsiteX0" fmla="*/ 2115 w 433600"/>
              <a:gd name="connsiteY0" fmla="*/ 911 h 32754"/>
              <a:gd name="connsiteX1" fmla="*/ 424390 w 433600"/>
              <a:gd name="connsiteY1" fmla="*/ 32661 h 32754"/>
              <a:gd name="connsiteX2" fmla="*/ 268815 w 433600"/>
              <a:gd name="connsiteY2" fmla="*/ 10436 h 32754"/>
              <a:gd name="connsiteX3" fmla="*/ 2115 w 433600"/>
              <a:gd name="connsiteY3" fmla="*/ 91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600" h="32754">
                <a:moveTo>
                  <a:pt x="2115" y="911"/>
                </a:moveTo>
                <a:cubicBezTo>
                  <a:pt x="28044" y="4615"/>
                  <a:pt x="379940" y="31074"/>
                  <a:pt x="424390" y="32661"/>
                </a:cubicBezTo>
                <a:cubicBezTo>
                  <a:pt x="468840" y="34249"/>
                  <a:pt x="341840" y="15199"/>
                  <a:pt x="268815" y="10436"/>
                </a:cubicBezTo>
                <a:cubicBezTo>
                  <a:pt x="195790" y="5673"/>
                  <a:pt x="-23814" y="-2793"/>
                  <a:pt x="2115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36B91710-D166-9780-FB4A-5F53064259E7}"/>
              </a:ext>
            </a:extLst>
          </p:cNvPr>
          <p:cNvSpPr/>
          <p:nvPr/>
        </p:nvSpPr>
        <p:spPr>
          <a:xfrm>
            <a:off x="7230039" y="4575129"/>
            <a:ext cx="726577" cy="210879"/>
          </a:xfrm>
          <a:custGeom>
            <a:avLst/>
            <a:gdLst>
              <a:gd name="connsiteX0" fmla="*/ 440761 w 726577"/>
              <a:gd name="connsiteY0" fmla="*/ 46 h 210879"/>
              <a:gd name="connsiteX1" fmla="*/ 720161 w 726577"/>
              <a:gd name="connsiteY1" fmla="*/ 79421 h 210879"/>
              <a:gd name="connsiteX2" fmla="*/ 624911 w 726577"/>
              <a:gd name="connsiteY2" fmla="*/ 63546 h 210879"/>
              <a:gd name="connsiteX3" fmla="*/ 488386 w 726577"/>
              <a:gd name="connsiteY3" fmla="*/ 149271 h 210879"/>
              <a:gd name="connsiteX4" fmla="*/ 475686 w 726577"/>
              <a:gd name="connsiteY4" fmla="*/ 98471 h 210879"/>
              <a:gd name="connsiteX5" fmla="*/ 399486 w 726577"/>
              <a:gd name="connsiteY5" fmla="*/ 117521 h 210879"/>
              <a:gd name="connsiteX6" fmla="*/ 389961 w 726577"/>
              <a:gd name="connsiteY6" fmla="*/ 168321 h 210879"/>
              <a:gd name="connsiteX7" fmla="*/ 374086 w 726577"/>
              <a:gd name="connsiteY7" fmla="*/ 107996 h 210879"/>
              <a:gd name="connsiteX8" fmla="*/ 316936 w 726577"/>
              <a:gd name="connsiteY8" fmla="*/ 133396 h 210879"/>
              <a:gd name="connsiteX9" fmla="*/ 332811 w 726577"/>
              <a:gd name="connsiteY9" fmla="*/ 161971 h 210879"/>
              <a:gd name="connsiteX10" fmla="*/ 316936 w 726577"/>
              <a:gd name="connsiteY10" fmla="*/ 184196 h 210879"/>
              <a:gd name="connsiteX11" fmla="*/ 278836 w 726577"/>
              <a:gd name="connsiteY11" fmla="*/ 117521 h 210879"/>
              <a:gd name="connsiteX12" fmla="*/ 231211 w 726577"/>
              <a:gd name="connsiteY12" fmla="*/ 177846 h 210879"/>
              <a:gd name="connsiteX13" fmla="*/ 123261 w 726577"/>
              <a:gd name="connsiteY13" fmla="*/ 111171 h 210879"/>
              <a:gd name="connsiteX14" fmla="*/ 126436 w 726577"/>
              <a:gd name="connsiteY14" fmla="*/ 174671 h 210879"/>
              <a:gd name="connsiteX15" fmla="*/ 85161 w 726577"/>
              <a:gd name="connsiteY15" fmla="*/ 98471 h 210879"/>
              <a:gd name="connsiteX16" fmla="*/ 69286 w 726577"/>
              <a:gd name="connsiteY16" fmla="*/ 209596 h 210879"/>
              <a:gd name="connsiteX17" fmla="*/ 72461 w 726577"/>
              <a:gd name="connsiteY17" fmla="*/ 155621 h 210879"/>
              <a:gd name="connsiteX18" fmla="*/ 18486 w 726577"/>
              <a:gd name="connsiteY18" fmla="*/ 104821 h 210879"/>
              <a:gd name="connsiteX19" fmla="*/ 8961 w 726577"/>
              <a:gd name="connsiteY19" fmla="*/ 158796 h 210879"/>
              <a:gd name="connsiteX20" fmla="*/ 5786 w 726577"/>
              <a:gd name="connsiteY20" fmla="*/ 155621 h 210879"/>
              <a:gd name="connsiteX21" fmla="*/ 91511 w 726577"/>
              <a:gd name="connsiteY21" fmla="*/ 127046 h 210879"/>
              <a:gd name="connsiteX22" fmla="*/ 402661 w 726577"/>
              <a:gd name="connsiteY22" fmla="*/ 165146 h 210879"/>
              <a:gd name="connsiteX23" fmla="*/ 488386 w 726577"/>
              <a:gd name="connsiteY23" fmla="*/ 114346 h 210879"/>
              <a:gd name="connsiteX24" fmla="*/ 488386 w 726577"/>
              <a:gd name="connsiteY24" fmla="*/ 79421 h 210879"/>
              <a:gd name="connsiteX25" fmla="*/ 513786 w 726577"/>
              <a:gd name="connsiteY25" fmla="*/ 92121 h 210879"/>
              <a:gd name="connsiteX26" fmla="*/ 440761 w 726577"/>
              <a:gd name="connsiteY26" fmla="*/ 46 h 210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6577" h="210879">
                <a:moveTo>
                  <a:pt x="440761" y="46"/>
                </a:moveTo>
                <a:cubicBezTo>
                  <a:pt x="475157" y="-2071"/>
                  <a:pt x="689469" y="68838"/>
                  <a:pt x="720161" y="79421"/>
                </a:cubicBezTo>
                <a:cubicBezTo>
                  <a:pt x="750853" y="90004"/>
                  <a:pt x="663540" y="51904"/>
                  <a:pt x="624911" y="63546"/>
                </a:cubicBezTo>
                <a:cubicBezTo>
                  <a:pt x="586282" y="75188"/>
                  <a:pt x="513257" y="143450"/>
                  <a:pt x="488386" y="149271"/>
                </a:cubicBezTo>
                <a:cubicBezTo>
                  <a:pt x="463515" y="155092"/>
                  <a:pt x="490503" y="103763"/>
                  <a:pt x="475686" y="98471"/>
                </a:cubicBezTo>
                <a:cubicBezTo>
                  <a:pt x="460869" y="93179"/>
                  <a:pt x="413773" y="105879"/>
                  <a:pt x="399486" y="117521"/>
                </a:cubicBezTo>
                <a:cubicBezTo>
                  <a:pt x="385199" y="129163"/>
                  <a:pt x="394194" y="169908"/>
                  <a:pt x="389961" y="168321"/>
                </a:cubicBezTo>
                <a:cubicBezTo>
                  <a:pt x="385728" y="166734"/>
                  <a:pt x="386257" y="113817"/>
                  <a:pt x="374086" y="107996"/>
                </a:cubicBezTo>
                <a:cubicBezTo>
                  <a:pt x="361915" y="102175"/>
                  <a:pt x="323815" y="124400"/>
                  <a:pt x="316936" y="133396"/>
                </a:cubicBezTo>
                <a:cubicBezTo>
                  <a:pt x="310057" y="142392"/>
                  <a:pt x="332811" y="153504"/>
                  <a:pt x="332811" y="161971"/>
                </a:cubicBezTo>
                <a:cubicBezTo>
                  <a:pt x="332811" y="170438"/>
                  <a:pt x="325932" y="191604"/>
                  <a:pt x="316936" y="184196"/>
                </a:cubicBezTo>
                <a:cubicBezTo>
                  <a:pt x="307940" y="176788"/>
                  <a:pt x="293123" y="118579"/>
                  <a:pt x="278836" y="117521"/>
                </a:cubicBezTo>
                <a:cubicBezTo>
                  <a:pt x="264549" y="116463"/>
                  <a:pt x="257140" y="178904"/>
                  <a:pt x="231211" y="177846"/>
                </a:cubicBezTo>
                <a:cubicBezTo>
                  <a:pt x="205282" y="176788"/>
                  <a:pt x="140723" y="111700"/>
                  <a:pt x="123261" y="111171"/>
                </a:cubicBezTo>
                <a:cubicBezTo>
                  <a:pt x="105799" y="110642"/>
                  <a:pt x="132786" y="176788"/>
                  <a:pt x="126436" y="174671"/>
                </a:cubicBezTo>
                <a:cubicBezTo>
                  <a:pt x="120086" y="172554"/>
                  <a:pt x="94686" y="92650"/>
                  <a:pt x="85161" y="98471"/>
                </a:cubicBezTo>
                <a:cubicBezTo>
                  <a:pt x="75636" y="104292"/>
                  <a:pt x="71403" y="200071"/>
                  <a:pt x="69286" y="209596"/>
                </a:cubicBezTo>
                <a:cubicBezTo>
                  <a:pt x="67169" y="219121"/>
                  <a:pt x="80928" y="173083"/>
                  <a:pt x="72461" y="155621"/>
                </a:cubicBezTo>
                <a:cubicBezTo>
                  <a:pt x="63994" y="138159"/>
                  <a:pt x="29069" y="104292"/>
                  <a:pt x="18486" y="104821"/>
                </a:cubicBezTo>
                <a:cubicBezTo>
                  <a:pt x="7903" y="105350"/>
                  <a:pt x="8961" y="158796"/>
                  <a:pt x="8961" y="158796"/>
                </a:cubicBezTo>
                <a:cubicBezTo>
                  <a:pt x="6844" y="167263"/>
                  <a:pt x="-7972" y="160913"/>
                  <a:pt x="5786" y="155621"/>
                </a:cubicBezTo>
                <a:cubicBezTo>
                  <a:pt x="19544" y="150329"/>
                  <a:pt x="25365" y="125459"/>
                  <a:pt x="91511" y="127046"/>
                </a:cubicBezTo>
                <a:cubicBezTo>
                  <a:pt x="157657" y="128633"/>
                  <a:pt x="336515" y="167263"/>
                  <a:pt x="402661" y="165146"/>
                </a:cubicBezTo>
                <a:cubicBezTo>
                  <a:pt x="468807" y="163029"/>
                  <a:pt x="474099" y="128633"/>
                  <a:pt x="488386" y="114346"/>
                </a:cubicBezTo>
                <a:cubicBezTo>
                  <a:pt x="502673" y="100059"/>
                  <a:pt x="484153" y="83125"/>
                  <a:pt x="488386" y="79421"/>
                </a:cubicBezTo>
                <a:cubicBezTo>
                  <a:pt x="492619" y="75717"/>
                  <a:pt x="524899" y="105879"/>
                  <a:pt x="513786" y="92121"/>
                </a:cubicBezTo>
                <a:cubicBezTo>
                  <a:pt x="502673" y="78363"/>
                  <a:pt x="406365" y="2163"/>
                  <a:pt x="440761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DEA8BFC3-26D4-5DA2-8600-54F52DBBFA20}"/>
              </a:ext>
            </a:extLst>
          </p:cNvPr>
          <p:cNvSpPr/>
          <p:nvPr/>
        </p:nvSpPr>
        <p:spPr>
          <a:xfrm>
            <a:off x="7196256" y="4390590"/>
            <a:ext cx="400683" cy="254569"/>
          </a:xfrm>
          <a:custGeom>
            <a:avLst/>
            <a:gdLst>
              <a:gd name="connsiteX0" fmla="*/ 36394 w 400683"/>
              <a:gd name="connsiteY0" fmla="*/ 41710 h 254569"/>
              <a:gd name="connsiteX1" fmla="*/ 1469 w 400683"/>
              <a:gd name="connsiteY1" fmla="*/ 117910 h 254569"/>
              <a:gd name="connsiteX2" fmla="*/ 52269 w 400683"/>
              <a:gd name="connsiteY2" fmla="*/ 203635 h 254569"/>
              <a:gd name="connsiteX3" fmla="*/ 93544 w 400683"/>
              <a:gd name="connsiteY3" fmla="*/ 241735 h 254569"/>
              <a:gd name="connsiteX4" fmla="*/ 166569 w 400683"/>
              <a:gd name="connsiteY4" fmla="*/ 254435 h 254569"/>
              <a:gd name="connsiteX5" fmla="*/ 249119 w 400683"/>
              <a:gd name="connsiteY5" fmla="*/ 235385 h 254569"/>
              <a:gd name="connsiteX6" fmla="*/ 309444 w 400683"/>
              <a:gd name="connsiteY6" fmla="*/ 178235 h 254569"/>
              <a:gd name="connsiteX7" fmla="*/ 328494 w 400683"/>
              <a:gd name="connsiteY7" fmla="*/ 130610 h 254569"/>
              <a:gd name="connsiteX8" fmla="*/ 328494 w 400683"/>
              <a:gd name="connsiteY8" fmla="*/ 73460 h 254569"/>
              <a:gd name="connsiteX9" fmla="*/ 398344 w 400683"/>
              <a:gd name="connsiteY9" fmla="*/ 127435 h 254569"/>
              <a:gd name="connsiteX10" fmla="*/ 379294 w 400683"/>
              <a:gd name="connsiteY10" fmla="*/ 54410 h 254569"/>
              <a:gd name="connsiteX11" fmla="*/ 331669 w 400683"/>
              <a:gd name="connsiteY11" fmla="*/ 13135 h 254569"/>
              <a:gd name="connsiteX12" fmla="*/ 249119 w 400683"/>
              <a:gd name="connsiteY12" fmla="*/ 435 h 254569"/>
              <a:gd name="connsiteX13" fmla="*/ 36394 w 400683"/>
              <a:gd name="connsiteY13" fmla="*/ 41710 h 25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683" h="254569">
                <a:moveTo>
                  <a:pt x="36394" y="41710"/>
                </a:moveTo>
                <a:cubicBezTo>
                  <a:pt x="-4881" y="61289"/>
                  <a:pt x="-1177" y="90923"/>
                  <a:pt x="1469" y="117910"/>
                </a:cubicBezTo>
                <a:cubicBezTo>
                  <a:pt x="4115" y="144898"/>
                  <a:pt x="36923" y="182998"/>
                  <a:pt x="52269" y="203635"/>
                </a:cubicBezTo>
                <a:cubicBezTo>
                  <a:pt x="67615" y="224272"/>
                  <a:pt x="74494" y="233268"/>
                  <a:pt x="93544" y="241735"/>
                </a:cubicBezTo>
                <a:cubicBezTo>
                  <a:pt x="112594" y="250202"/>
                  <a:pt x="140640" y="255493"/>
                  <a:pt x="166569" y="254435"/>
                </a:cubicBezTo>
                <a:cubicBezTo>
                  <a:pt x="192498" y="253377"/>
                  <a:pt x="225307" y="248085"/>
                  <a:pt x="249119" y="235385"/>
                </a:cubicBezTo>
                <a:cubicBezTo>
                  <a:pt x="272932" y="222685"/>
                  <a:pt x="296215" y="195698"/>
                  <a:pt x="309444" y="178235"/>
                </a:cubicBezTo>
                <a:cubicBezTo>
                  <a:pt x="322673" y="160773"/>
                  <a:pt x="325319" y="148073"/>
                  <a:pt x="328494" y="130610"/>
                </a:cubicBezTo>
                <a:cubicBezTo>
                  <a:pt x="331669" y="113148"/>
                  <a:pt x="316852" y="73989"/>
                  <a:pt x="328494" y="73460"/>
                </a:cubicBezTo>
                <a:cubicBezTo>
                  <a:pt x="340136" y="72931"/>
                  <a:pt x="389877" y="130610"/>
                  <a:pt x="398344" y="127435"/>
                </a:cubicBezTo>
                <a:cubicBezTo>
                  <a:pt x="406811" y="124260"/>
                  <a:pt x="390406" y="73460"/>
                  <a:pt x="379294" y="54410"/>
                </a:cubicBezTo>
                <a:cubicBezTo>
                  <a:pt x="368182" y="35360"/>
                  <a:pt x="353365" y="22131"/>
                  <a:pt x="331669" y="13135"/>
                </a:cubicBezTo>
                <a:cubicBezTo>
                  <a:pt x="309973" y="4139"/>
                  <a:pt x="296215" y="-1682"/>
                  <a:pt x="249119" y="435"/>
                </a:cubicBezTo>
                <a:cubicBezTo>
                  <a:pt x="202023" y="2552"/>
                  <a:pt x="77669" y="22131"/>
                  <a:pt x="36394" y="417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A883359D-3EBB-67D9-BC9D-A6FA1910EF6C}"/>
              </a:ext>
            </a:extLst>
          </p:cNvPr>
          <p:cNvSpPr/>
          <p:nvPr/>
        </p:nvSpPr>
        <p:spPr>
          <a:xfrm rot="6120052">
            <a:off x="7329500" y="4391949"/>
            <a:ext cx="69169" cy="138337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月 34">
            <a:extLst>
              <a:ext uri="{FF2B5EF4-FFF2-40B4-BE49-F238E27FC236}">
                <a16:creationId xmlns:a16="http://schemas.microsoft.com/office/drawing/2014/main" id="{4B10BB27-855C-BE0E-75A0-9940A718A725}"/>
              </a:ext>
            </a:extLst>
          </p:cNvPr>
          <p:cNvSpPr/>
          <p:nvPr/>
        </p:nvSpPr>
        <p:spPr>
          <a:xfrm rot="16588550">
            <a:off x="7325279" y="4491208"/>
            <a:ext cx="79845" cy="159690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F2CFCB4E-3CA8-A282-C929-15C0ADF255A6}"/>
              </a:ext>
            </a:extLst>
          </p:cNvPr>
          <p:cNvSpPr/>
          <p:nvPr/>
        </p:nvSpPr>
        <p:spPr>
          <a:xfrm>
            <a:off x="6924270" y="4317192"/>
            <a:ext cx="769430" cy="277070"/>
          </a:xfrm>
          <a:custGeom>
            <a:avLst/>
            <a:gdLst>
              <a:gd name="connsiteX0" fmla="*/ 405 w 769430"/>
              <a:gd name="connsiteY0" fmla="*/ 277033 h 277070"/>
              <a:gd name="connsiteX1" fmla="*/ 105180 w 769430"/>
              <a:gd name="connsiteY1" fmla="*/ 111933 h 277070"/>
              <a:gd name="connsiteX2" fmla="*/ 175030 w 769430"/>
              <a:gd name="connsiteY2" fmla="*/ 162733 h 277070"/>
              <a:gd name="connsiteX3" fmla="*/ 146455 w 769430"/>
              <a:gd name="connsiteY3" fmla="*/ 83358 h 277070"/>
              <a:gd name="connsiteX4" fmla="*/ 165505 w 769430"/>
              <a:gd name="connsiteY4" fmla="*/ 96058 h 277070"/>
              <a:gd name="connsiteX5" fmla="*/ 298855 w 769430"/>
              <a:gd name="connsiteY5" fmla="*/ 23033 h 277070"/>
              <a:gd name="connsiteX6" fmla="*/ 406805 w 769430"/>
              <a:gd name="connsiteY6" fmla="*/ 808 h 277070"/>
              <a:gd name="connsiteX7" fmla="*/ 346480 w 769430"/>
              <a:gd name="connsiteY7" fmla="*/ 32558 h 277070"/>
              <a:gd name="connsiteX8" fmla="*/ 362355 w 769430"/>
              <a:gd name="connsiteY8" fmla="*/ 99233 h 277070"/>
              <a:gd name="connsiteX9" fmla="*/ 349655 w 769430"/>
              <a:gd name="connsiteY9" fmla="*/ 35733 h 277070"/>
              <a:gd name="connsiteX10" fmla="*/ 489355 w 769430"/>
              <a:gd name="connsiteY10" fmla="*/ 808 h 277070"/>
              <a:gd name="connsiteX11" fmla="*/ 562380 w 769430"/>
              <a:gd name="connsiteY11" fmla="*/ 10333 h 277070"/>
              <a:gd name="connsiteX12" fmla="*/ 578255 w 769430"/>
              <a:gd name="connsiteY12" fmla="*/ 13508 h 277070"/>
              <a:gd name="connsiteX13" fmla="*/ 521105 w 769430"/>
              <a:gd name="connsiteY13" fmla="*/ 51608 h 277070"/>
              <a:gd name="connsiteX14" fmla="*/ 590955 w 769430"/>
              <a:gd name="connsiteY14" fmla="*/ 19858 h 277070"/>
              <a:gd name="connsiteX15" fmla="*/ 762405 w 769430"/>
              <a:gd name="connsiteY15" fmla="*/ 127808 h 277070"/>
              <a:gd name="connsiteX16" fmla="*/ 714780 w 769430"/>
              <a:gd name="connsiteY16" fmla="*/ 67483 h 277070"/>
              <a:gd name="connsiteX17" fmla="*/ 517930 w 769430"/>
              <a:gd name="connsiteY17" fmla="*/ 10333 h 277070"/>
              <a:gd name="connsiteX18" fmla="*/ 336955 w 769430"/>
              <a:gd name="connsiteY18" fmla="*/ 67483 h 277070"/>
              <a:gd name="connsiteX19" fmla="*/ 340130 w 769430"/>
              <a:gd name="connsiteY19" fmla="*/ 7158 h 277070"/>
              <a:gd name="connsiteX20" fmla="*/ 292505 w 769430"/>
              <a:gd name="connsiteY20" fmla="*/ 70658 h 277070"/>
              <a:gd name="connsiteX21" fmla="*/ 178205 w 769430"/>
              <a:gd name="connsiteY21" fmla="*/ 92883 h 277070"/>
              <a:gd name="connsiteX22" fmla="*/ 114705 w 769430"/>
              <a:gd name="connsiteY22" fmla="*/ 162733 h 277070"/>
              <a:gd name="connsiteX23" fmla="*/ 146455 w 769430"/>
              <a:gd name="connsiteY23" fmla="*/ 127808 h 277070"/>
              <a:gd name="connsiteX24" fmla="*/ 405 w 769430"/>
              <a:gd name="connsiteY24" fmla="*/ 277033 h 277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69430" h="277070">
                <a:moveTo>
                  <a:pt x="405" y="277033"/>
                </a:moveTo>
                <a:cubicBezTo>
                  <a:pt x="-6474" y="274387"/>
                  <a:pt x="76076" y="130983"/>
                  <a:pt x="105180" y="111933"/>
                </a:cubicBezTo>
                <a:cubicBezTo>
                  <a:pt x="134284" y="92883"/>
                  <a:pt x="168151" y="167495"/>
                  <a:pt x="175030" y="162733"/>
                </a:cubicBezTo>
                <a:cubicBezTo>
                  <a:pt x="181909" y="157971"/>
                  <a:pt x="146455" y="83358"/>
                  <a:pt x="146455" y="83358"/>
                </a:cubicBezTo>
                <a:cubicBezTo>
                  <a:pt x="144868" y="72246"/>
                  <a:pt x="140105" y="106112"/>
                  <a:pt x="165505" y="96058"/>
                </a:cubicBezTo>
                <a:cubicBezTo>
                  <a:pt x="190905" y="86004"/>
                  <a:pt x="258638" y="38908"/>
                  <a:pt x="298855" y="23033"/>
                </a:cubicBezTo>
                <a:cubicBezTo>
                  <a:pt x="339072" y="7158"/>
                  <a:pt x="398867" y="-780"/>
                  <a:pt x="406805" y="808"/>
                </a:cubicBezTo>
                <a:cubicBezTo>
                  <a:pt x="414743" y="2396"/>
                  <a:pt x="353888" y="16154"/>
                  <a:pt x="346480" y="32558"/>
                </a:cubicBezTo>
                <a:cubicBezTo>
                  <a:pt x="339072" y="48962"/>
                  <a:pt x="361826" y="98704"/>
                  <a:pt x="362355" y="99233"/>
                </a:cubicBezTo>
                <a:cubicBezTo>
                  <a:pt x="362884" y="99762"/>
                  <a:pt x="328488" y="52137"/>
                  <a:pt x="349655" y="35733"/>
                </a:cubicBezTo>
                <a:cubicBezTo>
                  <a:pt x="370822" y="19329"/>
                  <a:pt x="453901" y="5041"/>
                  <a:pt x="489355" y="808"/>
                </a:cubicBezTo>
                <a:cubicBezTo>
                  <a:pt x="524809" y="-3425"/>
                  <a:pt x="562380" y="10333"/>
                  <a:pt x="562380" y="10333"/>
                </a:cubicBezTo>
                <a:cubicBezTo>
                  <a:pt x="577197" y="12450"/>
                  <a:pt x="585134" y="6629"/>
                  <a:pt x="578255" y="13508"/>
                </a:cubicBezTo>
                <a:cubicBezTo>
                  <a:pt x="571376" y="20387"/>
                  <a:pt x="518988" y="50550"/>
                  <a:pt x="521105" y="51608"/>
                </a:cubicBezTo>
                <a:cubicBezTo>
                  <a:pt x="523222" y="52666"/>
                  <a:pt x="550738" y="7158"/>
                  <a:pt x="590955" y="19858"/>
                </a:cubicBezTo>
                <a:cubicBezTo>
                  <a:pt x="631172" y="32558"/>
                  <a:pt x="741768" y="119870"/>
                  <a:pt x="762405" y="127808"/>
                </a:cubicBezTo>
                <a:cubicBezTo>
                  <a:pt x="783043" y="135745"/>
                  <a:pt x="755526" y="87062"/>
                  <a:pt x="714780" y="67483"/>
                </a:cubicBezTo>
                <a:cubicBezTo>
                  <a:pt x="674034" y="47904"/>
                  <a:pt x="580901" y="10333"/>
                  <a:pt x="517930" y="10333"/>
                </a:cubicBezTo>
                <a:cubicBezTo>
                  <a:pt x="454959" y="10333"/>
                  <a:pt x="366588" y="68012"/>
                  <a:pt x="336955" y="67483"/>
                </a:cubicBezTo>
                <a:cubicBezTo>
                  <a:pt x="307322" y="66954"/>
                  <a:pt x="347538" y="6629"/>
                  <a:pt x="340130" y="7158"/>
                </a:cubicBezTo>
                <a:cubicBezTo>
                  <a:pt x="332722" y="7687"/>
                  <a:pt x="319493" y="56370"/>
                  <a:pt x="292505" y="70658"/>
                </a:cubicBezTo>
                <a:cubicBezTo>
                  <a:pt x="265518" y="84945"/>
                  <a:pt x="207838" y="77537"/>
                  <a:pt x="178205" y="92883"/>
                </a:cubicBezTo>
                <a:cubicBezTo>
                  <a:pt x="148572" y="108229"/>
                  <a:pt x="114705" y="162733"/>
                  <a:pt x="114705" y="162733"/>
                </a:cubicBezTo>
                <a:cubicBezTo>
                  <a:pt x="109413" y="168554"/>
                  <a:pt x="169738" y="114579"/>
                  <a:pt x="146455" y="127808"/>
                </a:cubicBezTo>
                <a:cubicBezTo>
                  <a:pt x="123172" y="141037"/>
                  <a:pt x="7284" y="279679"/>
                  <a:pt x="405" y="277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68244E38-B5C6-F246-6328-D8C03E6383D4}"/>
              </a:ext>
            </a:extLst>
          </p:cNvPr>
          <p:cNvSpPr/>
          <p:nvPr/>
        </p:nvSpPr>
        <p:spPr>
          <a:xfrm>
            <a:off x="6889084" y="4143355"/>
            <a:ext cx="839202" cy="489260"/>
          </a:xfrm>
          <a:custGeom>
            <a:avLst/>
            <a:gdLst>
              <a:gd name="connsiteX0" fmla="*/ 3841 w 839202"/>
              <a:gd name="connsiteY0" fmla="*/ 488970 h 489260"/>
              <a:gd name="connsiteX1" fmla="*/ 153066 w 839202"/>
              <a:gd name="connsiteY1" fmla="*/ 190520 h 489260"/>
              <a:gd name="connsiteX2" fmla="*/ 140366 w 839202"/>
              <a:gd name="connsiteY2" fmla="*/ 273070 h 489260"/>
              <a:gd name="connsiteX3" fmla="*/ 210216 w 839202"/>
              <a:gd name="connsiteY3" fmla="*/ 168295 h 489260"/>
              <a:gd name="connsiteX4" fmla="*/ 451516 w 839202"/>
              <a:gd name="connsiteY4" fmla="*/ 34945 h 489260"/>
              <a:gd name="connsiteX5" fmla="*/ 372141 w 839202"/>
              <a:gd name="connsiteY5" fmla="*/ 63520 h 489260"/>
              <a:gd name="connsiteX6" fmla="*/ 572166 w 839202"/>
              <a:gd name="connsiteY6" fmla="*/ 34945 h 489260"/>
              <a:gd name="connsiteX7" fmla="*/ 832516 w 839202"/>
              <a:gd name="connsiteY7" fmla="*/ 85745 h 489260"/>
              <a:gd name="connsiteX8" fmla="*/ 645191 w 839202"/>
              <a:gd name="connsiteY8" fmla="*/ 53995 h 489260"/>
              <a:gd name="connsiteX9" fmla="*/ 524541 w 839202"/>
              <a:gd name="connsiteY9" fmla="*/ 20 h 489260"/>
              <a:gd name="connsiteX10" fmla="*/ 838866 w 839202"/>
              <a:gd name="connsiteY10" fmla="*/ 60345 h 489260"/>
              <a:gd name="connsiteX11" fmla="*/ 454691 w 839202"/>
              <a:gd name="connsiteY11" fmla="*/ 22245 h 489260"/>
              <a:gd name="connsiteX12" fmla="*/ 229266 w 839202"/>
              <a:gd name="connsiteY12" fmla="*/ 117495 h 489260"/>
              <a:gd name="connsiteX13" fmla="*/ 299116 w 839202"/>
              <a:gd name="connsiteY13" fmla="*/ 76220 h 489260"/>
              <a:gd name="connsiteX14" fmla="*/ 105441 w 839202"/>
              <a:gd name="connsiteY14" fmla="*/ 260370 h 489260"/>
              <a:gd name="connsiteX15" fmla="*/ 124491 w 839202"/>
              <a:gd name="connsiteY15" fmla="*/ 184170 h 489260"/>
              <a:gd name="connsiteX16" fmla="*/ 13366 w 839202"/>
              <a:gd name="connsiteY16" fmla="*/ 368320 h 489260"/>
              <a:gd name="connsiteX17" fmla="*/ 38766 w 839202"/>
              <a:gd name="connsiteY17" fmla="*/ 247670 h 489260"/>
              <a:gd name="connsiteX18" fmla="*/ 3841 w 839202"/>
              <a:gd name="connsiteY18" fmla="*/ 488970 h 489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9202" h="489260">
                <a:moveTo>
                  <a:pt x="3841" y="488970"/>
                </a:moveTo>
                <a:cubicBezTo>
                  <a:pt x="22891" y="479445"/>
                  <a:pt x="130312" y="226503"/>
                  <a:pt x="153066" y="190520"/>
                </a:cubicBezTo>
                <a:cubicBezTo>
                  <a:pt x="175820" y="154537"/>
                  <a:pt x="130841" y="276774"/>
                  <a:pt x="140366" y="273070"/>
                </a:cubicBezTo>
                <a:cubicBezTo>
                  <a:pt x="149891" y="269366"/>
                  <a:pt x="158358" y="207982"/>
                  <a:pt x="210216" y="168295"/>
                </a:cubicBezTo>
                <a:cubicBezTo>
                  <a:pt x="262074" y="128608"/>
                  <a:pt x="424528" y="52408"/>
                  <a:pt x="451516" y="34945"/>
                </a:cubicBezTo>
                <a:cubicBezTo>
                  <a:pt x="478504" y="17482"/>
                  <a:pt x="352033" y="63520"/>
                  <a:pt x="372141" y="63520"/>
                </a:cubicBezTo>
                <a:cubicBezTo>
                  <a:pt x="392249" y="63520"/>
                  <a:pt x="495437" y="31241"/>
                  <a:pt x="572166" y="34945"/>
                </a:cubicBezTo>
                <a:cubicBezTo>
                  <a:pt x="648895" y="38649"/>
                  <a:pt x="820345" y="82570"/>
                  <a:pt x="832516" y="85745"/>
                </a:cubicBezTo>
                <a:cubicBezTo>
                  <a:pt x="844687" y="88920"/>
                  <a:pt x="696520" y="68283"/>
                  <a:pt x="645191" y="53995"/>
                </a:cubicBezTo>
                <a:cubicBezTo>
                  <a:pt x="593862" y="39707"/>
                  <a:pt x="492262" y="-1038"/>
                  <a:pt x="524541" y="20"/>
                </a:cubicBezTo>
                <a:cubicBezTo>
                  <a:pt x="556820" y="1078"/>
                  <a:pt x="850508" y="56641"/>
                  <a:pt x="838866" y="60345"/>
                </a:cubicBezTo>
                <a:cubicBezTo>
                  <a:pt x="827224" y="64049"/>
                  <a:pt x="556291" y="12720"/>
                  <a:pt x="454691" y="22245"/>
                </a:cubicBezTo>
                <a:cubicBezTo>
                  <a:pt x="353091" y="31770"/>
                  <a:pt x="255195" y="108499"/>
                  <a:pt x="229266" y="117495"/>
                </a:cubicBezTo>
                <a:cubicBezTo>
                  <a:pt x="203337" y="126491"/>
                  <a:pt x="319753" y="52408"/>
                  <a:pt x="299116" y="76220"/>
                </a:cubicBezTo>
                <a:cubicBezTo>
                  <a:pt x="278479" y="100032"/>
                  <a:pt x="134545" y="242378"/>
                  <a:pt x="105441" y="260370"/>
                </a:cubicBezTo>
                <a:cubicBezTo>
                  <a:pt x="76337" y="278362"/>
                  <a:pt x="139837" y="166178"/>
                  <a:pt x="124491" y="184170"/>
                </a:cubicBezTo>
                <a:cubicBezTo>
                  <a:pt x="109145" y="202162"/>
                  <a:pt x="27654" y="357737"/>
                  <a:pt x="13366" y="368320"/>
                </a:cubicBezTo>
                <a:cubicBezTo>
                  <a:pt x="-922" y="378903"/>
                  <a:pt x="34533" y="224387"/>
                  <a:pt x="38766" y="247670"/>
                </a:cubicBezTo>
                <a:cubicBezTo>
                  <a:pt x="42999" y="270953"/>
                  <a:pt x="-15209" y="498495"/>
                  <a:pt x="3841" y="488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D822BC09-8029-EA9C-BD1E-078FADF4BE34}"/>
              </a:ext>
            </a:extLst>
          </p:cNvPr>
          <p:cNvSpPr/>
          <p:nvPr/>
        </p:nvSpPr>
        <p:spPr>
          <a:xfrm>
            <a:off x="5956265" y="4387658"/>
            <a:ext cx="205840" cy="181583"/>
          </a:xfrm>
          <a:custGeom>
            <a:avLst/>
            <a:gdLst>
              <a:gd name="connsiteX0" fmla="*/ 35 w 205840"/>
              <a:gd name="connsiteY0" fmla="*/ 192 h 181583"/>
              <a:gd name="connsiteX1" fmla="*/ 161960 w 205840"/>
              <a:gd name="connsiteY1" fmla="*/ 108142 h 181583"/>
              <a:gd name="connsiteX2" fmla="*/ 117510 w 205840"/>
              <a:gd name="connsiteY2" fmla="*/ 47817 h 181583"/>
              <a:gd name="connsiteX3" fmla="*/ 196885 w 205840"/>
              <a:gd name="connsiteY3" fmla="*/ 152592 h 181583"/>
              <a:gd name="connsiteX4" fmla="*/ 203235 w 205840"/>
              <a:gd name="connsiteY4" fmla="*/ 177992 h 181583"/>
              <a:gd name="connsiteX5" fmla="*/ 203235 w 205840"/>
              <a:gd name="connsiteY5" fmla="*/ 162117 h 181583"/>
              <a:gd name="connsiteX6" fmla="*/ 171485 w 205840"/>
              <a:gd name="connsiteY6" fmla="*/ 181167 h 181583"/>
              <a:gd name="connsiteX7" fmla="*/ 177835 w 205840"/>
              <a:gd name="connsiteY7" fmla="*/ 139892 h 181583"/>
              <a:gd name="connsiteX8" fmla="*/ 35 w 205840"/>
              <a:gd name="connsiteY8" fmla="*/ 192 h 181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840" h="181583">
                <a:moveTo>
                  <a:pt x="35" y="192"/>
                </a:moveTo>
                <a:cubicBezTo>
                  <a:pt x="-2611" y="-5100"/>
                  <a:pt x="142381" y="100204"/>
                  <a:pt x="161960" y="108142"/>
                </a:cubicBezTo>
                <a:cubicBezTo>
                  <a:pt x="181539" y="116080"/>
                  <a:pt x="111689" y="40409"/>
                  <a:pt x="117510" y="47817"/>
                </a:cubicBezTo>
                <a:cubicBezTo>
                  <a:pt x="123331" y="55225"/>
                  <a:pt x="182598" y="130896"/>
                  <a:pt x="196885" y="152592"/>
                </a:cubicBezTo>
                <a:cubicBezTo>
                  <a:pt x="211173" y="174288"/>
                  <a:pt x="203235" y="177992"/>
                  <a:pt x="203235" y="177992"/>
                </a:cubicBezTo>
                <a:cubicBezTo>
                  <a:pt x="204293" y="179580"/>
                  <a:pt x="208527" y="161588"/>
                  <a:pt x="203235" y="162117"/>
                </a:cubicBezTo>
                <a:cubicBezTo>
                  <a:pt x="197943" y="162646"/>
                  <a:pt x="175718" y="184871"/>
                  <a:pt x="171485" y="181167"/>
                </a:cubicBezTo>
                <a:cubicBezTo>
                  <a:pt x="167252" y="177463"/>
                  <a:pt x="203764" y="168467"/>
                  <a:pt x="177835" y="139892"/>
                </a:cubicBezTo>
                <a:cubicBezTo>
                  <a:pt x="151906" y="111317"/>
                  <a:pt x="2681" y="5484"/>
                  <a:pt x="35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3C6A8B4C-768B-E84F-6E2F-99201FDEC7DD}"/>
              </a:ext>
            </a:extLst>
          </p:cNvPr>
          <p:cNvSpPr/>
          <p:nvPr/>
        </p:nvSpPr>
        <p:spPr>
          <a:xfrm>
            <a:off x="5447044" y="4571870"/>
            <a:ext cx="691152" cy="66857"/>
          </a:xfrm>
          <a:custGeom>
            <a:avLst/>
            <a:gdLst>
              <a:gd name="connsiteX0" fmla="*/ 1256 w 691152"/>
              <a:gd name="connsiteY0" fmla="*/ 50930 h 66857"/>
              <a:gd name="connsiteX1" fmla="*/ 467981 w 691152"/>
              <a:gd name="connsiteY1" fmla="*/ 38230 h 66857"/>
              <a:gd name="connsiteX2" fmla="*/ 404481 w 691152"/>
              <a:gd name="connsiteY2" fmla="*/ 22355 h 66857"/>
              <a:gd name="connsiteX3" fmla="*/ 553706 w 691152"/>
              <a:gd name="connsiteY3" fmla="*/ 31880 h 66857"/>
              <a:gd name="connsiteX4" fmla="*/ 521956 w 691152"/>
              <a:gd name="connsiteY4" fmla="*/ 16005 h 66857"/>
              <a:gd name="connsiteX5" fmla="*/ 658481 w 691152"/>
              <a:gd name="connsiteY5" fmla="*/ 25530 h 66857"/>
              <a:gd name="connsiteX6" fmla="*/ 544181 w 691152"/>
              <a:gd name="connsiteY6" fmla="*/ 19180 h 66857"/>
              <a:gd name="connsiteX7" fmla="*/ 664831 w 691152"/>
              <a:gd name="connsiteY7" fmla="*/ 28705 h 66857"/>
              <a:gd name="connsiteX8" fmla="*/ 690231 w 691152"/>
              <a:gd name="connsiteY8" fmla="*/ 130 h 66857"/>
              <a:gd name="connsiteX9" fmla="*/ 645781 w 691152"/>
              <a:gd name="connsiteY9" fmla="*/ 19180 h 66857"/>
              <a:gd name="connsiteX10" fmla="*/ 515606 w 691152"/>
              <a:gd name="connsiteY10" fmla="*/ 44580 h 66857"/>
              <a:gd name="connsiteX11" fmla="*/ 353681 w 691152"/>
              <a:gd name="connsiteY11" fmla="*/ 66805 h 66857"/>
              <a:gd name="connsiteX12" fmla="*/ 483856 w 691152"/>
              <a:gd name="connsiteY12" fmla="*/ 38230 h 66857"/>
              <a:gd name="connsiteX13" fmla="*/ 334631 w 691152"/>
              <a:gd name="connsiteY13" fmla="*/ 57280 h 66857"/>
              <a:gd name="connsiteX14" fmla="*/ 1256 w 691152"/>
              <a:gd name="connsiteY14" fmla="*/ 50930 h 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91152" h="66857">
                <a:moveTo>
                  <a:pt x="1256" y="50930"/>
                </a:moveTo>
                <a:cubicBezTo>
                  <a:pt x="23481" y="47755"/>
                  <a:pt x="400777" y="42992"/>
                  <a:pt x="467981" y="38230"/>
                </a:cubicBezTo>
                <a:cubicBezTo>
                  <a:pt x="535185" y="33467"/>
                  <a:pt x="390194" y="23413"/>
                  <a:pt x="404481" y="22355"/>
                </a:cubicBezTo>
                <a:cubicBezTo>
                  <a:pt x="418768" y="21297"/>
                  <a:pt x="534127" y="32938"/>
                  <a:pt x="553706" y="31880"/>
                </a:cubicBezTo>
                <a:cubicBezTo>
                  <a:pt x="573285" y="30822"/>
                  <a:pt x="504494" y="17063"/>
                  <a:pt x="521956" y="16005"/>
                </a:cubicBezTo>
                <a:lnTo>
                  <a:pt x="658481" y="25530"/>
                </a:lnTo>
                <a:cubicBezTo>
                  <a:pt x="662185" y="26059"/>
                  <a:pt x="543123" y="18651"/>
                  <a:pt x="544181" y="19180"/>
                </a:cubicBezTo>
                <a:cubicBezTo>
                  <a:pt x="545239" y="19709"/>
                  <a:pt x="640489" y="31880"/>
                  <a:pt x="664831" y="28705"/>
                </a:cubicBezTo>
                <a:cubicBezTo>
                  <a:pt x="689173" y="25530"/>
                  <a:pt x="693406" y="1717"/>
                  <a:pt x="690231" y="130"/>
                </a:cubicBezTo>
                <a:cubicBezTo>
                  <a:pt x="687056" y="-1457"/>
                  <a:pt x="674885" y="11772"/>
                  <a:pt x="645781" y="19180"/>
                </a:cubicBezTo>
                <a:cubicBezTo>
                  <a:pt x="616677" y="26588"/>
                  <a:pt x="564289" y="36643"/>
                  <a:pt x="515606" y="44580"/>
                </a:cubicBezTo>
                <a:cubicBezTo>
                  <a:pt x="466923" y="52517"/>
                  <a:pt x="358972" y="67863"/>
                  <a:pt x="353681" y="66805"/>
                </a:cubicBezTo>
                <a:cubicBezTo>
                  <a:pt x="348390" y="65747"/>
                  <a:pt x="487031" y="39817"/>
                  <a:pt x="483856" y="38230"/>
                </a:cubicBezTo>
                <a:cubicBezTo>
                  <a:pt x="480681" y="36643"/>
                  <a:pt x="411360" y="54105"/>
                  <a:pt x="334631" y="57280"/>
                </a:cubicBezTo>
                <a:cubicBezTo>
                  <a:pt x="257902" y="60455"/>
                  <a:pt x="-20969" y="54105"/>
                  <a:pt x="1256" y="5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46F1855C-9267-CF7A-BA56-671683377DD8}"/>
              </a:ext>
            </a:extLst>
          </p:cNvPr>
          <p:cNvSpPr/>
          <p:nvPr/>
        </p:nvSpPr>
        <p:spPr>
          <a:xfrm>
            <a:off x="5686141" y="4187825"/>
            <a:ext cx="467337" cy="342967"/>
          </a:xfrm>
          <a:custGeom>
            <a:avLst/>
            <a:gdLst>
              <a:gd name="connsiteX0" fmla="*/ 284 w 467337"/>
              <a:gd name="connsiteY0" fmla="*/ 0 h 342967"/>
              <a:gd name="connsiteX1" fmla="*/ 336834 w 467337"/>
              <a:gd name="connsiteY1" fmla="*/ 158750 h 342967"/>
              <a:gd name="connsiteX2" fmla="*/ 286034 w 467337"/>
              <a:gd name="connsiteY2" fmla="*/ 130175 h 342967"/>
              <a:gd name="connsiteX3" fmla="*/ 425734 w 467337"/>
              <a:gd name="connsiteY3" fmla="*/ 282575 h 342967"/>
              <a:gd name="connsiteX4" fmla="*/ 467009 w 467337"/>
              <a:gd name="connsiteY4" fmla="*/ 342900 h 342967"/>
              <a:gd name="connsiteX5" fmla="*/ 438434 w 467337"/>
              <a:gd name="connsiteY5" fmla="*/ 273050 h 342967"/>
              <a:gd name="connsiteX6" fmla="*/ 330484 w 467337"/>
              <a:gd name="connsiteY6" fmla="*/ 117475 h 342967"/>
              <a:gd name="connsiteX7" fmla="*/ 422559 w 467337"/>
              <a:gd name="connsiteY7" fmla="*/ 279400 h 342967"/>
              <a:gd name="connsiteX8" fmla="*/ 330484 w 467337"/>
              <a:gd name="connsiteY8" fmla="*/ 177800 h 342967"/>
              <a:gd name="connsiteX9" fmla="*/ 178084 w 467337"/>
              <a:gd name="connsiteY9" fmla="*/ 127000 h 342967"/>
              <a:gd name="connsiteX10" fmla="*/ 276509 w 467337"/>
              <a:gd name="connsiteY10" fmla="*/ 158750 h 342967"/>
              <a:gd name="connsiteX11" fmla="*/ 284 w 467337"/>
              <a:gd name="connsiteY11" fmla="*/ 0 h 342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7337" h="342967">
                <a:moveTo>
                  <a:pt x="284" y="0"/>
                </a:moveTo>
                <a:cubicBezTo>
                  <a:pt x="10338" y="0"/>
                  <a:pt x="289209" y="137054"/>
                  <a:pt x="336834" y="158750"/>
                </a:cubicBezTo>
                <a:cubicBezTo>
                  <a:pt x="384459" y="180446"/>
                  <a:pt x="271217" y="109538"/>
                  <a:pt x="286034" y="130175"/>
                </a:cubicBezTo>
                <a:cubicBezTo>
                  <a:pt x="300851" y="150812"/>
                  <a:pt x="395572" y="247121"/>
                  <a:pt x="425734" y="282575"/>
                </a:cubicBezTo>
                <a:cubicBezTo>
                  <a:pt x="455896" y="318029"/>
                  <a:pt x="464892" y="344488"/>
                  <a:pt x="467009" y="342900"/>
                </a:cubicBezTo>
                <a:cubicBezTo>
                  <a:pt x="469126" y="341312"/>
                  <a:pt x="461188" y="310621"/>
                  <a:pt x="438434" y="273050"/>
                </a:cubicBezTo>
                <a:cubicBezTo>
                  <a:pt x="415680" y="235479"/>
                  <a:pt x="333130" y="116417"/>
                  <a:pt x="330484" y="117475"/>
                </a:cubicBezTo>
                <a:cubicBezTo>
                  <a:pt x="327838" y="118533"/>
                  <a:pt x="422559" y="269346"/>
                  <a:pt x="422559" y="279400"/>
                </a:cubicBezTo>
                <a:cubicBezTo>
                  <a:pt x="422559" y="289454"/>
                  <a:pt x="371230" y="203200"/>
                  <a:pt x="330484" y="177800"/>
                </a:cubicBezTo>
                <a:cubicBezTo>
                  <a:pt x="289738" y="152400"/>
                  <a:pt x="187080" y="130175"/>
                  <a:pt x="178084" y="127000"/>
                </a:cubicBezTo>
                <a:cubicBezTo>
                  <a:pt x="169088" y="123825"/>
                  <a:pt x="303497" y="178858"/>
                  <a:pt x="276509" y="158750"/>
                </a:cubicBezTo>
                <a:cubicBezTo>
                  <a:pt x="249522" y="138642"/>
                  <a:pt x="-9770" y="0"/>
                  <a:pt x="2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34DD8AF3-2B8D-6E14-D82B-2FD34A8C054E}"/>
              </a:ext>
            </a:extLst>
          </p:cNvPr>
          <p:cNvSpPr/>
          <p:nvPr/>
        </p:nvSpPr>
        <p:spPr>
          <a:xfrm>
            <a:off x="5448253" y="4552950"/>
            <a:ext cx="737070" cy="130745"/>
          </a:xfrm>
          <a:custGeom>
            <a:avLst/>
            <a:gdLst>
              <a:gd name="connsiteX0" fmla="*/ 720772 w 737070"/>
              <a:gd name="connsiteY0" fmla="*/ 0 h 130745"/>
              <a:gd name="connsiteX1" fmla="*/ 727122 w 737070"/>
              <a:gd name="connsiteY1" fmla="*/ 60325 h 130745"/>
              <a:gd name="connsiteX2" fmla="*/ 663622 w 737070"/>
              <a:gd name="connsiteY2" fmla="*/ 63500 h 130745"/>
              <a:gd name="connsiteX3" fmla="*/ 581072 w 737070"/>
              <a:gd name="connsiteY3" fmla="*/ 60325 h 130745"/>
              <a:gd name="connsiteX4" fmla="*/ 282622 w 737070"/>
              <a:gd name="connsiteY4" fmla="*/ 114300 h 130745"/>
              <a:gd name="connsiteX5" fmla="*/ 577897 w 737070"/>
              <a:gd name="connsiteY5" fmla="*/ 111125 h 130745"/>
              <a:gd name="connsiteX6" fmla="*/ 47 w 737070"/>
              <a:gd name="connsiteY6" fmla="*/ 130175 h 130745"/>
              <a:gd name="connsiteX7" fmla="*/ 612822 w 737070"/>
              <a:gd name="connsiteY7" fmla="*/ 85725 h 130745"/>
              <a:gd name="connsiteX8" fmla="*/ 387397 w 737070"/>
              <a:gd name="connsiteY8" fmla="*/ 101600 h 130745"/>
              <a:gd name="connsiteX9" fmla="*/ 574722 w 737070"/>
              <a:gd name="connsiteY9" fmla="*/ 60325 h 130745"/>
              <a:gd name="connsiteX10" fmla="*/ 720772 w 737070"/>
              <a:gd name="connsiteY10" fmla="*/ 0 h 13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7070" h="130745">
                <a:moveTo>
                  <a:pt x="720772" y="0"/>
                </a:moveTo>
                <a:cubicBezTo>
                  <a:pt x="746172" y="0"/>
                  <a:pt x="736647" y="49742"/>
                  <a:pt x="727122" y="60325"/>
                </a:cubicBezTo>
                <a:cubicBezTo>
                  <a:pt x="717597" y="70908"/>
                  <a:pt x="687964" y="63500"/>
                  <a:pt x="663622" y="63500"/>
                </a:cubicBezTo>
                <a:cubicBezTo>
                  <a:pt x="639280" y="63500"/>
                  <a:pt x="644572" y="51858"/>
                  <a:pt x="581072" y="60325"/>
                </a:cubicBezTo>
                <a:cubicBezTo>
                  <a:pt x="517572" y="68792"/>
                  <a:pt x="283151" y="105833"/>
                  <a:pt x="282622" y="114300"/>
                </a:cubicBezTo>
                <a:cubicBezTo>
                  <a:pt x="282093" y="122767"/>
                  <a:pt x="624993" y="108479"/>
                  <a:pt x="577897" y="111125"/>
                </a:cubicBezTo>
                <a:cubicBezTo>
                  <a:pt x="530801" y="113771"/>
                  <a:pt x="-5774" y="134408"/>
                  <a:pt x="47" y="130175"/>
                </a:cubicBezTo>
                <a:cubicBezTo>
                  <a:pt x="5868" y="125942"/>
                  <a:pt x="612822" y="85725"/>
                  <a:pt x="612822" y="85725"/>
                </a:cubicBezTo>
                <a:cubicBezTo>
                  <a:pt x="677380" y="80963"/>
                  <a:pt x="393747" y="105833"/>
                  <a:pt x="387397" y="101600"/>
                </a:cubicBezTo>
                <a:cubicBezTo>
                  <a:pt x="381047" y="97367"/>
                  <a:pt x="520747" y="70379"/>
                  <a:pt x="574722" y="60325"/>
                </a:cubicBezTo>
                <a:cubicBezTo>
                  <a:pt x="628697" y="50271"/>
                  <a:pt x="695372" y="0"/>
                  <a:pt x="72077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0421F795-5D27-D929-96D6-EC9074702DA3}"/>
              </a:ext>
            </a:extLst>
          </p:cNvPr>
          <p:cNvSpPr/>
          <p:nvPr/>
        </p:nvSpPr>
        <p:spPr>
          <a:xfrm>
            <a:off x="5244795" y="4032515"/>
            <a:ext cx="766290" cy="196635"/>
          </a:xfrm>
          <a:custGeom>
            <a:avLst/>
            <a:gdLst>
              <a:gd name="connsiteX0" fmla="*/ 305 w 766290"/>
              <a:gd name="connsiteY0" fmla="*/ 196585 h 196635"/>
              <a:gd name="connsiteX1" fmla="*/ 403530 w 766290"/>
              <a:gd name="connsiteY1" fmla="*/ 9260 h 196635"/>
              <a:gd name="connsiteX2" fmla="*/ 365430 w 766290"/>
              <a:gd name="connsiteY2" fmla="*/ 31485 h 196635"/>
              <a:gd name="connsiteX3" fmla="*/ 498780 w 766290"/>
              <a:gd name="connsiteY3" fmla="*/ 56885 h 196635"/>
              <a:gd name="connsiteX4" fmla="*/ 762305 w 766290"/>
              <a:gd name="connsiteY4" fmla="*/ 136260 h 196635"/>
              <a:gd name="connsiteX5" fmla="*/ 644830 w 766290"/>
              <a:gd name="connsiteY5" fmla="*/ 104510 h 196635"/>
              <a:gd name="connsiteX6" fmla="*/ 470205 w 766290"/>
              <a:gd name="connsiteY6" fmla="*/ 79110 h 196635"/>
              <a:gd name="connsiteX7" fmla="*/ 368605 w 766290"/>
              <a:gd name="connsiteY7" fmla="*/ 82285 h 196635"/>
              <a:gd name="connsiteX8" fmla="*/ 559105 w 766290"/>
              <a:gd name="connsiteY8" fmla="*/ 41010 h 196635"/>
              <a:gd name="connsiteX9" fmla="*/ 314630 w 766290"/>
              <a:gd name="connsiteY9" fmla="*/ 44185 h 196635"/>
              <a:gd name="connsiteX10" fmla="*/ 295580 w 766290"/>
              <a:gd name="connsiteY10" fmla="*/ 31485 h 196635"/>
              <a:gd name="connsiteX11" fmla="*/ 336855 w 766290"/>
              <a:gd name="connsiteY11" fmla="*/ 28310 h 196635"/>
              <a:gd name="connsiteX12" fmla="*/ 305 w 766290"/>
              <a:gd name="connsiteY12" fmla="*/ 196585 h 19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6290" h="196635">
                <a:moveTo>
                  <a:pt x="305" y="196585"/>
                </a:moveTo>
                <a:cubicBezTo>
                  <a:pt x="11418" y="193410"/>
                  <a:pt x="342676" y="36777"/>
                  <a:pt x="403530" y="9260"/>
                </a:cubicBezTo>
                <a:cubicBezTo>
                  <a:pt x="464384" y="-18257"/>
                  <a:pt x="349555" y="23548"/>
                  <a:pt x="365430" y="31485"/>
                </a:cubicBezTo>
                <a:cubicBezTo>
                  <a:pt x="381305" y="39422"/>
                  <a:pt x="432634" y="39422"/>
                  <a:pt x="498780" y="56885"/>
                </a:cubicBezTo>
                <a:cubicBezTo>
                  <a:pt x="564926" y="74347"/>
                  <a:pt x="737963" y="128323"/>
                  <a:pt x="762305" y="136260"/>
                </a:cubicBezTo>
                <a:cubicBezTo>
                  <a:pt x="786647" y="144197"/>
                  <a:pt x="693513" y="114035"/>
                  <a:pt x="644830" y="104510"/>
                </a:cubicBezTo>
                <a:cubicBezTo>
                  <a:pt x="596147" y="94985"/>
                  <a:pt x="516242" y="82814"/>
                  <a:pt x="470205" y="79110"/>
                </a:cubicBezTo>
                <a:cubicBezTo>
                  <a:pt x="424168" y="75406"/>
                  <a:pt x="353788" y="88635"/>
                  <a:pt x="368605" y="82285"/>
                </a:cubicBezTo>
                <a:cubicBezTo>
                  <a:pt x="383422" y="75935"/>
                  <a:pt x="568101" y="47360"/>
                  <a:pt x="559105" y="41010"/>
                </a:cubicBezTo>
                <a:cubicBezTo>
                  <a:pt x="550109" y="34660"/>
                  <a:pt x="358551" y="45772"/>
                  <a:pt x="314630" y="44185"/>
                </a:cubicBezTo>
                <a:cubicBezTo>
                  <a:pt x="270709" y="42598"/>
                  <a:pt x="291876" y="34131"/>
                  <a:pt x="295580" y="31485"/>
                </a:cubicBezTo>
                <a:cubicBezTo>
                  <a:pt x="299284" y="28839"/>
                  <a:pt x="388713" y="3439"/>
                  <a:pt x="336855" y="28310"/>
                </a:cubicBezTo>
                <a:cubicBezTo>
                  <a:pt x="284997" y="53181"/>
                  <a:pt x="-10808" y="199760"/>
                  <a:pt x="305" y="1965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256E27A1-42F9-CA73-B417-1F6476D9FFAF}"/>
              </a:ext>
            </a:extLst>
          </p:cNvPr>
          <p:cNvSpPr/>
          <p:nvPr/>
        </p:nvSpPr>
        <p:spPr>
          <a:xfrm>
            <a:off x="7107655" y="4212417"/>
            <a:ext cx="493799" cy="153686"/>
          </a:xfrm>
          <a:custGeom>
            <a:avLst/>
            <a:gdLst>
              <a:gd name="connsiteX0" fmla="*/ 1170 w 493799"/>
              <a:gd name="connsiteY0" fmla="*/ 153208 h 153686"/>
              <a:gd name="connsiteX1" fmla="*/ 331370 w 493799"/>
              <a:gd name="connsiteY1" fmla="*/ 3983 h 153686"/>
              <a:gd name="connsiteX2" fmla="*/ 271045 w 493799"/>
              <a:gd name="connsiteY2" fmla="*/ 45258 h 153686"/>
              <a:gd name="connsiteX3" fmla="*/ 407570 w 493799"/>
              <a:gd name="connsiteY3" fmla="*/ 70658 h 153686"/>
              <a:gd name="connsiteX4" fmla="*/ 493295 w 493799"/>
              <a:gd name="connsiteY4" fmla="*/ 77008 h 153686"/>
              <a:gd name="connsiteX5" fmla="*/ 369470 w 493799"/>
              <a:gd name="connsiteY5" fmla="*/ 57958 h 153686"/>
              <a:gd name="connsiteX6" fmla="*/ 194845 w 493799"/>
              <a:gd name="connsiteY6" fmla="*/ 61133 h 153686"/>
              <a:gd name="connsiteX7" fmla="*/ 220245 w 493799"/>
              <a:gd name="connsiteY7" fmla="*/ 51608 h 153686"/>
              <a:gd name="connsiteX8" fmla="*/ 1170 w 493799"/>
              <a:gd name="connsiteY8" fmla="*/ 153208 h 15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3799" h="153686">
                <a:moveTo>
                  <a:pt x="1170" y="153208"/>
                </a:moveTo>
                <a:cubicBezTo>
                  <a:pt x="19691" y="145271"/>
                  <a:pt x="286391" y="21975"/>
                  <a:pt x="331370" y="3983"/>
                </a:cubicBezTo>
                <a:cubicBezTo>
                  <a:pt x="376349" y="-14009"/>
                  <a:pt x="258345" y="34146"/>
                  <a:pt x="271045" y="45258"/>
                </a:cubicBezTo>
                <a:cubicBezTo>
                  <a:pt x="283745" y="56370"/>
                  <a:pt x="370528" y="65366"/>
                  <a:pt x="407570" y="70658"/>
                </a:cubicBezTo>
                <a:cubicBezTo>
                  <a:pt x="444612" y="75950"/>
                  <a:pt x="499645" y="79125"/>
                  <a:pt x="493295" y="77008"/>
                </a:cubicBezTo>
                <a:cubicBezTo>
                  <a:pt x="486945" y="74891"/>
                  <a:pt x="419212" y="60604"/>
                  <a:pt x="369470" y="57958"/>
                </a:cubicBezTo>
                <a:cubicBezTo>
                  <a:pt x="319728" y="55312"/>
                  <a:pt x="219716" y="62191"/>
                  <a:pt x="194845" y="61133"/>
                </a:cubicBezTo>
                <a:cubicBezTo>
                  <a:pt x="169974" y="60075"/>
                  <a:pt x="250937" y="35204"/>
                  <a:pt x="220245" y="51608"/>
                </a:cubicBezTo>
                <a:cubicBezTo>
                  <a:pt x="189553" y="68012"/>
                  <a:pt x="-17351" y="161145"/>
                  <a:pt x="1170" y="15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42827AA5-6B35-08F5-ADEB-FB06CAE4D3F4}"/>
              </a:ext>
            </a:extLst>
          </p:cNvPr>
          <p:cNvSpPr/>
          <p:nvPr/>
        </p:nvSpPr>
        <p:spPr>
          <a:xfrm>
            <a:off x="6866554" y="3911549"/>
            <a:ext cx="359931" cy="545791"/>
          </a:xfrm>
          <a:custGeom>
            <a:avLst/>
            <a:gdLst>
              <a:gd name="connsiteX0" fmla="*/ 971 w 359931"/>
              <a:gd name="connsiteY0" fmla="*/ 123876 h 545791"/>
              <a:gd name="connsiteX1" fmla="*/ 7321 w 359931"/>
              <a:gd name="connsiteY1" fmla="*/ 241351 h 545791"/>
              <a:gd name="connsiteX2" fmla="*/ 13671 w 359931"/>
              <a:gd name="connsiteY2" fmla="*/ 419151 h 545791"/>
              <a:gd name="connsiteX3" fmla="*/ 51771 w 359931"/>
              <a:gd name="connsiteY3" fmla="*/ 311201 h 545791"/>
              <a:gd name="connsiteX4" fmla="*/ 42246 w 359931"/>
              <a:gd name="connsiteY4" fmla="*/ 536626 h 545791"/>
              <a:gd name="connsiteX5" fmla="*/ 58121 w 359931"/>
              <a:gd name="connsiteY5" fmla="*/ 476301 h 545791"/>
              <a:gd name="connsiteX6" fmla="*/ 188296 w 359931"/>
              <a:gd name="connsiteY6" fmla="*/ 241351 h 545791"/>
              <a:gd name="connsiteX7" fmla="*/ 61296 w 359931"/>
              <a:gd name="connsiteY7" fmla="*/ 441376 h 545791"/>
              <a:gd name="connsiteX8" fmla="*/ 73996 w 359931"/>
              <a:gd name="connsiteY8" fmla="*/ 317551 h 545791"/>
              <a:gd name="connsiteX9" fmla="*/ 147021 w 359931"/>
              <a:gd name="connsiteY9" fmla="*/ 165151 h 545791"/>
              <a:gd name="connsiteX10" fmla="*/ 359746 w 359931"/>
              <a:gd name="connsiteY10" fmla="*/ 51 h 545791"/>
              <a:gd name="connsiteX11" fmla="*/ 181946 w 359931"/>
              <a:gd name="connsiteY11" fmla="*/ 149276 h 545791"/>
              <a:gd name="connsiteX12" fmla="*/ 54946 w 359931"/>
              <a:gd name="connsiteY12" fmla="*/ 311201 h 545791"/>
              <a:gd name="connsiteX13" fmla="*/ 32721 w 359931"/>
              <a:gd name="connsiteY13" fmla="*/ 352476 h 545791"/>
              <a:gd name="connsiteX14" fmla="*/ 29546 w 359931"/>
              <a:gd name="connsiteY14" fmla="*/ 257226 h 545791"/>
              <a:gd name="connsiteX15" fmla="*/ 140671 w 359931"/>
              <a:gd name="connsiteY15" fmla="*/ 111176 h 545791"/>
              <a:gd name="connsiteX16" fmla="*/ 29546 w 359931"/>
              <a:gd name="connsiteY16" fmla="*/ 257226 h 545791"/>
              <a:gd name="connsiteX17" fmla="*/ 971 w 359931"/>
              <a:gd name="connsiteY17" fmla="*/ 123876 h 545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59931" h="545791">
                <a:moveTo>
                  <a:pt x="971" y="123876"/>
                </a:moveTo>
                <a:cubicBezTo>
                  <a:pt x="-2733" y="121230"/>
                  <a:pt x="5204" y="192139"/>
                  <a:pt x="7321" y="241351"/>
                </a:cubicBezTo>
                <a:cubicBezTo>
                  <a:pt x="9438" y="290563"/>
                  <a:pt x="6263" y="407509"/>
                  <a:pt x="13671" y="419151"/>
                </a:cubicBezTo>
                <a:cubicBezTo>
                  <a:pt x="21079" y="430793"/>
                  <a:pt x="47009" y="291622"/>
                  <a:pt x="51771" y="311201"/>
                </a:cubicBezTo>
                <a:cubicBezTo>
                  <a:pt x="56533" y="330780"/>
                  <a:pt x="41188" y="509109"/>
                  <a:pt x="42246" y="536626"/>
                </a:cubicBezTo>
                <a:cubicBezTo>
                  <a:pt x="43304" y="564143"/>
                  <a:pt x="33779" y="525513"/>
                  <a:pt x="58121" y="476301"/>
                </a:cubicBezTo>
                <a:cubicBezTo>
                  <a:pt x="82463" y="427089"/>
                  <a:pt x="187767" y="247172"/>
                  <a:pt x="188296" y="241351"/>
                </a:cubicBezTo>
                <a:cubicBezTo>
                  <a:pt x="188825" y="235530"/>
                  <a:pt x="80346" y="428676"/>
                  <a:pt x="61296" y="441376"/>
                </a:cubicBezTo>
                <a:cubicBezTo>
                  <a:pt x="42246" y="454076"/>
                  <a:pt x="59709" y="363588"/>
                  <a:pt x="73996" y="317551"/>
                </a:cubicBezTo>
                <a:cubicBezTo>
                  <a:pt x="88283" y="271514"/>
                  <a:pt x="99396" y="218068"/>
                  <a:pt x="147021" y="165151"/>
                </a:cubicBezTo>
                <a:cubicBezTo>
                  <a:pt x="194646" y="112234"/>
                  <a:pt x="353925" y="2697"/>
                  <a:pt x="359746" y="51"/>
                </a:cubicBezTo>
                <a:cubicBezTo>
                  <a:pt x="365567" y="-2595"/>
                  <a:pt x="232746" y="97418"/>
                  <a:pt x="181946" y="149276"/>
                </a:cubicBezTo>
                <a:cubicBezTo>
                  <a:pt x="131146" y="201134"/>
                  <a:pt x="79817" y="277334"/>
                  <a:pt x="54946" y="311201"/>
                </a:cubicBezTo>
                <a:cubicBezTo>
                  <a:pt x="30075" y="345068"/>
                  <a:pt x="36954" y="361472"/>
                  <a:pt x="32721" y="352476"/>
                </a:cubicBezTo>
                <a:cubicBezTo>
                  <a:pt x="28488" y="343480"/>
                  <a:pt x="11554" y="297443"/>
                  <a:pt x="29546" y="257226"/>
                </a:cubicBezTo>
                <a:cubicBezTo>
                  <a:pt x="47538" y="217009"/>
                  <a:pt x="140671" y="111176"/>
                  <a:pt x="140671" y="111176"/>
                </a:cubicBezTo>
                <a:cubicBezTo>
                  <a:pt x="140671" y="111176"/>
                  <a:pt x="53888" y="251405"/>
                  <a:pt x="29546" y="257226"/>
                </a:cubicBezTo>
                <a:cubicBezTo>
                  <a:pt x="5204" y="263047"/>
                  <a:pt x="4675" y="126522"/>
                  <a:pt x="971" y="12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1B103D3B-E405-2DDF-AA6D-7A29E99325BF}"/>
              </a:ext>
            </a:extLst>
          </p:cNvPr>
          <p:cNvSpPr/>
          <p:nvPr/>
        </p:nvSpPr>
        <p:spPr>
          <a:xfrm>
            <a:off x="7015616" y="3915291"/>
            <a:ext cx="496753" cy="317077"/>
          </a:xfrm>
          <a:custGeom>
            <a:avLst/>
            <a:gdLst>
              <a:gd name="connsiteX0" fmla="*/ 1134 w 496753"/>
              <a:gd name="connsiteY0" fmla="*/ 316984 h 317077"/>
              <a:gd name="connsiteX1" fmla="*/ 382134 w 496753"/>
              <a:gd name="connsiteY1" fmla="*/ 177284 h 317077"/>
              <a:gd name="connsiteX2" fmla="*/ 261484 w 496753"/>
              <a:gd name="connsiteY2" fmla="*/ 193159 h 317077"/>
              <a:gd name="connsiteX3" fmla="*/ 496434 w 496753"/>
              <a:gd name="connsiteY3" fmla="*/ 24884 h 317077"/>
              <a:gd name="connsiteX4" fmla="*/ 309109 w 496753"/>
              <a:gd name="connsiteY4" fmla="*/ 142359 h 317077"/>
              <a:gd name="connsiteX5" fmla="*/ 178934 w 496753"/>
              <a:gd name="connsiteY5" fmla="*/ 205859 h 317077"/>
              <a:gd name="connsiteX6" fmla="*/ 296409 w 496753"/>
              <a:gd name="connsiteY6" fmla="*/ 101084 h 317077"/>
              <a:gd name="connsiteX7" fmla="*/ 458334 w 496753"/>
              <a:gd name="connsiteY7" fmla="*/ 2659 h 317077"/>
              <a:gd name="connsiteX8" fmla="*/ 169409 w 496753"/>
              <a:gd name="connsiteY8" fmla="*/ 212209 h 317077"/>
              <a:gd name="connsiteX9" fmla="*/ 271009 w 496753"/>
              <a:gd name="connsiteY9" fmla="*/ 177284 h 317077"/>
              <a:gd name="connsiteX10" fmla="*/ 185284 w 496753"/>
              <a:gd name="connsiteY10" fmla="*/ 224909 h 317077"/>
              <a:gd name="connsiteX11" fmla="*/ 261484 w 496753"/>
              <a:gd name="connsiteY11" fmla="*/ 199509 h 317077"/>
              <a:gd name="connsiteX12" fmla="*/ 1134 w 496753"/>
              <a:gd name="connsiteY12" fmla="*/ 316984 h 31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6753" h="317077">
                <a:moveTo>
                  <a:pt x="1134" y="316984"/>
                </a:moveTo>
                <a:cubicBezTo>
                  <a:pt x="21242" y="313280"/>
                  <a:pt x="338742" y="197921"/>
                  <a:pt x="382134" y="177284"/>
                </a:cubicBezTo>
                <a:cubicBezTo>
                  <a:pt x="425526" y="156646"/>
                  <a:pt x="242434" y="218559"/>
                  <a:pt x="261484" y="193159"/>
                </a:cubicBezTo>
                <a:cubicBezTo>
                  <a:pt x="280534" y="167759"/>
                  <a:pt x="488497" y="33351"/>
                  <a:pt x="496434" y="24884"/>
                </a:cubicBezTo>
                <a:cubicBezTo>
                  <a:pt x="504372" y="16417"/>
                  <a:pt x="362026" y="112196"/>
                  <a:pt x="309109" y="142359"/>
                </a:cubicBezTo>
                <a:cubicBezTo>
                  <a:pt x="256192" y="172521"/>
                  <a:pt x="181051" y="212738"/>
                  <a:pt x="178934" y="205859"/>
                </a:cubicBezTo>
                <a:cubicBezTo>
                  <a:pt x="176817" y="198980"/>
                  <a:pt x="249843" y="134951"/>
                  <a:pt x="296409" y="101084"/>
                </a:cubicBezTo>
                <a:cubicBezTo>
                  <a:pt x="342975" y="67217"/>
                  <a:pt x="479501" y="-15862"/>
                  <a:pt x="458334" y="2659"/>
                </a:cubicBezTo>
                <a:cubicBezTo>
                  <a:pt x="437167" y="21180"/>
                  <a:pt x="200630" y="183105"/>
                  <a:pt x="169409" y="212209"/>
                </a:cubicBezTo>
                <a:cubicBezTo>
                  <a:pt x="138188" y="241313"/>
                  <a:pt x="268363" y="175167"/>
                  <a:pt x="271009" y="177284"/>
                </a:cubicBezTo>
                <a:cubicBezTo>
                  <a:pt x="273655" y="179401"/>
                  <a:pt x="186871" y="221205"/>
                  <a:pt x="185284" y="224909"/>
                </a:cubicBezTo>
                <a:cubicBezTo>
                  <a:pt x="183697" y="228613"/>
                  <a:pt x="288472" y="185751"/>
                  <a:pt x="261484" y="199509"/>
                </a:cubicBezTo>
                <a:cubicBezTo>
                  <a:pt x="234497" y="213267"/>
                  <a:pt x="-18974" y="320688"/>
                  <a:pt x="1134" y="316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01B2578E-B021-E28E-826B-4B051E80A8AE}"/>
              </a:ext>
            </a:extLst>
          </p:cNvPr>
          <p:cNvSpPr/>
          <p:nvPr/>
        </p:nvSpPr>
        <p:spPr>
          <a:xfrm>
            <a:off x="6870691" y="3904047"/>
            <a:ext cx="252698" cy="207582"/>
          </a:xfrm>
          <a:custGeom>
            <a:avLst/>
            <a:gdLst>
              <a:gd name="connsiteX0" fmla="*/ 250834 w 252698"/>
              <a:gd name="connsiteY0" fmla="*/ 1203 h 207582"/>
              <a:gd name="connsiteX1" fmla="*/ 136534 w 252698"/>
              <a:gd name="connsiteY1" fmla="*/ 121853 h 207582"/>
              <a:gd name="connsiteX2" fmla="*/ 44459 w 252698"/>
              <a:gd name="connsiteY2" fmla="*/ 207578 h 207582"/>
              <a:gd name="connsiteX3" fmla="*/ 101609 w 252698"/>
              <a:gd name="connsiteY3" fmla="*/ 118678 h 207582"/>
              <a:gd name="connsiteX4" fmla="*/ 25409 w 252698"/>
              <a:gd name="connsiteY4" fmla="*/ 137728 h 207582"/>
              <a:gd name="connsiteX5" fmla="*/ 95259 w 252698"/>
              <a:gd name="connsiteY5" fmla="*/ 45653 h 207582"/>
              <a:gd name="connsiteX6" fmla="*/ 9 w 252698"/>
              <a:gd name="connsiteY6" fmla="*/ 163128 h 207582"/>
              <a:gd name="connsiteX7" fmla="*/ 88909 w 252698"/>
              <a:gd name="connsiteY7" fmla="*/ 137728 h 207582"/>
              <a:gd name="connsiteX8" fmla="*/ 38109 w 252698"/>
              <a:gd name="connsiteY8" fmla="*/ 201228 h 207582"/>
              <a:gd name="connsiteX9" fmla="*/ 250834 w 252698"/>
              <a:gd name="connsiteY9" fmla="*/ 1203 h 20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698" h="207582">
                <a:moveTo>
                  <a:pt x="250834" y="1203"/>
                </a:moveTo>
                <a:cubicBezTo>
                  <a:pt x="267238" y="-12026"/>
                  <a:pt x="170930" y="87457"/>
                  <a:pt x="136534" y="121853"/>
                </a:cubicBezTo>
                <a:cubicBezTo>
                  <a:pt x="102138" y="156249"/>
                  <a:pt x="50280" y="208107"/>
                  <a:pt x="44459" y="207578"/>
                </a:cubicBezTo>
                <a:cubicBezTo>
                  <a:pt x="38638" y="207049"/>
                  <a:pt x="104784" y="130320"/>
                  <a:pt x="101609" y="118678"/>
                </a:cubicBezTo>
                <a:cubicBezTo>
                  <a:pt x="98434" y="107036"/>
                  <a:pt x="26467" y="149899"/>
                  <a:pt x="25409" y="137728"/>
                </a:cubicBezTo>
                <a:cubicBezTo>
                  <a:pt x="24351" y="125557"/>
                  <a:pt x="99492" y="41420"/>
                  <a:pt x="95259" y="45653"/>
                </a:cubicBezTo>
                <a:cubicBezTo>
                  <a:pt x="91026" y="49886"/>
                  <a:pt x="1067" y="147782"/>
                  <a:pt x="9" y="163128"/>
                </a:cubicBezTo>
                <a:cubicBezTo>
                  <a:pt x="-1049" y="178474"/>
                  <a:pt x="82559" y="131378"/>
                  <a:pt x="88909" y="137728"/>
                </a:cubicBezTo>
                <a:cubicBezTo>
                  <a:pt x="95259" y="144078"/>
                  <a:pt x="11122" y="222924"/>
                  <a:pt x="38109" y="201228"/>
                </a:cubicBezTo>
                <a:cubicBezTo>
                  <a:pt x="65096" y="179532"/>
                  <a:pt x="234430" y="14432"/>
                  <a:pt x="250834" y="1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E9E5BCA3-DF30-E677-589E-8C35A9C58553}"/>
              </a:ext>
            </a:extLst>
          </p:cNvPr>
          <p:cNvSpPr/>
          <p:nvPr/>
        </p:nvSpPr>
        <p:spPr>
          <a:xfrm>
            <a:off x="6977711" y="3863695"/>
            <a:ext cx="455746" cy="312035"/>
          </a:xfrm>
          <a:custGeom>
            <a:avLst/>
            <a:gdLst>
              <a:gd name="connsiteX0" fmla="*/ 7289 w 455746"/>
              <a:gd name="connsiteY0" fmla="*/ 301905 h 312035"/>
              <a:gd name="connsiteX1" fmla="*/ 369239 w 455746"/>
              <a:gd name="connsiteY1" fmla="*/ 9805 h 312035"/>
              <a:gd name="connsiteX2" fmla="*/ 197789 w 455746"/>
              <a:gd name="connsiteY2" fmla="*/ 130455 h 312035"/>
              <a:gd name="connsiteX3" fmla="*/ 448614 w 455746"/>
              <a:gd name="connsiteY3" fmla="*/ 3455 h 312035"/>
              <a:gd name="connsiteX4" fmla="*/ 366064 w 455746"/>
              <a:gd name="connsiteY4" fmla="*/ 60605 h 312035"/>
              <a:gd name="connsiteX5" fmla="*/ 146989 w 455746"/>
              <a:gd name="connsiteY5" fmla="*/ 311430 h 312035"/>
              <a:gd name="connsiteX6" fmla="*/ 273989 w 455746"/>
              <a:gd name="connsiteY6" fmla="*/ 133630 h 312035"/>
              <a:gd name="connsiteX7" fmla="*/ 134289 w 455746"/>
              <a:gd name="connsiteY7" fmla="*/ 222530 h 312035"/>
              <a:gd name="connsiteX8" fmla="*/ 7289 w 455746"/>
              <a:gd name="connsiteY8" fmla="*/ 301905 h 3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5746" h="312035">
                <a:moveTo>
                  <a:pt x="7289" y="301905"/>
                </a:moveTo>
                <a:cubicBezTo>
                  <a:pt x="46447" y="266451"/>
                  <a:pt x="337489" y="38380"/>
                  <a:pt x="369239" y="9805"/>
                </a:cubicBezTo>
                <a:cubicBezTo>
                  <a:pt x="400989" y="-18770"/>
                  <a:pt x="184560" y="131513"/>
                  <a:pt x="197789" y="130455"/>
                </a:cubicBezTo>
                <a:cubicBezTo>
                  <a:pt x="211018" y="129397"/>
                  <a:pt x="420568" y="15097"/>
                  <a:pt x="448614" y="3455"/>
                </a:cubicBezTo>
                <a:cubicBezTo>
                  <a:pt x="476660" y="-8187"/>
                  <a:pt x="416335" y="9276"/>
                  <a:pt x="366064" y="60605"/>
                </a:cubicBezTo>
                <a:cubicBezTo>
                  <a:pt x="315793" y="111934"/>
                  <a:pt x="162335" y="299259"/>
                  <a:pt x="146989" y="311430"/>
                </a:cubicBezTo>
                <a:cubicBezTo>
                  <a:pt x="131643" y="323601"/>
                  <a:pt x="276106" y="148447"/>
                  <a:pt x="273989" y="133630"/>
                </a:cubicBezTo>
                <a:cubicBezTo>
                  <a:pt x="271872" y="118813"/>
                  <a:pt x="170802" y="195542"/>
                  <a:pt x="134289" y="222530"/>
                </a:cubicBezTo>
                <a:cubicBezTo>
                  <a:pt x="97776" y="249518"/>
                  <a:pt x="-31869" y="337359"/>
                  <a:pt x="7289" y="301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0F95470B-E1E8-8F38-4FD8-71DA4D2CA33B}"/>
              </a:ext>
            </a:extLst>
          </p:cNvPr>
          <p:cNvSpPr/>
          <p:nvPr/>
        </p:nvSpPr>
        <p:spPr>
          <a:xfrm>
            <a:off x="6948900" y="4013038"/>
            <a:ext cx="169492" cy="298830"/>
          </a:xfrm>
          <a:custGeom>
            <a:avLst/>
            <a:gdLst>
              <a:gd name="connsiteX0" fmla="*/ 169450 w 169492"/>
              <a:gd name="connsiteY0" fmla="*/ 162 h 298830"/>
              <a:gd name="connsiteX1" fmla="*/ 39275 w 169492"/>
              <a:gd name="connsiteY1" fmla="*/ 162087 h 298830"/>
              <a:gd name="connsiteX2" fmla="*/ 105950 w 169492"/>
              <a:gd name="connsiteY2" fmla="*/ 257337 h 298830"/>
              <a:gd name="connsiteX3" fmla="*/ 10700 w 169492"/>
              <a:gd name="connsiteY3" fmla="*/ 187487 h 298830"/>
              <a:gd name="connsiteX4" fmla="*/ 64675 w 169492"/>
              <a:gd name="connsiteY4" fmla="*/ 298612 h 298830"/>
              <a:gd name="connsiteX5" fmla="*/ 29750 w 169492"/>
              <a:gd name="connsiteY5" fmla="*/ 212887 h 298830"/>
              <a:gd name="connsiteX6" fmla="*/ 7525 w 169492"/>
              <a:gd name="connsiteY6" fmla="*/ 108112 h 298830"/>
              <a:gd name="connsiteX7" fmla="*/ 4350 w 169492"/>
              <a:gd name="connsiteY7" fmla="*/ 177962 h 298830"/>
              <a:gd name="connsiteX8" fmla="*/ 64675 w 169492"/>
              <a:gd name="connsiteY8" fmla="*/ 76362 h 298830"/>
              <a:gd name="connsiteX9" fmla="*/ 23400 w 169492"/>
              <a:gd name="connsiteY9" fmla="*/ 130337 h 298830"/>
              <a:gd name="connsiteX10" fmla="*/ 169450 w 169492"/>
              <a:gd name="connsiteY10" fmla="*/ 162 h 2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9492" h="298830">
                <a:moveTo>
                  <a:pt x="169450" y="162"/>
                </a:moveTo>
                <a:cubicBezTo>
                  <a:pt x="172096" y="5454"/>
                  <a:pt x="49858" y="119225"/>
                  <a:pt x="39275" y="162087"/>
                </a:cubicBezTo>
                <a:cubicBezTo>
                  <a:pt x="28692" y="204949"/>
                  <a:pt x="110712" y="253104"/>
                  <a:pt x="105950" y="257337"/>
                </a:cubicBezTo>
                <a:cubicBezTo>
                  <a:pt x="101188" y="261570"/>
                  <a:pt x="17579" y="180608"/>
                  <a:pt x="10700" y="187487"/>
                </a:cubicBezTo>
                <a:cubicBezTo>
                  <a:pt x="3821" y="194366"/>
                  <a:pt x="61500" y="294379"/>
                  <a:pt x="64675" y="298612"/>
                </a:cubicBezTo>
                <a:cubicBezTo>
                  <a:pt x="67850" y="302845"/>
                  <a:pt x="39275" y="244637"/>
                  <a:pt x="29750" y="212887"/>
                </a:cubicBezTo>
                <a:cubicBezTo>
                  <a:pt x="20225" y="181137"/>
                  <a:pt x="11758" y="113933"/>
                  <a:pt x="7525" y="108112"/>
                </a:cubicBezTo>
                <a:cubicBezTo>
                  <a:pt x="3292" y="102291"/>
                  <a:pt x="-5175" y="183254"/>
                  <a:pt x="4350" y="177962"/>
                </a:cubicBezTo>
                <a:cubicBezTo>
                  <a:pt x="13875" y="172670"/>
                  <a:pt x="61500" y="84300"/>
                  <a:pt x="64675" y="76362"/>
                </a:cubicBezTo>
                <a:cubicBezTo>
                  <a:pt x="67850" y="68424"/>
                  <a:pt x="7525" y="140391"/>
                  <a:pt x="23400" y="130337"/>
                </a:cubicBezTo>
                <a:cubicBezTo>
                  <a:pt x="39275" y="120283"/>
                  <a:pt x="166804" y="-5130"/>
                  <a:pt x="169450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F818D321-29B0-0BC2-FE28-E4A1B5109A7E}"/>
              </a:ext>
            </a:extLst>
          </p:cNvPr>
          <p:cNvSpPr/>
          <p:nvPr/>
        </p:nvSpPr>
        <p:spPr>
          <a:xfrm>
            <a:off x="6451246" y="4094467"/>
            <a:ext cx="146454" cy="1204595"/>
          </a:xfrm>
          <a:custGeom>
            <a:avLst/>
            <a:gdLst>
              <a:gd name="connsiteX0" fmla="*/ 146404 w 146454"/>
              <a:gd name="connsiteY0" fmla="*/ 1283 h 1204595"/>
              <a:gd name="connsiteX1" fmla="*/ 70204 w 146454"/>
              <a:gd name="connsiteY1" fmla="*/ 607708 h 1204595"/>
              <a:gd name="connsiteX2" fmla="*/ 63854 w 146454"/>
              <a:gd name="connsiteY2" fmla="*/ 887108 h 1204595"/>
              <a:gd name="connsiteX3" fmla="*/ 57504 w 146454"/>
              <a:gd name="connsiteY3" fmla="*/ 852183 h 1204595"/>
              <a:gd name="connsiteX4" fmla="*/ 38454 w 146454"/>
              <a:gd name="connsiteY4" fmla="*/ 1201433 h 1204595"/>
              <a:gd name="connsiteX5" fmla="*/ 22579 w 146454"/>
              <a:gd name="connsiteY5" fmla="*/ 1007758 h 1204595"/>
              <a:gd name="connsiteX6" fmla="*/ 354 w 146454"/>
              <a:gd name="connsiteY6" fmla="*/ 722008 h 1204595"/>
              <a:gd name="connsiteX7" fmla="*/ 41629 w 146454"/>
              <a:gd name="connsiteY7" fmla="*/ 877583 h 1204595"/>
              <a:gd name="connsiteX8" fmla="*/ 35279 w 146454"/>
              <a:gd name="connsiteY8" fmla="*/ 604533 h 1204595"/>
              <a:gd name="connsiteX9" fmla="*/ 25754 w 146454"/>
              <a:gd name="connsiteY9" fmla="*/ 690258 h 1204595"/>
              <a:gd name="connsiteX10" fmla="*/ 41629 w 146454"/>
              <a:gd name="connsiteY10" fmla="*/ 455308 h 1204595"/>
              <a:gd name="connsiteX11" fmla="*/ 38454 w 146454"/>
              <a:gd name="connsiteY11" fmla="*/ 274333 h 1204595"/>
              <a:gd name="connsiteX12" fmla="*/ 89254 w 146454"/>
              <a:gd name="connsiteY12" fmla="*/ 541033 h 1204595"/>
              <a:gd name="connsiteX13" fmla="*/ 57504 w 146454"/>
              <a:gd name="connsiteY13" fmla="*/ 448958 h 1204595"/>
              <a:gd name="connsiteX14" fmla="*/ 146404 w 146454"/>
              <a:gd name="connsiteY14" fmla="*/ 1283 h 12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454" h="1204595">
                <a:moveTo>
                  <a:pt x="146404" y="1283"/>
                </a:moveTo>
                <a:cubicBezTo>
                  <a:pt x="148521" y="27741"/>
                  <a:pt x="83962" y="460070"/>
                  <a:pt x="70204" y="607708"/>
                </a:cubicBezTo>
                <a:cubicBezTo>
                  <a:pt x="56446" y="755346"/>
                  <a:pt x="65971" y="846362"/>
                  <a:pt x="63854" y="887108"/>
                </a:cubicBezTo>
                <a:cubicBezTo>
                  <a:pt x="61737" y="927854"/>
                  <a:pt x="61737" y="799796"/>
                  <a:pt x="57504" y="852183"/>
                </a:cubicBezTo>
                <a:cubicBezTo>
                  <a:pt x="53271" y="904570"/>
                  <a:pt x="44275" y="1175504"/>
                  <a:pt x="38454" y="1201433"/>
                </a:cubicBezTo>
                <a:cubicBezTo>
                  <a:pt x="32633" y="1227362"/>
                  <a:pt x="28929" y="1087662"/>
                  <a:pt x="22579" y="1007758"/>
                </a:cubicBezTo>
                <a:cubicBezTo>
                  <a:pt x="16229" y="927854"/>
                  <a:pt x="-2821" y="743704"/>
                  <a:pt x="354" y="722008"/>
                </a:cubicBezTo>
                <a:cubicBezTo>
                  <a:pt x="3529" y="700312"/>
                  <a:pt x="35808" y="897162"/>
                  <a:pt x="41629" y="877583"/>
                </a:cubicBezTo>
                <a:cubicBezTo>
                  <a:pt x="47450" y="858004"/>
                  <a:pt x="37925" y="635754"/>
                  <a:pt x="35279" y="604533"/>
                </a:cubicBezTo>
                <a:cubicBezTo>
                  <a:pt x="32633" y="573312"/>
                  <a:pt x="24696" y="715129"/>
                  <a:pt x="25754" y="690258"/>
                </a:cubicBezTo>
                <a:cubicBezTo>
                  <a:pt x="26812" y="665387"/>
                  <a:pt x="39512" y="524629"/>
                  <a:pt x="41629" y="455308"/>
                </a:cubicBezTo>
                <a:cubicBezTo>
                  <a:pt x="43746" y="385987"/>
                  <a:pt x="30517" y="260046"/>
                  <a:pt x="38454" y="274333"/>
                </a:cubicBezTo>
                <a:cubicBezTo>
                  <a:pt x="46391" y="288620"/>
                  <a:pt x="86079" y="511929"/>
                  <a:pt x="89254" y="541033"/>
                </a:cubicBezTo>
                <a:cubicBezTo>
                  <a:pt x="92429" y="570137"/>
                  <a:pt x="47979" y="532566"/>
                  <a:pt x="57504" y="448958"/>
                </a:cubicBezTo>
                <a:cubicBezTo>
                  <a:pt x="67029" y="365350"/>
                  <a:pt x="144287" y="-25175"/>
                  <a:pt x="146404" y="1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F937F86F-E75A-AC42-E556-26D1DB4304A5}"/>
              </a:ext>
            </a:extLst>
          </p:cNvPr>
          <p:cNvSpPr/>
          <p:nvPr/>
        </p:nvSpPr>
        <p:spPr>
          <a:xfrm>
            <a:off x="6622822" y="4132294"/>
            <a:ext cx="13412" cy="908509"/>
          </a:xfrm>
          <a:custGeom>
            <a:avLst/>
            <a:gdLst>
              <a:gd name="connsiteX0" fmla="*/ 9753 w 13412"/>
              <a:gd name="connsiteY0" fmla="*/ 4731 h 908509"/>
              <a:gd name="connsiteX1" fmla="*/ 12928 w 13412"/>
              <a:gd name="connsiteY1" fmla="*/ 890556 h 908509"/>
              <a:gd name="connsiteX2" fmla="*/ 228 w 13412"/>
              <a:gd name="connsiteY2" fmla="*/ 554006 h 908509"/>
              <a:gd name="connsiteX3" fmla="*/ 9753 w 13412"/>
              <a:gd name="connsiteY3" fmla="*/ 4731 h 90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2" h="908509">
                <a:moveTo>
                  <a:pt x="9753" y="4731"/>
                </a:moveTo>
                <a:cubicBezTo>
                  <a:pt x="11870" y="60823"/>
                  <a:pt x="14515" y="799010"/>
                  <a:pt x="12928" y="890556"/>
                </a:cubicBezTo>
                <a:cubicBezTo>
                  <a:pt x="11341" y="982102"/>
                  <a:pt x="-1889" y="701114"/>
                  <a:pt x="228" y="554006"/>
                </a:cubicBezTo>
                <a:cubicBezTo>
                  <a:pt x="2345" y="406898"/>
                  <a:pt x="7636" y="-51361"/>
                  <a:pt x="9753" y="47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6E5F711C-6559-DF8B-7C17-F76CE4DCB156}"/>
              </a:ext>
            </a:extLst>
          </p:cNvPr>
          <p:cNvSpPr/>
          <p:nvPr/>
        </p:nvSpPr>
        <p:spPr>
          <a:xfrm>
            <a:off x="6704711" y="4053587"/>
            <a:ext cx="176477" cy="1356794"/>
          </a:xfrm>
          <a:custGeom>
            <a:avLst/>
            <a:gdLst>
              <a:gd name="connsiteX0" fmla="*/ 889 w 176477"/>
              <a:gd name="connsiteY0" fmla="*/ 42163 h 1356794"/>
              <a:gd name="connsiteX1" fmla="*/ 29464 w 176477"/>
              <a:gd name="connsiteY1" fmla="*/ 759713 h 1356794"/>
              <a:gd name="connsiteX2" fmla="*/ 35814 w 176477"/>
              <a:gd name="connsiteY2" fmla="*/ 721613 h 1356794"/>
              <a:gd name="connsiteX3" fmla="*/ 89789 w 176477"/>
              <a:gd name="connsiteY3" fmla="*/ 1077213 h 1356794"/>
              <a:gd name="connsiteX4" fmla="*/ 99314 w 176477"/>
              <a:gd name="connsiteY4" fmla="*/ 1051813 h 1356794"/>
              <a:gd name="connsiteX5" fmla="*/ 115189 w 176477"/>
              <a:gd name="connsiteY5" fmla="*/ 1099438 h 1356794"/>
              <a:gd name="connsiteX6" fmla="*/ 134239 w 176477"/>
              <a:gd name="connsiteY6" fmla="*/ 1070863 h 1356794"/>
              <a:gd name="connsiteX7" fmla="*/ 175514 w 176477"/>
              <a:gd name="connsiteY7" fmla="*/ 1188338 h 1356794"/>
              <a:gd name="connsiteX8" fmla="*/ 162814 w 176477"/>
              <a:gd name="connsiteY8" fmla="*/ 1156588 h 1356794"/>
              <a:gd name="connsiteX9" fmla="*/ 156464 w 176477"/>
              <a:gd name="connsiteY9" fmla="*/ 1308988 h 1356794"/>
              <a:gd name="connsiteX10" fmla="*/ 80264 w 176477"/>
              <a:gd name="connsiteY10" fmla="*/ 1356613 h 1356794"/>
              <a:gd name="connsiteX11" fmla="*/ 137414 w 176477"/>
              <a:gd name="connsiteY11" fmla="*/ 1296288 h 1356794"/>
              <a:gd name="connsiteX12" fmla="*/ 112014 w 176477"/>
              <a:gd name="connsiteY12" fmla="*/ 1191513 h 1356794"/>
              <a:gd name="connsiteX13" fmla="*/ 131064 w 176477"/>
              <a:gd name="connsiteY13" fmla="*/ 1274063 h 1356794"/>
              <a:gd name="connsiteX14" fmla="*/ 127889 w 176477"/>
              <a:gd name="connsiteY14" fmla="*/ 1150238 h 1356794"/>
              <a:gd name="connsiteX15" fmla="*/ 86614 w 176477"/>
              <a:gd name="connsiteY15" fmla="*/ 1048638 h 1356794"/>
              <a:gd name="connsiteX16" fmla="*/ 112014 w 176477"/>
              <a:gd name="connsiteY16" fmla="*/ 854963 h 1356794"/>
              <a:gd name="connsiteX17" fmla="*/ 96139 w 176477"/>
              <a:gd name="connsiteY17" fmla="*/ 931163 h 1356794"/>
              <a:gd name="connsiteX18" fmla="*/ 61214 w 176477"/>
              <a:gd name="connsiteY18" fmla="*/ 826388 h 1356794"/>
              <a:gd name="connsiteX19" fmla="*/ 54864 w 176477"/>
              <a:gd name="connsiteY19" fmla="*/ 658113 h 1356794"/>
              <a:gd name="connsiteX20" fmla="*/ 19939 w 176477"/>
              <a:gd name="connsiteY20" fmla="*/ 727963 h 1356794"/>
              <a:gd name="connsiteX21" fmla="*/ 29464 w 176477"/>
              <a:gd name="connsiteY21" fmla="*/ 591438 h 1356794"/>
              <a:gd name="connsiteX22" fmla="*/ 64389 w 176477"/>
              <a:gd name="connsiteY22" fmla="*/ 324738 h 1356794"/>
              <a:gd name="connsiteX23" fmla="*/ 29464 w 176477"/>
              <a:gd name="connsiteY23" fmla="*/ 464438 h 1356794"/>
              <a:gd name="connsiteX24" fmla="*/ 29464 w 176477"/>
              <a:gd name="connsiteY24" fmla="*/ 207263 h 1356794"/>
              <a:gd name="connsiteX25" fmla="*/ 889 w 176477"/>
              <a:gd name="connsiteY25" fmla="*/ 270763 h 1356794"/>
              <a:gd name="connsiteX26" fmla="*/ 7239 w 176477"/>
              <a:gd name="connsiteY26" fmla="*/ 102488 h 1356794"/>
              <a:gd name="connsiteX27" fmla="*/ 889 w 176477"/>
              <a:gd name="connsiteY27" fmla="*/ 42163 h 135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6477" h="1356794">
                <a:moveTo>
                  <a:pt x="889" y="42163"/>
                </a:moveTo>
                <a:cubicBezTo>
                  <a:pt x="4593" y="151701"/>
                  <a:pt x="23643" y="646471"/>
                  <a:pt x="29464" y="759713"/>
                </a:cubicBezTo>
                <a:cubicBezTo>
                  <a:pt x="35285" y="872955"/>
                  <a:pt x="25760" y="668696"/>
                  <a:pt x="35814" y="721613"/>
                </a:cubicBezTo>
                <a:cubicBezTo>
                  <a:pt x="45868" y="774530"/>
                  <a:pt x="79206" y="1022180"/>
                  <a:pt x="89789" y="1077213"/>
                </a:cubicBezTo>
                <a:cubicBezTo>
                  <a:pt x="100372" y="1132246"/>
                  <a:pt x="95081" y="1048109"/>
                  <a:pt x="99314" y="1051813"/>
                </a:cubicBezTo>
                <a:cubicBezTo>
                  <a:pt x="103547" y="1055517"/>
                  <a:pt x="109368" y="1096263"/>
                  <a:pt x="115189" y="1099438"/>
                </a:cubicBezTo>
                <a:cubicBezTo>
                  <a:pt x="121010" y="1102613"/>
                  <a:pt x="124185" y="1056046"/>
                  <a:pt x="134239" y="1070863"/>
                </a:cubicBezTo>
                <a:cubicBezTo>
                  <a:pt x="144293" y="1085680"/>
                  <a:pt x="170751" y="1174050"/>
                  <a:pt x="175514" y="1188338"/>
                </a:cubicBezTo>
                <a:cubicBezTo>
                  <a:pt x="180277" y="1202626"/>
                  <a:pt x="165989" y="1136480"/>
                  <a:pt x="162814" y="1156588"/>
                </a:cubicBezTo>
                <a:cubicBezTo>
                  <a:pt x="159639" y="1176696"/>
                  <a:pt x="170222" y="1275651"/>
                  <a:pt x="156464" y="1308988"/>
                </a:cubicBezTo>
                <a:cubicBezTo>
                  <a:pt x="142706" y="1342325"/>
                  <a:pt x="83439" y="1358730"/>
                  <a:pt x="80264" y="1356613"/>
                </a:cubicBezTo>
                <a:cubicBezTo>
                  <a:pt x="77089" y="1354496"/>
                  <a:pt x="132122" y="1323805"/>
                  <a:pt x="137414" y="1296288"/>
                </a:cubicBezTo>
                <a:cubicBezTo>
                  <a:pt x="142706" y="1268771"/>
                  <a:pt x="113072" y="1195217"/>
                  <a:pt x="112014" y="1191513"/>
                </a:cubicBezTo>
                <a:cubicBezTo>
                  <a:pt x="110956" y="1187809"/>
                  <a:pt x="128418" y="1280942"/>
                  <a:pt x="131064" y="1274063"/>
                </a:cubicBezTo>
                <a:cubicBezTo>
                  <a:pt x="133710" y="1267184"/>
                  <a:pt x="135297" y="1187809"/>
                  <a:pt x="127889" y="1150238"/>
                </a:cubicBezTo>
                <a:cubicBezTo>
                  <a:pt x="120481" y="1112667"/>
                  <a:pt x="89260" y="1097851"/>
                  <a:pt x="86614" y="1048638"/>
                </a:cubicBezTo>
                <a:cubicBezTo>
                  <a:pt x="83968" y="999426"/>
                  <a:pt x="110427" y="874542"/>
                  <a:pt x="112014" y="854963"/>
                </a:cubicBezTo>
                <a:cubicBezTo>
                  <a:pt x="113601" y="835384"/>
                  <a:pt x="104606" y="935926"/>
                  <a:pt x="96139" y="931163"/>
                </a:cubicBezTo>
                <a:cubicBezTo>
                  <a:pt x="87672" y="926400"/>
                  <a:pt x="68093" y="871896"/>
                  <a:pt x="61214" y="826388"/>
                </a:cubicBezTo>
                <a:cubicBezTo>
                  <a:pt x="54335" y="780880"/>
                  <a:pt x="61743" y="674517"/>
                  <a:pt x="54864" y="658113"/>
                </a:cubicBezTo>
                <a:cubicBezTo>
                  <a:pt x="47985" y="641709"/>
                  <a:pt x="24172" y="739076"/>
                  <a:pt x="19939" y="727963"/>
                </a:cubicBezTo>
                <a:cubicBezTo>
                  <a:pt x="15706" y="716851"/>
                  <a:pt x="22056" y="658642"/>
                  <a:pt x="29464" y="591438"/>
                </a:cubicBezTo>
                <a:cubicBezTo>
                  <a:pt x="36872" y="524234"/>
                  <a:pt x="64389" y="345905"/>
                  <a:pt x="64389" y="324738"/>
                </a:cubicBezTo>
                <a:cubicBezTo>
                  <a:pt x="64389" y="303571"/>
                  <a:pt x="35285" y="484017"/>
                  <a:pt x="29464" y="464438"/>
                </a:cubicBezTo>
                <a:cubicBezTo>
                  <a:pt x="23643" y="444859"/>
                  <a:pt x="34227" y="239542"/>
                  <a:pt x="29464" y="207263"/>
                </a:cubicBezTo>
                <a:cubicBezTo>
                  <a:pt x="24702" y="174984"/>
                  <a:pt x="4593" y="288225"/>
                  <a:pt x="889" y="270763"/>
                </a:cubicBezTo>
                <a:cubicBezTo>
                  <a:pt x="-2815" y="253301"/>
                  <a:pt x="6181" y="137942"/>
                  <a:pt x="7239" y="102488"/>
                </a:cubicBezTo>
                <a:cubicBezTo>
                  <a:pt x="8297" y="67034"/>
                  <a:pt x="-2815" y="-67375"/>
                  <a:pt x="889" y="42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27191B92-E702-3D03-AA59-84983ABE4CEC}"/>
              </a:ext>
            </a:extLst>
          </p:cNvPr>
          <p:cNvSpPr/>
          <p:nvPr/>
        </p:nvSpPr>
        <p:spPr>
          <a:xfrm>
            <a:off x="6118573" y="5123984"/>
            <a:ext cx="440990" cy="414922"/>
          </a:xfrm>
          <a:custGeom>
            <a:avLst/>
            <a:gdLst>
              <a:gd name="connsiteX0" fmla="*/ 139352 w 440990"/>
              <a:gd name="connsiteY0" fmla="*/ 466 h 414922"/>
              <a:gd name="connsiteX1" fmla="*/ 18702 w 440990"/>
              <a:gd name="connsiteY1" fmla="*/ 292566 h 414922"/>
              <a:gd name="connsiteX2" fmla="*/ 50452 w 440990"/>
              <a:gd name="connsiteY2" fmla="*/ 257641 h 414922"/>
              <a:gd name="connsiteX3" fmla="*/ 6002 w 440990"/>
              <a:gd name="connsiteY3" fmla="*/ 413216 h 414922"/>
              <a:gd name="connsiteX4" fmla="*/ 101252 w 440990"/>
              <a:gd name="connsiteY4" fmla="*/ 279866 h 414922"/>
              <a:gd name="connsiteX5" fmla="*/ 171102 w 440990"/>
              <a:gd name="connsiteY5" fmla="*/ 289391 h 414922"/>
              <a:gd name="connsiteX6" fmla="*/ 317152 w 440990"/>
              <a:gd name="connsiteY6" fmla="*/ 327491 h 414922"/>
              <a:gd name="connsiteX7" fmla="*/ 374302 w 440990"/>
              <a:gd name="connsiteY7" fmla="*/ 371941 h 414922"/>
              <a:gd name="connsiteX8" fmla="*/ 393352 w 440990"/>
              <a:gd name="connsiteY8" fmla="*/ 413216 h 414922"/>
              <a:gd name="connsiteX9" fmla="*/ 440977 w 440990"/>
              <a:gd name="connsiteY9" fmla="*/ 311616 h 414922"/>
              <a:gd name="connsiteX10" fmla="*/ 396527 w 440990"/>
              <a:gd name="connsiteY10" fmla="*/ 356066 h 414922"/>
              <a:gd name="connsiteX11" fmla="*/ 263177 w 440990"/>
              <a:gd name="connsiteY11" fmla="*/ 197316 h 414922"/>
              <a:gd name="connsiteX12" fmla="*/ 199677 w 440990"/>
              <a:gd name="connsiteY12" fmla="*/ 263991 h 414922"/>
              <a:gd name="connsiteX13" fmla="*/ 237777 w 440990"/>
              <a:gd name="connsiteY13" fmla="*/ 219541 h 414922"/>
              <a:gd name="connsiteX14" fmla="*/ 202852 w 440990"/>
              <a:gd name="connsiteY14" fmla="*/ 121116 h 414922"/>
              <a:gd name="connsiteX15" fmla="*/ 152052 w 440990"/>
              <a:gd name="connsiteY15" fmla="*/ 267166 h 414922"/>
              <a:gd name="connsiteX16" fmla="*/ 133002 w 440990"/>
              <a:gd name="connsiteY16" fmla="*/ 241766 h 414922"/>
              <a:gd name="connsiteX17" fmla="*/ 69502 w 440990"/>
              <a:gd name="connsiteY17" fmla="*/ 314791 h 414922"/>
              <a:gd name="connsiteX18" fmla="*/ 2827 w 440990"/>
              <a:gd name="connsiteY18" fmla="*/ 273516 h 414922"/>
              <a:gd name="connsiteX19" fmla="*/ 12352 w 440990"/>
              <a:gd name="connsiteY19" fmla="*/ 165566 h 414922"/>
              <a:gd name="connsiteX20" fmla="*/ 12352 w 440990"/>
              <a:gd name="connsiteY20" fmla="*/ 222716 h 414922"/>
              <a:gd name="connsiteX21" fmla="*/ 139352 w 440990"/>
              <a:gd name="connsiteY21" fmla="*/ 466 h 41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40990" h="414922">
                <a:moveTo>
                  <a:pt x="139352" y="466"/>
                </a:moveTo>
                <a:cubicBezTo>
                  <a:pt x="140410" y="12108"/>
                  <a:pt x="33519" y="249704"/>
                  <a:pt x="18702" y="292566"/>
                </a:cubicBezTo>
                <a:cubicBezTo>
                  <a:pt x="3885" y="335428"/>
                  <a:pt x="52569" y="237533"/>
                  <a:pt x="50452" y="257641"/>
                </a:cubicBezTo>
                <a:cubicBezTo>
                  <a:pt x="48335" y="277749"/>
                  <a:pt x="-2465" y="409512"/>
                  <a:pt x="6002" y="413216"/>
                </a:cubicBezTo>
                <a:cubicBezTo>
                  <a:pt x="14469" y="416920"/>
                  <a:pt x="73735" y="300503"/>
                  <a:pt x="101252" y="279866"/>
                </a:cubicBezTo>
                <a:cubicBezTo>
                  <a:pt x="128769" y="259229"/>
                  <a:pt x="135119" y="281454"/>
                  <a:pt x="171102" y="289391"/>
                </a:cubicBezTo>
                <a:cubicBezTo>
                  <a:pt x="207085" y="297329"/>
                  <a:pt x="283285" y="313733"/>
                  <a:pt x="317152" y="327491"/>
                </a:cubicBezTo>
                <a:cubicBezTo>
                  <a:pt x="351019" y="341249"/>
                  <a:pt x="361602" y="357654"/>
                  <a:pt x="374302" y="371941"/>
                </a:cubicBezTo>
                <a:cubicBezTo>
                  <a:pt x="387002" y="386229"/>
                  <a:pt x="382240" y="423270"/>
                  <a:pt x="393352" y="413216"/>
                </a:cubicBezTo>
                <a:cubicBezTo>
                  <a:pt x="404464" y="403162"/>
                  <a:pt x="440448" y="321141"/>
                  <a:pt x="440977" y="311616"/>
                </a:cubicBezTo>
                <a:cubicBezTo>
                  <a:pt x="441506" y="302091"/>
                  <a:pt x="426160" y="375116"/>
                  <a:pt x="396527" y="356066"/>
                </a:cubicBezTo>
                <a:cubicBezTo>
                  <a:pt x="366894" y="337016"/>
                  <a:pt x="295985" y="212662"/>
                  <a:pt x="263177" y="197316"/>
                </a:cubicBezTo>
                <a:cubicBezTo>
                  <a:pt x="230369" y="181970"/>
                  <a:pt x="203910" y="260287"/>
                  <a:pt x="199677" y="263991"/>
                </a:cubicBezTo>
                <a:cubicBezTo>
                  <a:pt x="195444" y="267695"/>
                  <a:pt x="237248" y="243353"/>
                  <a:pt x="237777" y="219541"/>
                </a:cubicBezTo>
                <a:cubicBezTo>
                  <a:pt x="238306" y="195729"/>
                  <a:pt x="217139" y="113179"/>
                  <a:pt x="202852" y="121116"/>
                </a:cubicBezTo>
                <a:cubicBezTo>
                  <a:pt x="188565" y="129053"/>
                  <a:pt x="163694" y="247058"/>
                  <a:pt x="152052" y="267166"/>
                </a:cubicBezTo>
                <a:cubicBezTo>
                  <a:pt x="140410" y="287274"/>
                  <a:pt x="146760" y="233829"/>
                  <a:pt x="133002" y="241766"/>
                </a:cubicBezTo>
                <a:cubicBezTo>
                  <a:pt x="119244" y="249704"/>
                  <a:pt x="91198" y="309499"/>
                  <a:pt x="69502" y="314791"/>
                </a:cubicBezTo>
                <a:cubicBezTo>
                  <a:pt x="47806" y="320083"/>
                  <a:pt x="12352" y="298387"/>
                  <a:pt x="2827" y="273516"/>
                </a:cubicBezTo>
                <a:cubicBezTo>
                  <a:pt x="-6698" y="248645"/>
                  <a:pt x="10765" y="174033"/>
                  <a:pt x="12352" y="165566"/>
                </a:cubicBezTo>
                <a:cubicBezTo>
                  <a:pt x="13939" y="157099"/>
                  <a:pt x="-8815" y="246529"/>
                  <a:pt x="12352" y="222716"/>
                </a:cubicBezTo>
                <a:cubicBezTo>
                  <a:pt x="33519" y="198904"/>
                  <a:pt x="138294" y="-11176"/>
                  <a:pt x="139352" y="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6868B7C1-1CC0-8CC3-ECF4-2EAF207D459F}"/>
              </a:ext>
            </a:extLst>
          </p:cNvPr>
          <p:cNvSpPr/>
          <p:nvPr/>
        </p:nvSpPr>
        <p:spPr>
          <a:xfrm>
            <a:off x="6572092" y="4792279"/>
            <a:ext cx="184740" cy="821290"/>
          </a:xfrm>
          <a:custGeom>
            <a:avLst/>
            <a:gdLst>
              <a:gd name="connsiteX0" fmla="*/ 92233 w 184740"/>
              <a:gd name="connsiteY0" fmla="*/ 5146 h 821290"/>
              <a:gd name="connsiteX1" fmla="*/ 181133 w 184740"/>
              <a:gd name="connsiteY1" fmla="*/ 586171 h 821290"/>
              <a:gd name="connsiteX2" fmla="*/ 168433 w 184740"/>
              <a:gd name="connsiteY2" fmla="*/ 563946 h 821290"/>
              <a:gd name="connsiteX3" fmla="*/ 177958 w 184740"/>
              <a:gd name="connsiteY3" fmla="*/ 675071 h 821290"/>
              <a:gd name="connsiteX4" fmla="*/ 149383 w 184740"/>
              <a:gd name="connsiteY4" fmla="*/ 821121 h 821290"/>
              <a:gd name="connsiteX5" fmla="*/ 123983 w 184740"/>
              <a:gd name="connsiteY5" fmla="*/ 703646 h 821290"/>
              <a:gd name="connsiteX6" fmla="*/ 111283 w 184740"/>
              <a:gd name="connsiteY6" fmla="*/ 668721 h 821290"/>
              <a:gd name="connsiteX7" fmla="*/ 25558 w 184740"/>
              <a:gd name="connsiteY7" fmla="*/ 671896 h 821290"/>
              <a:gd name="connsiteX8" fmla="*/ 136683 w 184740"/>
              <a:gd name="connsiteY8" fmla="*/ 640146 h 821290"/>
              <a:gd name="connsiteX9" fmla="*/ 136683 w 184740"/>
              <a:gd name="connsiteY9" fmla="*/ 735396 h 821290"/>
              <a:gd name="connsiteX10" fmla="*/ 152558 w 184740"/>
              <a:gd name="connsiteY10" fmla="*/ 770321 h 821290"/>
              <a:gd name="connsiteX11" fmla="*/ 149383 w 184740"/>
              <a:gd name="connsiteY11" fmla="*/ 513146 h 821290"/>
              <a:gd name="connsiteX12" fmla="*/ 158 w 184740"/>
              <a:gd name="connsiteY12" fmla="*/ 538546 h 821290"/>
              <a:gd name="connsiteX13" fmla="*/ 120808 w 184740"/>
              <a:gd name="connsiteY13" fmla="*/ 494096 h 821290"/>
              <a:gd name="connsiteX14" fmla="*/ 127158 w 184740"/>
              <a:gd name="connsiteY14" fmla="*/ 386146 h 821290"/>
              <a:gd name="connsiteX15" fmla="*/ 25558 w 184740"/>
              <a:gd name="connsiteY15" fmla="*/ 284546 h 821290"/>
              <a:gd name="connsiteX16" fmla="*/ 139858 w 184740"/>
              <a:gd name="connsiteY16" fmla="*/ 379796 h 821290"/>
              <a:gd name="connsiteX17" fmla="*/ 98583 w 184740"/>
              <a:gd name="connsiteY17" fmla="*/ 275021 h 821290"/>
              <a:gd name="connsiteX18" fmla="*/ 104933 w 184740"/>
              <a:gd name="connsiteY18" fmla="*/ 300421 h 821290"/>
              <a:gd name="connsiteX19" fmla="*/ 92233 w 184740"/>
              <a:gd name="connsiteY19" fmla="*/ 5146 h 821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4740" h="821290">
                <a:moveTo>
                  <a:pt x="92233" y="5146"/>
                </a:moveTo>
                <a:cubicBezTo>
                  <a:pt x="104933" y="52771"/>
                  <a:pt x="168433" y="493038"/>
                  <a:pt x="181133" y="586171"/>
                </a:cubicBezTo>
                <a:cubicBezTo>
                  <a:pt x="193833" y="679304"/>
                  <a:pt x="168962" y="549129"/>
                  <a:pt x="168433" y="563946"/>
                </a:cubicBezTo>
                <a:cubicBezTo>
                  <a:pt x="167904" y="578763"/>
                  <a:pt x="181133" y="632209"/>
                  <a:pt x="177958" y="675071"/>
                </a:cubicBezTo>
                <a:cubicBezTo>
                  <a:pt x="174783" y="717933"/>
                  <a:pt x="158379" y="816359"/>
                  <a:pt x="149383" y="821121"/>
                </a:cubicBezTo>
                <a:cubicBezTo>
                  <a:pt x="140387" y="825883"/>
                  <a:pt x="130333" y="729046"/>
                  <a:pt x="123983" y="703646"/>
                </a:cubicBezTo>
                <a:cubicBezTo>
                  <a:pt x="117633" y="678246"/>
                  <a:pt x="127687" y="674013"/>
                  <a:pt x="111283" y="668721"/>
                </a:cubicBezTo>
                <a:cubicBezTo>
                  <a:pt x="94879" y="663429"/>
                  <a:pt x="21325" y="676658"/>
                  <a:pt x="25558" y="671896"/>
                </a:cubicBezTo>
                <a:cubicBezTo>
                  <a:pt x="29791" y="667134"/>
                  <a:pt x="118162" y="629563"/>
                  <a:pt x="136683" y="640146"/>
                </a:cubicBezTo>
                <a:cubicBezTo>
                  <a:pt x="155204" y="650729"/>
                  <a:pt x="134037" y="713700"/>
                  <a:pt x="136683" y="735396"/>
                </a:cubicBezTo>
                <a:cubicBezTo>
                  <a:pt x="139329" y="757092"/>
                  <a:pt x="150441" y="807363"/>
                  <a:pt x="152558" y="770321"/>
                </a:cubicBezTo>
                <a:cubicBezTo>
                  <a:pt x="154675" y="733279"/>
                  <a:pt x="174783" y="551775"/>
                  <a:pt x="149383" y="513146"/>
                </a:cubicBezTo>
                <a:cubicBezTo>
                  <a:pt x="123983" y="474517"/>
                  <a:pt x="4920" y="541721"/>
                  <a:pt x="158" y="538546"/>
                </a:cubicBezTo>
                <a:cubicBezTo>
                  <a:pt x="-4604" y="535371"/>
                  <a:pt x="99641" y="519496"/>
                  <a:pt x="120808" y="494096"/>
                </a:cubicBezTo>
                <a:cubicBezTo>
                  <a:pt x="141975" y="468696"/>
                  <a:pt x="143033" y="421071"/>
                  <a:pt x="127158" y="386146"/>
                </a:cubicBezTo>
                <a:cubicBezTo>
                  <a:pt x="111283" y="351221"/>
                  <a:pt x="23441" y="285604"/>
                  <a:pt x="25558" y="284546"/>
                </a:cubicBezTo>
                <a:cubicBezTo>
                  <a:pt x="27675" y="283488"/>
                  <a:pt x="127687" y="381383"/>
                  <a:pt x="139858" y="379796"/>
                </a:cubicBezTo>
                <a:cubicBezTo>
                  <a:pt x="152029" y="378209"/>
                  <a:pt x="104404" y="288250"/>
                  <a:pt x="98583" y="275021"/>
                </a:cubicBezTo>
                <a:cubicBezTo>
                  <a:pt x="92762" y="261792"/>
                  <a:pt x="104933" y="345929"/>
                  <a:pt x="104933" y="300421"/>
                </a:cubicBezTo>
                <a:cubicBezTo>
                  <a:pt x="104933" y="254913"/>
                  <a:pt x="79533" y="-42479"/>
                  <a:pt x="92233" y="5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1E987E02-AACC-3E68-2FDD-2BBD53E5B4BB}"/>
              </a:ext>
            </a:extLst>
          </p:cNvPr>
          <p:cNvSpPr/>
          <p:nvPr/>
        </p:nvSpPr>
        <p:spPr>
          <a:xfrm>
            <a:off x="6739014" y="4080378"/>
            <a:ext cx="132227" cy="1183778"/>
          </a:xfrm>
          <a:custGeom>
            <a:avLst/>
            <a:gdLst>
              <a:gd name="connsiteX0" fmla="*/ 77711 w 132227"/>
              <a:gd name="connsiteY0" fmla="*/ 2672 h 1183778"/>
              <a:gd name="connsiteX1" fmla="*/ 42786 w 132227"/>
              <a:gd name="connsiteY1" fmla="*/ 634497 h 1183778"/>
              <a:gd name="connsiteX2" fmla="*/ 65011 w 132227"/>
              <a:gd name="connsiteY2" fmla="*/ 678947 h 1183778"/>
              <a:gd name="connsiteX3" fmla="*/ 71361 w 132227"/>
              <a:gd name="connsiteY3" fmla="*/ 618622 h 1183778"/>
              <a:gd name="connsiteX4" fmla="*/ 106286 w 132227"/>
              <a:gd name="connsiteY4" fmla="*/ 967872 h 1183778"/>
              <a:gd name="connsiteX5" fmla="*/ 118986 w 132227"/>
              <a:gd name="connsiteY5" fmla="*/ 939297 h 1183778"/>
              <a:gd name="connsiteX6" fmla="*/ 131686 w 132227"/>
              <a:gd name="connsiteY6" fmla="*/ 1183772 h 1183778"/>
              <a:gd name="connsiteX7" fmla="*/ 99936 w 132227"/>
              <a:gd name="connsiteY7" fmla="*/ 945647 h 1183778"/>
              <a:gd name="connsiteX8" fmla="*/ 7861 w 132227"/>
              <a:gd name="connsiteY8" fmla="*/ 488447 h 1183778"/>
              <a:gd name="connsiteX9" fmla="*/ 7861 w 132227"/>
              <a:gd name="connsiteY9" fmla="*/ 577347 h 1183778"/>
              <a:gd name="connsiteX10" fmla="*/ 33261 w 132227"/>
              <a:gd name="connsiteY10" fmla="*/ 291597 h 1183778"/>
              <a:gd name="connsiteX11" fmla="*/ 30086 w 132227"/>
              <a:gd name="connsiteY11" fmla="*/ 402722 h 1183778"/>
              <a:gd name="connsiteX12" fmla="*/ 77711 w 132227"/>
              <a:gd name="connsiteY12" fmla="*/ 2672 h 118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2227" h="1183778">
                <a:moveTo>
                  <a:pt x="77711" y="2672"/>
                </a:moveTo>
                <a:cubicBezTo>
                  <a:pt x="79828" y="41301"/>
                  <a:pt x="44903" y="521785"/>
                  <a:pt x="42786" y="634497"/>
                </a:cubicBezTo>
                <a:cubicBezTo>
                  <a:pt x="40669" y="747209"/>
                  <a:pt x="60249" y="681593"/>
                  <a:pt x="65011" y="678947"/>
                </a:cubicBezTo>
                <a:cubicBezTo>
                  <a:pt x="69773" y="676301"/>
                  <a:pt x="64482" y="570468"/>
                  <a:pt x="71361" y="618622"/>
                </a:cubicBezTo>
                <a:cubicBezTo>
                  <a:pt x="78240" y="666776"/>
                  <a:pt x="98349" y="914426"/>
                  <a:pt x="106286" y="967872"/>
                </a:cubicBezTo>
                <a:cubicBezTo>
                  <a:pt x="114224" y="1021318"/>
                  <a:pt x="114753" y="903314"/>
                  <a:pt x="118986" y="939297"/>
                </a:cubicBezTo>
                <a:cubicBezTo>
                  <a:pt x="123219" y="975280"/>
                  <a:pt x="134861" y="1182714"/>
                  <a:pt x="131686" y="1183772"/>
                </a:cubicBezTo>
                <a:cubicBezTo>
                  <a:pt x="128511" y="1184830"/>
                  <a:pt x="120573" y="1061534"/>
                  <a:pt x="99936" y="945647"/>
                </a:cubicBezTo>
                <a:cubicBezTo>
                  <a:pt x="79299" y="829760"/>
                  <a:pt x="23207" y="549830"/>
                  <a:pt x="7861" y="488447"/>
                </a:cubicBezTo>
                <a:cubicBezTo>
                  <a:pt x="-7485" y="427064"/>
                  <a:pt x="3628" y="610155"/>
                  <a:pt x="7861" y="577347"/>
                </a:cubicBezTo>
                <a:cubicBezTo>
                  <a:pt x="12094" y="544539"/>
                  <a:pt x="29557" y="320701"/>
                  <a:pt x="33261" y="291597"/>
                </a:cubicBezTo>
                <a:cubicBezTo>
                  <a:pt x="36965" y="262493"/>
                  <a:pt x="21619" y="449289"/>
                  <a:pt x="30086" y="402722"/>
                </a:cubicBezTo>
                <a:cubicBezTo>
                  <a:pt x="38553" y="356155"/>
                  <a:pt x="75594" y="-35957"/>
                  <a:pt x="77711" y="2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D254F118-35F6-B10F-4764-984825EF4FF7}"/>
              </a:ext>
            </a:extLst>
          </p:cNvPr>
          <p:cNvSpPr/>
          <p:nvPr/>
        </p:nvSpPr>
        <p:spPr>
          <a:xfrm>
            <a:off x="6761247" y="5168795"/>
            <a:ext cx="284115" cy="447982"/>
          </a:xfrm>
          <a:custGeom>
            <a:avLst/>
            <a:gdLst>
              <a:gd name="connsiteX0" fmla="*/ 112628 w 284115"/>
              <a:gd name="connsiteY0" fmla="*/ 105 h 447982"/>
              <a:gd name="connsiteX1" fmla="*/ 274553 w 284115"/>
              <a:gd name="connsiteY1" fmla="*/ 244580 h 447982"/>
              <a:gd name="connsiteX2" fmla="*/ 261853 w 284115"/>
              <a:gd name="connsiteY2" fmla="*/ 238230 h 447982"/>
              <a:gd name="connsiteX3" fmla="*/ 284078 w 284115"/>
              <a:gd name="connsiteY3" fmla="*/ 447780 h 447982"/>
              <a:gd name="connsiteX4" fmla="*/ 255503 w 284115"/>
              <a:gd name="connsiteY4" fmla="*/ 276330 h 447982"/>
              <a:gd name="connsiteX5" fmla="*/ 220578 w 284115"/>
              <a:gd name="connsiteY5" fmla="*/ 250930 h 447982"/>
              <a:gd name="connsiteX6" fmla="*/ 61828 w 284115"/>
              <a:gd name="connsiteY6" fmla="*/ 311255 h 447982"/>
              <a:gd name="connsiteX7" fmla="*/ 1503 w 284115"/>
              <a:gd name="connsiteY7" fmla="*/ 362055 h 447982"/>
              <a:gd name="connsiteX8" fmla="*/ 115803 w 284115"/>
              <a:gd name="connsiteY8" fmla="*/ 295380 h 447982"/>
              <a:gd name="connsiteX9" fmla="*/ 182478 w 284115"/>
              <a:gd name="connsiteY9" fmla="*/ 301730 h 447982"/>
              <a:gd name="connsiteX10" fmla="*/ 179303 w 284115"/>
              <a:gd name="connsiteY10" fmla="*/ 403330 h 447982"/>
              <a:gd name="connsiteX11" fmla="*/ 223753 w 284115"/>
              <a:gd name="connsiteY11" fmla="*/ 282680 h 447982"/>
              <a:gd name="connsiteX12" fmla="*/ 172953 w 284115"/>
              <a:gd name="connsiteY12" fmla="*/ 285855 h 447982"/>
              <a:gd name="connsiteX13" fmla="*/ 201528 w 284115"/>
              <a:gd name="connsiteY13" fmla="*/ 231880 h 447982"/>
              <a:gd name="connsiteX14" fmla="*/ 103103 w 284115"/>
              <a:gd name="connsiteY14" fmla="*/ 177905 h 447982"/>
              <a:gd name="connsiteX15" fmla="*/ 192003 w 284115"/>
              <a:gd name="connsiteY15" fmla="*/ 212830 h 447982"/>
              <a:gd name="connsiteX16" fmla="*/ 112628 w 284115"/>
              <a:gd name="connsiteY16" fmla="*/ 105 h 44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4115" h="447982">
                <a:moveTo>
                  <a:pt x="112628" y="105"/>
                </a:moveTo>
                <a:cubicBezTo>
                  <a:pt x="126386" y="5397"/>
                  <a:pt x="249682" y="204893"/>
                  <a:pt x="274553" y="244580"/>
                </a:cubicBezTo>
                <a:cubicBezTo>
                  <a:pt x="299424" y="284267"/>
                  <a:pt x="260266" y="204363"/>
                  <a:pt x="261853" y="238230"/>
                </a:cubicBezTo>
                <a:cubicBezTo>
                  <a:pt x="263440" y="272097"/>
                  <a:pt x="285136" y="441430"/>
                  <a:pt x="284078" y="447780"/>
                </a:cubicBezTo>
                <a:cubicBezTo>
                  <a:pt x="283020" y="454130"/>
                  <a:pt x="266086" y="309138"/>
                  <a:pt x="255503" y="276330"/>
                </a:cubicBezTo>
                <a:cubicBezTo>
                  <a:pt x="244920" y="243522"/>
                  <a:pt x="252857" y="245109"/>
                  <a:pt x="220578" y="250930"/>
                </a:cubicBezTo>
                <a:cubicBezTo>
                  <a:pt x="188299" y="256751"/>
                  <a:pt x="98340" y="292734"/>
                  <a:pt x="61828" y="311255"/>
                </a:cubicBezTo>
                <a:cubicBezTo>
                  <a:pt x="25315" y="329776"/>
                  <a:pt x="-7493" y="364701"/>
                  <a:pt x="1503" y="362055"/>
                </a:cubicBezTo>
                <a:cubicBezTo>
                  <a:pt x="10499" y="359409"/>
                  <a:pt x="85641" y="305434"/>
                  <a:pt x="115803" y="295380"/>
                </a:cubicBezTo>
                <a:cubicBezTo>
                  <a:pt x="145965" y="285326"/>
                  <a:pt x="171895" y="283738"/>
                  <a:pt x="182478" y="301730"/>
                </a:cubicBezTo>
                <a:cubicBezTo>
                  <a:pt x="193061" y="319722"/>
                  <a:pt x="172424" y="406505"/>
                  <a:pt x="179303" y="403330"/>
                </a:cubicBezTo>
                <a:cubicBezTo>
                  <a:pt x="186182" y="400155"/>
                  <a:pt x="224811" y="302259"/>
                  <a:pt x="223753" y="282680"/>
                </a:cubicBezTo>
                <a:cubicBezTo>
                  <a:pt x="222695" y="263101"/>
                  <a:pt x="176657" y="294322"/>
                  <a:pt x="172953" y="285855"/>
                </a:cubicBezTo>
                <a:cubicBezTo>
                  <a:pt x="169249" y="277388"/>
                  <a:pt x="213170" y="249872"/>
                  <a:pt x="201528" y="231880"/>
                </a:cubicBezTo>
                <a:cubicBezTo>
                  <a:pt x="189886" y="213888"/>
                  <a:pt x="104690" y="181080"/>
                  <a:pt x="103103" y="177905"/>
                </a:cubicBezTo>
                <a:cubicBezTo>
                  <a:pt x="101516" y="174730"/>
                  <a:pt x="189357" y="236113"/>
                  <a:pt x="192003" y="212830"/>
                </a:cubicBezTo>
                <a:cubicBezTo>
                  <a:pt x="194649" y="189547"/>
                  <a:pt x="98870" y="-5187"/>
                  <a:pt x="112628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39500416-6EFB-363C-C35D-976901ACE5DC}"/>
              </a:ext>
            </a:extLst>
          </p:cNvPr>
          <p:cNvSpPr/>
          <p:nvPr/>
        </p:nvSpPr>
        <p:spPr>
          <a:xfrm>
            <a:off x="6178504" y="5429573"/>
            <a:ext cx="514494" cy="251142"/>
          </a:xfrm>
          <a:custGeom>
            <a:avLst/>
            <a:gdLst>
              <a:gd name="connsiteX0" fmla="*/ 46 w 514494"/>
              <a:gd name="connsiteY0" fmla="*/ 120327 h 251142"/>
              <a:gd name="connsiteX1" fmla="*/ 187371 w 514494"/>
              <a:gd name="connsiteY1" fmla="*/ 44127 h 251142"/>
              <a:gd name="connsiteX2" fmla="*/ 250871 w 514494"/>
              <a:gd name="connsiteY2" fmla="*/ 88577 h 251142"/>
              <a:gd name="connsiteX3" fmla="*/ 260396 w 514494"/>
              <a:gd name="connsiteY3" fmla="*/ 47302 h 251142"/>
              <a:gd name="connsiteX4" fmla="*/ 368346 w 514494"/>
              <a:gd name="connsiteY4" fmla="*/ 183827 h 251142"/>
              <a:gd name="connsiteX5" fmla="*/ 361996 w 514494"/>
              <a:gd name="connsiteY5" fmla="*/ 63177 h 251142"/>
              <a:gd name="connsiteX6" fmla="*/ 403271 w 514494"/>
              <a:gd name="connsiteY6" fmla="*/ 101277 h 251142"/>
              <a:gd name="connsiteX7" fmla="*/ 498521 w 514494"/>
              <a:gd name="connsiteY7" fmla="*/ 250502 h 251142"/>
              <a:gd name="connsiteX8" fmla="*/ 495346 w 514494"/>
              <a:gd name="connsiteY8" fmla="*/ 152077 h 251142"/>
              <a:gd name="connsiteX9" fmla="*/ 514396 w 514494"/>
              <a:gd name="connsiteY9" fmla="*/ 75877 h 251142"/>
              <a:gd name="connsiteX10" fmla="*/ 485821 w 514494"/>
              <a:gd name="connsiteY10" fmla="*/ 53652 h 251142"/>
              <a:gd name="connsiteX11" fmla="*/ 463596 w 514494"/>
              <a:gd name="connsiteY11" fmla="*/ 152077 h 251142"/>
              <a:gd name="connsiteX12" fmla="*/ 257221 w 514494"/>
              <a:gd name="connsiteY12" fmla="*/ 25077 h 251142"/>
              <a:gd name="connsiteX13" fmla="*/ 234996 w 514494"/>
              <a:gd name="connsiteY13" fmla="*/ 12377 h 251142"/>
              <a:gd name="connsiteX14" fmla="*/ 69896 w 514494"/>
              <a:gd name="connsiteY14" fmla="*/ 15552 h 251142"/>
              <a:gd name="connsiteX15" fmla="*/ 168321 w 514494"/>
              <a:gd name="connsiteY15" fmla="*/ 6027 h 251142"/>
              <a:gd name="connsiteX16" fmla="*/ 46 w 514494"/>
              <a:gd name="connsiteY16" fmla="*/ 120327 h 25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4494" h="251142">
                <a:moveTo>
                  <a:pt x="46" y="120327"/>
                </a:moveTo>
                <a:cubicBezTo>
                  <a:pt x="3221" y="126677"/>
                  <a:pt x="145567" y="49419"/>
                  <a:pt x="187371" y="44127"/>
                </a:cubicBezTo>
                <a:cubicBezTo>
                  <a:pt x="229175" y="38835"/>
                  <a:pt x="238700" y="88048"/>
                  <a:pt x="250871" y="88577"/>
                </a:cubicBezTo>
                <a:cubicBezTo>
                  <a:pt x="263042" y="89106"/>
                  <a:pt x="240817" y="31427"/>
                  <a:pt x="260396" y="47302"/>
                </a:cubicBezTo>
                <a:cubicBezTo>
                  <a:pt x="279975" y="63177"/>
                  <a:pt x="351413" y="181181"/>
                  <a:pt x="368346" y="183827"/>
                </a:cubicBezTo>
                <a:cubicBezTo>
                  <a:pt x="385279" y="186473"/>
                  <a:pt x="356175" y="76935"/>
                  <a:pt x="361996" y="63177"/>
                </a:cubicBezTo>
                <a:cubicBezTo>
                  <a:pt x="367817" y="49419"/>
                  <a:pt x="380517" y="70056"/>
                  <a:pt x="403271" y="101277"/>
                </a:cubicBezTo>
                <a:cubicBezTo>
                  <a:pt x="426025" y="132498"/>
                  <a:pt x="483175" y="242035"/>
                  <a:pt x="498521" y="250502"/>
                </a:cubicBezTo>
                <a:cubicBezTo>
                  <a:pt x="513867" y="258969"/>
                  <a:pt x="492700" y="181181"/>
                  <a:pt x="495346" y="152077"/>
                </a:cubicBezTo>
                <a:cubicBezTo>
                  <a:pt x="497992" y="122973"/>
                  <a:pt x="515983" y="92281"/>
                  <a:pt x="514396" y="75877"/>
                </a:cubicBezTo>
                <a:cubicBezTo>
                  <a:pt x="512809" y="59473"/>
                  <a:pt x="494288" y="40952"/>
                  <a:pt x="485821" y="53652"/>
                </a:cubicBezTo>
                <a:cubicBezTo>
                  <a:pt x="477354" y="66352"/>
                  <a:pt x="501696" y="156840"/>
                  <a:pt x="463596" y="152077"/>
                </a:cubicBezTo>
                <a:cubicBezTo>
                  <a:pt x="425496" y="147315"/>
                  <a:pt x="295321" y="48360"/>
                  <a:pt x="257221" y="25077"/>
                </a:cubicBezTo>
                <a:cubicBezTo>
                  <a:pt x="219121" y="1794"/>
                  <a:pt x="266217" y="13964"/>
                  <a:pt x="234996" y="12377"/>
                </a:cubicBezTo>
                <a:cubicBezTo>
                  <a:pt x="203775" y="10790"/>
                  <a:pt x="81008" y="16610"/>
                  <a:pt x="69896" y="15552"/>
                </a:cubicBezTo>
                <a:cubicBezTo>
                  <a:pt x="58784" y="14494"/>
                  <a:pt x="181021" y="-11436"/>
                  <a:pt x="168321" y="6027"/>
                </a:cubicBezTo>
                <a:cubicBezTo>
                  <a:pt x="155621" y="23489"/>
                  <a:pt x="-3129" y="113977"/>
                  <a:pt x="46" y="120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83679D62-6BB0-F790-A4FD-4AD903A41B44}"/>
              </a:ext>
            </a:extLst>
          </p:cNvPr>
          <p:cNvSpPr/>
          <p:nvPr/>
        </p:nvSpPr>
        <p:spPr>
          <a:xfrm>
            <a:off x="6192373" y="5210095"/>
            <a:ext cx="824377" cy="495494"/>
          </a:xfrm>
          <a:custGeom>
            <a:avLst/>
            <a:gdLst>
              <a:gd name="connsiteX0" fmla="*/ 437027 w 824377"/>
              <a:gd name="connsiteY0" fmla="*/ 495380 h 495494"/>
              <a:gd name="connsiteX1" fmla="*/ 633877 w 824377"/>
              <a:gd name="connsiteY1" fmla="*/ 295355 h 495494"/>
              <a:gd name="connsiteX2" fmla="*/ 719602 w 824377"/>
              <a:gd name="connsiteY2" fmla="*/ 346155 h 495494"/>
              <a:gd name="connsiteX3" fmla="*/ 722777 w 824377"/>
              <a:gd name="connsiteY3" fmla="*/ 266780 h 495494"/>
              <a:gd name="connsiteX4" fmla="*/ 805327 w 824377"/>
              <a:gd name="connsiteY4" fmla="*/ 387430 h 495494"/>
              <a:gd name="connsiteX5" fmla="*/ 779927 w 824377"/>
              <a:gd name="connsiteY5" fmla="*/ 269955 h 495494"/>
              <a:gd name="connsiteX6" fmla="*/ 824377 w 824377"/>
              <a:gd name="connsiteY6" fmla="*/ 269955 h 495494"/>
              <a:gd name="connsiteX7" fmla="*/ 678327 w 824377"/>
              <a:gd name="connsiteY7" fmla="*/ 266780 h 495494"/>
              <a:gd name="connsiteX8" fmla="*/ 564027 w 824377"/>
              <a:gd name="connsiteY8" fmla="*/ 314405 h 495494"/>
              <a:gd name="connsiteX9" fmla="*/ 583077 w 824377"/>
              <a:gd name="connsiteY9" fmla="*/ 257255 h 495494"/>
              <a:gd name="connsiteX10" fmla="*/ 630702 w 824377"/>
              <a:gd name="connsiteY10" fmla="*/ 209630 h 495494"/>
              <a:gd name="connsiteX11" fmla="*/ 767227 w 824377"/>
              <a:gd name="connsiteY11" fmla="*/ 203280 h 495494"/>
              <a:gd name="connsiteX12" fmla="*/ 694202 w 824377"/>
              <a:gd name="connsiteY12" fmla="*/ 193755 h 495494"/>
              <a:gd name="connsiteX13" fmla="*/ 687852 w 824377"/>
              <a:gd name="connsiteY13" fmla="*/ 80 h 495494"/>
              <a:gd name="connsiteX14" fmla="*/ 659277 w 824377"/>
              <a:gd name="connsiteY14" fmla="*/ 219155 h 495494"/>
              <a:gd name="connsiteX15" fmla="*/ 506877 w 824377"/>
              <a:gd name="connsiteY15" fmla="*/ 365205 h 495494"/>
              <a:gd name="connsiteX16" fmla="*/ 513227 w 824377"/>
              <a:gd name="connsiteY16" fmla="*/ 279480 h 495494"/>
              <a:gd name="connsiteX17" fmla="*/ 338602 w 824377"/>
              <a:gd name="connsiteY17" fmla="*/ 200105 h 495494"/>
              <a:gd name="connsiteX18" fmla="*/ 2052 w 824377"/>
              <a:gd name="connsiteY18" fmla="*/ 206455 h 495494"/>
              <a:gd name="connsiteX19" fmla="*/ 211602 w 824377"/>
              <a:gd name="connsiteY19" fmla="*/ 209630 h 495494"/>
              <a:gd name="connsiteX20" fmla="*/ 500527 w 824377"/>
              <a:gd name="connsiteY20" fmla="*/ 241380 h 495494"/>
              <a:gd name="connsiteX21" fmla="*/ 506877 w 824377"/>
              <a:gd name="connsiteY21" fmla="*/ 320755 h 495494"/>
              <a:gd name="connsiteX22" fmla="*/ 510052 w 824377"/>
              <a:gd name="connsiteY22" fmla="*/ 323930 h 495494"/>
              <a:gd name="connsiteX23" fmla="*/ 437027 w 824377"/>
              <a:gd name="connsiteY23" fmla="*/ 495380 h 49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4377" h="495494">
                <a:moveTo>
                  <a:pt x="437027" y="495380"/>
                </a:moveTo>
                <a:cubicBezTo>
                  <a:pt x="457664" y="490618"/>
                  <a:pt x="586781" y="320226"/>
                  <a:pt x="633877" y="295355"/>
                </a:cubicBezTo>
                <a:cubicBezTo>
                  <a:pt x="680973" y="270484"/>
                  <a:pt x="704785" y="350918"/>
                  <a:pt x="719602" y="346155"/>
                </a:cubicBezTo>
                <a:cubicBezTo>
                  <a:pt x="734419" y="341392"/>
                  <a:pt x="708490" y="259901"/>
                  <a:pt x="722777" y="266780"/>
                </a:cubicBezTo>
                <a:cubicBezTo>
                  <a:pt x="737065" y="273659"/>
                  <a:pt x="795802" y="386901"/>
                  <a:pt x="805327" y="387430"/>
                </a:cubicBezTo>
                <a:cubicBezTo>
                  <a:pt x="814852" y="387959"/>
                  <a:pt x="776752" y="289534"/>
                  <a:pt x="779927" y="269955"/>
                </a:cubicBezTo>
                <a:cubicBezTo>
                  <a:pt x="783102" y="250376"/>
                  <a:pt x="824377" y="269955"/>
                  <a:pt x="824377" y="269955"/>
                </a:cubicBezTo>
                <a:cubicBezTo>
                  <a:pt x="807444" y="269426"/>
                  <a:pt x="721719" y="259372"/>
                  <a:pt x="678327" y="266780"/>
                </a:cubicBezTo>
                <a:cubicBezTo>
                  <a:pt x="634935" y="274188"/>
                  <a:pt x="579902" y="315992"/>
                  <a:pt x="564027" y="314405"/>
                </a:cubicBezTo>
                <a:cubicBezTo>
                  <a:pt x="548152" y="312817"/>
                  <a:pt x="571965" y="274717"/>
                  <a:pt x="583077" y="257255"/>
                </a:cubicBezTo>
                <a:cubicBezTo>
                  <a:pt x="594189" y="239793"/>
                  <a:pt x="600010" y="218626"/>
                  <a:pt x="630702" y="209630"/>
                </a:cubicBezTo>
                <a:cubicBezTo>
                  <a:pt x="661394" y="200634"/>
                  <a:pt x="756644" y="205926"/>
                  <a:pt x="767227" y="203280"/>
                </a:cubicBezTo>
                <a:cubicBezTo>
                  <a:pt x="777810" y="200634"/>
                  <a:pt x="707431" y="227622"/>
                  <a:pt x="694202" y="193755"/>
                </a:cubicBezTo>
                <a:cubicBezTo>
                  <a:pt x="680973" y="159888"/>
                  <a:pt x="693673" y="-4153"/>
                  <a:pt x="687852" y="80"/>
                </a:cubicBezTo>
                <a:cubicBezTo>
                  <a:pt x="682031" y="4313"/>
                  <a:pt x="689440" y="158301"/>
                  <a:pt x="659277" y="219155"/>
                </a:cubicBezTo>
                <a:cubicBezTo>
                  <a:pt x="629114" y="280009"/>
                  <a:pt x="531219" y="355151"/>
                  <a:pt x="506877" y="365205"/>
                </a:cubicBezTo>
                <a:cubicBezTo>
                  <a:pt x="482535" y="375259"/>
                  <a:pt x="541273" y="306997"/>
                  <a:pt x="513227" y="279480"/>
                </a:cubicBezTo>
                <a:cubicBezTo>
                  <a:pt x="485181" y="251963"/>
                  <a:pt x="423798" y="212276"/>
                  <a:pt x="338602" y="200105"/>
                </a:cubicBezTo>
                <a:cubicBezTo>
                  <a:pt x="253406" y="187934"/>
                  <a:pt x="23219" y="204868"/>
                  <a:pt x="2052" y="206455"/>
                </a:cubicBezTo>
                <a:cubicBezTo>
                  <a:pt x="-19115" y="208042"/>
                  <a:pt x="128523" y="203809"/>
                  <a:pt x="211602" y="209630"/>
                </a:cubicBezTo>
                <a:cubicBezTo>
                  <a:pt x="294681" y="215451"/>
                  <a:pt x="451314" y="222859"/>
                  <a:pt x="500527" y="241380"/>
                </a:cubicBezTo>
                <a:cubicBezTo>
                  <a:pt x="549740" y="259901"/>
                  <a:pt x="505290" y="306997"/>
                  <a:pt x="506877" y="320755"/>
                </a:cubicBezTo>
                <a:cubicBezTo>
                  <a:pt x="508464" y="334513"/>
                  <a:pt x="519577" y="293238"/>
                  <a:pt x="510052" y="323930"/>
                </a:cubicBezTo>
                <a:cubicBezTo>
                  <a:pt x="500527" y="354622"/>
                  <a:pt x="416390" y="500142"/>
                  <a:pt x="437027" y="495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388D0DC8-3B55-CDBB-59B4-70F4A55CFCCD}"/>
              </a:ext>
            </a:extLst>
          </p:cNvPr>
          <p:cNvSpPr/>
          <p:nvPr/>
        </p:nvSpPr>
        <p:spPr>
          <a:xfrm>
            <a:off x="6434864" y="5745466"/>
            <a:ext cx="107616" cy="275383"/>
          </a:xfrm>
          <a:custGeom>
            <a:avLst/>
            <a:gdLst>
              <a:gd name="connsiteX0" fmla="*/ 19911 w 107616"/>
              <a:gd name="connsiteY0" fmla="*/ 1284 h 275383"/>
              <a:gd name="connsiteX1" fmla="*/ 102461 w 107616"/>
              <a:gd name="connsiteY1" fmla="*/ 267984 h 275383"/>
              <a:gd name="connsiteX2" fmla="*/ 99286 w 107616"/>
              <a:gd name="connsiteY2" fmla="*/ 204484 h 275383"/>
              <a:gd name="connsiteX3" fmla="*/ 102461 w 107616"/>
              <a:gd name="connsiteY3" fmla="*/ 242584 h 275383"/>
              <a:gd name="connsiteX4" fmla="*/ 73886 w 107616"/>
              <a:gd name="connsiteY4" fmla="*/ 188609 h 275383"/>
              <a:gd name="connsiteX5" fmla="*/ 861 w 107616"/>
              <a:gd name="connsiteY5" fmla="*/ 140984 h 275383"/>
              <a:gd name="connsiteX6" fmla="*/ 32611 w 107616"/>
              <a:gd name="connsiteY6" fmla="*/ 166384 h 275383"/>
              <a:gd name="connsiteX7" fmla="*/ 19911 w 107616"/>
              <a:gd name="connsiteY7" fmla="*/ 1284 h 27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616" h="275383">
                <a:moveTo>
                  <a:pt x="19911" y="1284"/>
                </a:moveTo>
                <a:cubicBezTo>
                  <a:pt x="31553" y="18217"/>
                  <a:pt x="89232" y="234117"/>
                  <a:pt x="102461" y="267984"/>
                </a:cubicBezTo>
                <a:cubicBezTo>
                  <a:pt x="115690" y="301851"/>
                  <a:pt x="99286" y="208717"/>
                  <a:pt x="99286" y="204484"/>
                </a:cubicBezTo>
                <a:cubicBezTo>
                  <a:pt x="99286" y="200251"/>
                  <a:pt x="106694" y="245230"/>
                  <a:pt x="102461" y="242584"/>
                </a:cubicBezTo>
                <a:cubicBezTo>
                  <a:pt x="98228" y="239938"/>
                  <a:pt x="90819" y="205542"/>
                  <a:pt x="73886" y="188609"/>
                </a:cubicBezTo>
                <a:cubicBezTo>
                  <a:pt x="56953" y="171676"/>
                  <a:pt x="7740" y="144688"/>
                  <a:pt x="861" y="140984"/>
                </a:cubicBezTo>
                <a:cubicBezTo>
                  <a:pt x="-6018" y="137280"/>
                  <a:pt x="30494" y="192842"/>
                  <a:pt x="32611" y="166384"/>
                </a:cubicBezTo>
                <a:cubicBezTo>
                  <a:pt x="34728" y="139926"/>
                  <a:pt x="8269" y="-15649"/>
                  <a:pt x="19911" y="1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18C7C056-6C3B-C81E-18FE-8D87CAF89378}"/>
              </a:ext>
            </a:extLst>
          </p:cNvPr>
          <p:cNvSpPr/>
          <p:nvPr/>
        </p:nvSpPr>
        <p:spPr>
          <a:xfrm>
            <a:off x="6534122" y="5753764"/>
            <a:ext cx="43901" cy="259387"/>
          </a:xfrm>
          <a:custGeom>
            <a:avLst/>
            <a:gdLst>
              <a:gd name="connsiteX0" fmla="*/ 28 w 43901"/>
              <a:gd name="connsiteY0" fmla="*/ 2511 h 259387"/>
              <a:gd name="connsiteX1" fmla="*/ 41303 w 43901"/>
              <a:gd name="connsiteY1" fmla="*/ 256511 h 259387"/>
              <a:gd name="connsiteX2" fmla="*/ 34953 w 43901"/>
              <a:gd name="connsiteY2" fmla="*/ 132686 h 259387"/>
              <a:gd name="connsiteX3" fmla="*/ 28 w 43901"/>
              <a:gd name="connsiteY3" fmla="*/ 2511 h 25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01" h="259387">
                <a:moveTo>
                  <a:pt x="28" y="2511"/>
                </a:moveTo>
                <a:cubicBezTo>
                  <a:pt x="1086" y="23148"/>
                  <a:pt x="35482" y="234815"/>
                  <a:pt x="41303" y="256511"/>
                </a:cubicBezTo>
                <a:cubicBezTo>
                  <a:pt x="47124" y="278207"/>
                  <a:pt x="42361" y="171315"/>
                  <a:pt x="34953" y="132686"/>
                </a:cubicBezTo>
                <a:cubicBezTo>
                  <a:pt x="27545" y="94057"/>
                  <a:pt x="-1030" y="-18126"/>
                  <a:pt x="28" y="2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44192E8D-CBDA-F674-59C8-CDAE74BEC94B}"/>
              </a:ext>
            </a:extLst>
          </p:cNvPr>
          <p:cNvSpPr/>
          <p:nvPr/>
        </p:nvSpPr>
        <p:spPr>
          <a:xfrm>
            <a:off x="6578597" y="5746607"/>
            <a:ext cx="64334" cy="238379"/>
          </a:xfrm>
          <a:custGeom>
            <a:avLst/>
            <a:gdLst>
              <a:gd name="connsiteX0" fmla="*/ 3 w 64334"/>
              <a:gd name="connsiteY0" fmla="*/ 143 h 238379"/>
              <a:gd name="connsiteX1" fmla="*/ 60328 w 64334"/>
              <a:gd name="connsiteY1" fmla="*/ 171593 h 238379"/>
              <a:gd name="connsiteX2" fmla="*/ 53978 w 64334"/>
              <a:gd name="connsiteY2" fmla="*/ 123968 h 238379"/>
              <a:gd name="connsiteX3" fmla="*/ 15878 w 64334"/>
              <a:gd name="connsiteY3" fmla="*/ 238268 h 238379"/>
              <a:gd name="connsiteX4" fmla="*/ 57153 w 64334"/>
              <a:gd name="connsiteY4" fmla="*/ 143018 h 238379"/>
              <a:gd name="connsiteX5" fmla="*/ 3 w 64334"/>
              <a:gd name="connsiteY5" fmla="*/ 143 h 23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34" h="238379">
                <a:moveTo>
                  <a:pt x="3" y="143"/>
                </a:moveTo>
                <a:cubicBezTo>
                  <a:pt x="532" y="4906"/>
                  <a:pt x="51332" y="150956"/>
                  <a:pt x="60328" y="171593"/>
                </a:cubicBezTo>
                <a:cubicBezTo>
                  <a:pt x="69324" y="192231"/>
                  <a:pt x="61386" y="112856"/>
                  <a:pt x="53978" y="123968"/>
                </a:cubicBezTo>
                <a:cubicBezTo>
                  <a:pt x="46570" y="135081"/>
                  <a:pt x="15349" y="235093"/>
                  <a:pt x="15878" y="238268"/>
                </a:cubicBezTo>
                <a:cubicBezTo>
                  <a:pt x="16407" y="241443"/>
                  <a:pt x="58741" y="175826"/>
                  <a:pt x="57153" y="143018"/>
                </a:cubicBezTo>
                <a:cubicBezTo>
                  <a:pt x="55566" y="110210"/>
                  <a:pt x="-526" y="-4620"/>
                  <a:pt x="3" y="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B646DA24-62CA-DCD1-660E-C52087A54115}"/>
              </a:ext>
            </a:extLst>
          </p:cNvPr>
          <p:cNvSpPr/>
          <p:nvPr/>
        </p:nvSpPr>
        <p:spPr>
          <a:xfrm>
            <a:off x="6552735" y="5726908"/>
            <a:ext cx="261140" cy="284794"/>
          </a:xfrm>
          <a:custGeom>
            <a:avLst/>
            <a:gdLst>
              <a:gd name="connsiteX0" fmla="*/ 133815 w 261140"/>
              <a:gd name="connsiteY0" fmla="*/ 792 h 284794"/>
              <a:gd name="connsiteX1" fmla="*/ 168740 w 261140"/>
              <a:gd name="connsiteY1" fmla="*/ 102392 h 284794"/>
              <a:gd name="connsiteX2" fmla="*/ 146515 w 261140"/>
              <a:gd name="connsiteY2" fmla="*/ 194467 h 284794"/>
              <a:gd name="connsiteX3" fmla="*/ 162390 w 261140"/>
              <a:gd name="connsiteY3" fmla="*/ 169067 h 284794"/>
              <a:gd name="connsiteX4" fmla="*/ 105240 w 261140"/>
              <a:gd name="connsiteY4" fmla="*/ 280192 h 284794"/>
              <a:gd name="connsiteX5" fmla="*/ 114765 w 261140"/>
              <a:gd name="connsiteY5" fmla="*/ 264317 h 284794"/>
              <a:gd name="connsiteX6" fmla="*/ 260815 w 261140"/>
              <a:gd name="connsiteY6" fmla="*/ 270667 h 284794"/>
              <a:gd name="connsiteX7" fmla="*/ 149690 w 261140"/>
              <a:gd name="connsiteY7" fmla="*/ 264317 h 284794"/>
              <a:gd name="connsiteX8" fmla="*/ 465 w 261140"/>
              <a:gd name="connsiteY8" fmla="*/ 283367 h 284794"/>
              <a:gd name="connsiteX9" fmla="*/ 105240 w 261140"/>
              <a:gd name="connsiteY9" fmla="*/ 257967 h 284794"/>
              <a:gd name="connsiteX10" fmla="*/ 175090 w 261140"/>
              <a:gd name="connsiteY10" fmla="*/ 203992 h 284794"/>
              <a:gd name="connsiteX11" fmla="*/ 159215 w 261140"/>
              <a:gd name="connsiteY11" fmla="*/ 232567 h 284794"/>
              <a:gd name="connsiteX12" fmla="*/ 181440 w 261140"/>
              <a:gd name="connsiteY12" fmla="*/ 159542 h 284794"/>
              <a:gd name="connsiteX13" fmla="*/ 133815 w 261140"/>
              <a:gd name="connsiteY13" fmla="*/ 792 h 28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1140" h="284794">
                <a:moveTo>
                  <a:pt x="133815" y="792"/>
                </a:moveTo>
                <a:cubicBezTo>
                  <a:pt x="131698" y="-8733"/>
                  <a:pt x="166623" y="70113"/>
                  <a:pt x="168740" y="102392"/>
                </a:cubicBezTo>
                <a:cubicBezTo>
                  <a:pt x="170857" y="134671"/>
                  <a:pt x="147573" y="183355"/>
                  <a:pt x="146515" y="194467"/>
                </a:cubicBezTo>
                <a:cubicBezTo>
                  <a:pt x="145457" y="205579"/>
                  <a:pt x="169269" y="154780"/>
                  <a:pt x="162390" y="169067"/>
                </a:cubicBezTo>
                <a:cubicBezTo>
                  <a:pt x="155511" y="183355"/>
                  <a:pt x="113177" y="264317"/>
                  <a:pt x="105240" y="280192"/>
                </a:cubicBezTo>
                <a:cubicBezTo>
                  <a:pt x="97303" y="296067"/>
                  <a:pt x="88836" y="265905"/>
                  <a:pt x="114765" y="264317"/>
                </a:cubicBezTo>
                <a:cubicBezTo>
                  <a:pt x="140694" y="262730"/>
                  <a:pt x="254994" y="270667"/>
                  <a:pt x="260815" y="270667"/>
                </a:cubicBezTo>
                <a:cubicBezTo>
                  <a:pt x="266636" y="270667"/>
                  <a:pt x="193082" y="262200"/>
                  <a:pt x="149690" y="264317"/>
                </a:cubicBezTo>
                <a:cubicBezTo>
                  <a:pt x="106298" y="266434"/>
                  <a:pt x="7873" y="284425"/>
                  <a:pt x="465" y="283367"/>
                </a:cubicBezTo>
                <a:cubicBezTo>
                  <a:pt x="-6943" y="282309"/>
                  <a:pt x="76136" y="271196"/>
                  <a:pt x="105240" y="257967"/>
                </a:cubicBezTo>
                <a:cubicBezTo>
                  <a:pt x="134344" y="244738"/>
                  <a:pt x="175090" y="203992"/>
                  <a:pt x="175090" y="203992"/>
                </a:cubicBezTo>
                <a:cubicBezTo>
                  <a:pt x="184086" y="199759"/>
                  <a:pt x="158157" y="239975"/>
                  <a:pt x="159215" y="232567"/>
                </a:cubicBezTo>
                <a:cubicBezTo>
                  <a:pt x="160273" y="225159"/>
                  <a:pt x="184086" y="192880"/>
                  <a:pt x="181440" y="159542"/>
                </a:cubicBezTo>
                <a:cubicBezTo>
                  <a:pt x="178794" y="126205"/>
                  <a:pt x="135932" y="10317"/>
                  <a:pt x="133815" y="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2C19DB5C-BEC3-A61B-A55E-0BB14EB4EDFB}"/>
              </a:ext>
            </a:extLst>
          </p:cNvPr>
          <p:cNvSpPr/>
          <p:nvPr/>
        </p:nvSpPr>
        <p:spPr>
          <a:xfrm>
            <a:off x="5803157" y="6013405"/>
            <a:ext cx="732594" cy="184002"/>
          </a:xfrm>
          <a:custGeom>
            <a:avLst/>
            <a:gdLst>
              <a:gd name="connsiteX0" fmla="*/ 7093 w 732594"/>
              <a:gd name="connsiteY0" fmla="*/ 181020 h 184002"/>
              <a:gd name="connsiteX1" fmla="*/ 461118 w 732594"/>
              <a:gd name="connsiteY1" fmla="*/ 31795 h 184002"/>
              <a:gd name="connsiteX2" fmla="*/ 546843 w 732594"/>
              <a:gd name="connsiteY2" fmla="*/ 63545 h 184002"/>
              <a:gd name="connsiteX3" fmla="*/ 543668 w 732594"/>
              <a:gd name="connsiteY3" fmla="*/ 28620 h 184002"/>
              <a:gd name="connsiteX4" fmla="*/ 730993 w 732594"/>
              <a:gd name="connsiteY4" fmla="*/ 82595 h 184002"/>
              <a:gd name="connsiteX5" fmla="*/ 629393 w 732594"/>
              <a:gd name="connsiteY5" fmla="*/ 54020 h 184002"/>
              <a:gd name="connsiteX6" fmla="*/ 546843 w 732594"/>
              <a:gd name="connsiteY6" fmla="*/ 45 h 184002"/>
              <a:gd name="connsiteX7" fmla="*/ 292843 w 732594"/>
              <a:gd name="connsiteY7" fmla="*/ 44495 h 184002"/>
              <a:gd name="connsiteX8" fmla="*/ 470643 w 732594"/>
              <a:gd name="connsiteY8" fmla="*/ 31795 h 184002"/>
              <a:gd name="connsiteX9" fmla="*/ 515093 w 732594"/>
              <a:gd name="connsiteY9" fmla="*/ 127045 h 184002"/>
              <a:gd name="connsiteX10" fmla="*/ 483343 w 732594"/>
              <a:gd name="connsiteY10" fmla="*/ 47670 h 184002"/>
              <a:gd name="connsiteX11" fmla="*/ 391268 w 732594"/>
              <a:gd name="connsiteY11" fmla="*/ 92120 h 184002"/>
              <a:gd name="connsiteX12" fmla="*/ 397618 w 732594"/>
              <a:gd name="connsiteY12" fmla="*/ 66720 h 184002"/>
              <a:gd name="connsiteX13" fmla="*/ 238868 w 732594"/>
              <a:gd name="connsiteY13" fmla="*/ 101645 h 184002"/>
              <a:gd name="connsiteX14" fmla="*/ 267443 w 732594"/>
              <a:gd name="connsiteY14" fmla="*/ 76245 h 184002"/>
              <a:gd name="connsiteX15" fmla="*/ 175368 w 732594"/>
              <a:gd name="connsiteY15" fmla="*/ 101645 h 184002"/>
              <a:gd name="connsiteX16" fmla="*/ 267443 w 732594"/>
              <a:gd name="connsiteY16" fmla="*/ 104820 h 184002"/>
              <a:gd name="connsiteX17" fmla="*/ 188068 w 732594"/>
              <a:gd name="connsiteY17" fmla="*/ 130220 h 184002"/>
              <a:gd name="connsiteX18" fmla="*/ 7093 w 732594"/>
              <a:gd name="connsiteY18" fmla="*/ 181020 h 18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32594" h="184002">
                <a:moveTo>
                  <a:pt x="7093" y="181020"/>
                </a:moveTo>
                <a:cubicBezTo>
                  <a:pt x="52601" y="164616"/>
                  <a:pt x="371160" y="51374"/>
                  <a:pt x="461118" y="31795"/>
                </a:cubicBezTo>
                <a:cubicBezTo>
                  <a:pt x="551076" y="12216"/>
                  <a:pt x="533085" y="64074"/>
                  <a:pt x="546843" y="63545"/>
                </a:cubicBezTo>
                <a:cubicBezTo>
                  <a:pt x="560601" y="63016"/>
                  <a:pt x="512976" y="25445"/>
                  <a:pt x="543668" y="28620"/>
                </a:cubicBezTo>
                <a:cubicBezTo>
                  <a:pt x="574360" y="31795"/>
                  <a:pt x="716706" y="78362"/>
                  <a:pt x="730993" y="82595"/>
                </a:cubicBezTo>
                <a:cubicBezTo>
                  <a:pt x="745280" y="86828"/>
                  <a:pt x="660085" y="67778"/>
                  <a:pt x="629393" y="54020"/>
                </a:cubicBezTo>
                <a:cubicBezTo>
                  <a:pt x="598701" y="40262"/>
                  <a:pt x="602935" y="1632"/>
                  <a:pt x="546843" y="45"/>
                </a:cubicBezTo>
                <a:cubicBezTo>
                  <a:pt x="490751" y="-1542"/>
                  <a:pt x="305543" y="39203"/>
                  <a:pt x="292843" y="44495"/>
                </a:cubicBezTo>
                <a:cubicBezTo>
                  <a:pt x="280143" y="49787"/>
                  <a:pt x="433601" y="18037"/>
                  <a:pt x="470643" y="31795"/>
                </a:cubicBezTo>
                <a:cubicBezTo>
                  <a:pt x="507685" y="45553"/>
                  <a:pt x="512976" y="124399"/>
                  <a:pt x="515093" y="127045"/>
                </a:cubicBezTo>
                <a:cubicBezTo>
                  <a:pt x="517210" y="129691"/>
                  <a:pt x="503980" y="53491"/>
                  <a:pt x="483343" y="47670"/>
                </a:cubicBezTo>
                <a:cubicBezTo>
                  <a:pt x="462706" y="41849"/>
                  <a:pt x="405555" y="88945"/>
                  <a:pt x="391268" y="92120"/>
                </a:cubicBezTo>
                <a:cubicBezTo>
                  <a:pt x="376981" y="95295"/>
                  <a:pt x="423018" y="65132"/>
                  <a:pt x="397618" y="66720"/>
                </a:cubicBezTo>
                <a:cubicBezTo>
                  <a:pt x="372218" y="68307"/>
                  <a:pt x="260564" y="100058"/>
                  <a:pt x="238868" y="101645"/>
                </a:cubicBezTo>
                <a:cubicBezTo>
                  <a:pt x="217172" y="103232"/>
                  <a:pt x="278026" y="76245"/>
                  <a:pt x="267443" y="76245"/>
                </a:cubicBezTo>
                <a:cubicBezTo>
                  <a:pt x="256860" y="76245"/>
                  <a:pt x="175368" y="96883"/>
                  <a:pt x="175368" y="101645"/>
                </a:cubicBezTo>
                <a:cubicBezTo>
                  <a:pt x="175368" y="106407"/>
                  <a:pt x="265326" y="100058"/>
                  <a:pt x="267443" y="104820"/>
                </a:cubicBezTo>
                <a:cubicBezTo>
                  <a:pt x="269560" y="109582"/>
                  <a:pt x="227756" y="119107"/>
                  <a:pt x="188068" y="130220"/>
                </a:cubicBezTo>
                <a:cubicBezTo>
                  <a:pt x="148381" y="141332"/>
                  <a:pt x="-38415" y="197424"/>
                  <a:pt x="7093" y="1810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74FB1A89-0441-9941-F1C8-7255CE4EA728}"/>
              </a:ext>
            </a:extLst>
          </p:cNvPr>
          <p:cNvSpPr/>
          <p:nvPr/>
        </p:nvSpPr>
        <p:spPr>
          <a:xfrm>
            <a:off x="6393766" y="6073658"/>
            <a:ext cx="665941" cy="173567"/>
          </a:xfrm>
          <a:custGeom>
            <a:avLst/>
            <a:gdLst>
              <a:gd name="connsiteX0" fmla="*/ 3859 w 665941"/>
              <a:gd name="connsiteY0" fmla="*/ 60442 h 173567"/>
              <a:gd name="connsiteX1" fmla="*/ 261034 w 665941"/>
              <a:gd name="connsiteY1" fmla="*/ 117 h 173567"/>
              <a:gd name="connsiteX2" fmla="*/ 429309 w 665941"/>
              <a:gd name="connsiteY2" fmla="*/ 44567 h 173567"/>
              <a:gd name="connsiteX3" fmla="*/ 413434 w 665941"/>
              <a:gd name="connsiteY3" fmla="*/ 25517 h 173567"/>
              <a:gd name="connsiteX4" fmla="*/ 616634 w 665941"/>
              <a:gd name="connsiteY4" fmla="*/ 101717 h 173567"/>
              <a:gd name="connsiteX5" fmla="*/ 540434 w 665941"/>
              <a:gd name="connsiteY5" fmla="*/ 95367 h 173567"/>
              <a:gd name="connsiteX6" fmla="*/ 645209 w 665941"/>
              <a:gd name="connsiteY6" fmla="*/ 165217 h 173567"/>
              <a:gd name="connsiteX7" fmla="*/ 648384 w 665941"/>
              <a:gd name="connsiteY7" fmla="*/ 162042 h 173567"/>
              <a:gd name="connsiteX8" fmla="*/ 457884 w 665941"/>
              <a:gd name="connsiteY8" fmla="*/ 73142 h 173567"/>
              <a:gd name="connsiteX9" fmla="*/ 422959 w 665941"/>
              <a:gd name="connsiteY9" fmla="*/ 120767 h 173567"/>
              <a:gd name="connsiteX10" fmla="*/ 426134 w 665941"/>
              <a:gd name="connsiteY10" fmla="*/ 76317 h 173567"/>
              <a:gd name="connsiteX11" fmla="*/ 254684 w 665941"/>
              <a:gd name="connsiteY11" fmla="*/ 44567 h 173567"/>
              <a:gd name="connsiteX12" fmla="*/ 327709 w 665941"/>
              <a:gd name="connsiteY12" fmla="*/ 22342 h 173567"/>
              <a:gd name="connsiteX13" fmla="*/ 248334 w 665941"/>
              <a:gd name="connsiteY13" fmla="*/ 6467 h 173567"/>
              <a:gd name="connsiteX14" fmla="*/ 229284 w 665941"/>
              <a:gd name="connsiteY14" fmla="*/ 9642 h 173567"/>
              <a:gd name="connsiteX15" fmla="*/ 302309 w 665941"/>
              <a:gd name="connsiteY15" fmla="*/ 19167 h 173567"/>
              <a:gd name="connsiteX16" fmla="*/ 248334 w 665941"/>
              <a:gd name="connsiteY16" fmla="*/ 85842 h 173567"/>
              <a:gd name="connsiteX17" fmla="*/ 267384 w 665941"/>
              <a:gd name="connsiteY17" fmla="*/ 28692 h 173567"/>
              <a:gd name="connsiteX18" fmla="*/ 181659 w 665941"/>
              <a:gd name="connsiteY18" fmla="*/ 35042 h 173567"/>
              <a:gd name="connsiteX19" fmla="*/ 210234 w 665941"/>
              <a:gd name="connsiteY19" fmla="*/ 98542 h 173567"/>
              <a:gd name="connsiteX20" fmla="*/ 181659 w 665941"/>
              <a:gd name="connsiteY20" fmla="*/ 44567 h 173567"/>
              <a:gd name="connsiteX21" fmla="*/ 57834 w 665941"/>
              <a:gd name="connsiteY21" fmla="*/ 12817 h 173567"/>
              <a:gd name="connsiteX22" fmla="*/ 102284 w 665941"/>
              <a:gd name="connsiteY22" fmla="*/ 31867 h 173567"/>
              <a:gd name="connsiteX23" fmla="*/ 3859 w 665941"/>
              <a:gd name="connsiteY23" fmla="*/ 60442 h 173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65941" h="173567">
                <a:moveTo>
                  <a:pt x="3859" y="60442"/>
                </a:moveTo>
                <a:cubicBezTo>
                  <a:pt x="30317" y="55150"/>
                  <a:pt x="190126" y="2763"/>
                  <a:pt x="261034" y="117"/>
                </a:cubicBezTo>
                <a:cubicBezTo>
                  <a:pt x="331942" y="-2529"/>
                  <a:pt x="403909" y="40334"/>
                  <a:pt x="429309" y="44567"/>
                </a:cubicBezTo>
                <a:cubicBezTo>
                  <a:pt x="454709" y="48800"/>
                  <a:pt x="382213" y="15992"/>
                  <a:pt x="413434" y="25517"/>
                </a:cubicBezTo>
                <a:cubicBezTo>
                  <a:pt x="444655" y="35042"/>
                  <a:pt x="595467" y="90075"/>
                  <a:pt x="616634" y="101717"/>
                </a:cubicBezTo>
                <a:cubicBezTo>
                  <a:pt x="637801" y="113359"/>
                  <a:pt x="535672" y="84784"/>
                  <a:pt x="540434" y="95367"/>
                </a:cubicBezTo>
                <a:cubicBezTo>
                  <a:pt x="545197" y="105950"/>
                  <a:pt x="645209" y="165217"/>
                  <a:pt x="645209" y="165217"/>
                </a:cubicBezTo>
                <a:cubicBezTo>
                  <a:pt x="663200" y="176329"/>
                  <a:pt x="679605" y="177388"/>
                  <a:pt x="648384" y="162042"/>
                </a:cubicBezTo>
                <a:cubicBezTo>
                  <a:pt x="617163" y="146696"/>
                  <a:pt x="495455" y="80021"/>
                  <a:pt x="457884" y="73142"/>
                </a:cubicBezTo>
                <a:cubicBezTo>
                  <a:pt x="420313" y="66263"/>
                  <a:pt x="428251" y="120238"/>
                  <a:pt x="422959" y="120767"/>
                </a:cubicBezTo>
                <a:cubicBezTo>
                  <a:pt x="417667" y="121296"/>
                  <a:pt x="454180" y="89017"/>
                  <a:pt x="426134" y="76317"/>
                </a:cubicBezTo>
                <a:cubicBezTo>
                  <a:pt x="398088" y="63617"/>
                  <a:pt x="271088" y="53563"/>
                  <a:pt x="254684" y="44567"/>
                </a:cubicBezTo>
                <a:cubicBezTo>
                  <a:pt x="238280" y="35571"/>
                  <a:pt x="328767" y="28692"/>
                  <a:pt x="327709" y="22342"/>
                </a:cubicBezTo>
                <a:cubicBezTo>
                  <a:pt x="326651" y="15992"/>
                  <a:pt x="264738" y="8584"/>
                  <a:pt x="248334" y="6467"/>
                </a:cubicBezTo>
                <a:cubicBezTo>
                  <a:pt x="231930" y="4350"/>
                  <a:pt x="220288" y="7525"/>
                  <a:pt x="229284" y="9642"/>
                </a:cubicBezTo>
                <a:cubicBezTo>
                  <a:pt x="238280" y="11759"/>
                  <a:pt x="299134" y="6467"/>
                  <a:pt x="302309" y="19167"/>
                </a:cubicBezTo>
                <a:cubicBezTo>
                  <a:pt x="305484" y="31867"/>
                  <a:pt x="254155" y="84255"/>
                  <a:pt x="248334" y="85842"/>
                </a:cubicBezTo>
                <a:cubicBezTo>
                  <a:pt x="242513" y="87430"/>
                  <a:pt x="278496" y="37159"/>
                  <a:pt x="267384" y="28692"/>
                </a:cubicBezTo>
                <a:cubicBezTo>
                  <a:pt x="256272" y="20225"/>
                  <a:pt x="191184" y="23400"/>
                  <a:pt x="181659" y="35042"/>
                </a:cubicBezTo>
                <a:cubicBezTo>
                  <a:pt x="172134" y="46684"/>
                  <a:pt x="210234" y="96955"/>
                  <a:pt x="210234" y="98542"/>
                </a:cubicBezTo>
                <a:cubicBezTo>
                  <a:pt x="210234" y="100129"/>
                  <a:pt x="207059" y="58854"/>
                  <a:pt x="181659" y="44567"/>
                </a:cubicBezTo>
                <a:cubicBezTo>
                  <a:pt x="156259" y="30280"/>
                  <a:pt x="71063" y="14934"/>
                  <a:pt x="57834" y="12817"/>
                </a:cubicBezTo>
                <a:cubicBezTo>
                  <a:pt x="44605" y="10700"/>
                  <a:pt x="109163" y="23929"/>
                  <a:pt x="102284" y="31867"/>
                </a:cubicBezTo>
                <a:cubicBezTo>
                  <a:pt x="95405" y="39805"/>
                  <a:pt x="-22599" y="65734"/>
                  <a:pt x="3859" y="60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F0999FF8-B480-1340-C7D3-11B35BBF67AE}"/>
              </a:ext>
            </a:extLst>
          </p:cNvPr>
          <p:cNvSpPr/>
          <p:nvPr/>
        </p:nvSpPr>
        <p:spPr>
          <a:xfrm>
            <a:off x="5898257" y="6085704"/>
            <a:ext cx="1201130" cy="203271"/>
          </a:xfrm>
          <a:custGeom>
            <a:avLst/>
            <a:gdLst>
              <a:gd name="connsiteX0" fmla="*/ 4068 w 1201130"/>
              <a:gd name="connsiteY0" fmla="*/ 70621 h 203271"/>
              <a:gd name="connsiteX1" fmla="*/ 508893 w 1201130"/>
              <a:gd name="connsiteY1" fmla="*/ 3946 h 203271"/>
              <a:gd name="connsiteX2" fmla="*/ 413643 w 1201130"/>
              <a:gd name="connsiteY2" fmla="*/ 22996 h 203271"/>
              <a:gd name="connsiteX3" fmla="*/ 591443 w 1201130"/>
              <a:gd name="connsiteY3" fmla="*/ 42046 h 203271"/>
              <a:gd name="connsiteX4" fmla="*/ 483493 w 1201130"/>
              <a:gd name="connsiteY4" fmla="*/ 51571 h 203271"/>
              <a:gd name="connsiteX5" fmla="*/ 388243 w 1201130"/>
              <a:gd name="connsiteY5" fmla="*/ 61096 h 203271"/>
              <a:gd name="connsiteX6" fmla="*/ 743843 w 1201130"/>
              <a:gd name="connsiteY6" fmla="*/ 48396 h 203271"/>
              <a:gd name="connsiteX7" fmla="*/ 654943 w 1201130"/>
              <a:gd name="connsiteY7" fmla="*/ 32521 h 203271"/>
              <a:gd name="connsiteX8" fmla="*/ 731143 w 1201130"/>
              <a:gd name="connsiteY8" fmla="*/ 89671 h 203271"/>
              <a:gd name="connsiteX9" fmla="*/ 918468 w 1201130"/>
              <a:gd name="connsiteY9" fmla="*/ 57921 h 203271"/>
              <a:gd name="connsiteX10" fmla="*/ 854968 w 1201130"/>
              <a:gd name="connsiteY10" fmla="*/ 86496 h 203271"/>
              <a:gd name="connsiteX11" fmla="*/ 1099443 w 1201130"/>
              <a:gd name="connsiteY11" fmla="*/ 146821 h 203271"/>
              <a:gd name="connsiteX12" fmla="*/ 1048643 w 1201130"/>
              <a:gd name="connsiteY12" fmla="*/ 111896 h 203271"/>
              <a:gd name="connsiteX13" fmla="*/ 1185168 w 1201130"/>
              <a:gd name="connsiteY13" fmla="*/ 197621 h 203271"/>
              <a:gd name="connsiteX14" fmla="*/ 1172468 w 1201130"/>
              <a:gd name="connsiteY14" fmla="*/ 184921 h 203271"/>
              <a:gd name="connsiteX15" fmla="*/ 953393 w 1201130"/>
              <a:gd name="connsiteY15" fmla="*/ 102371 h 203271"/>
              <a:gd name="connsiteX16" fmla="*/ 737493 w 1201130"/>
              <a:gd name="connsiteY16" fmla="*/ 61096 h 203271"/>
              <a:gd name="connsiteX17" fmla="*/ 435868 w 1201130"/>
              <a:gd name="connsiteY17" fmla="*/ 89671 h 203271"/>
              <a:gd name="connsiteX18" fmla="*/ 458093 w 1201130"/>
              <a:gd name="connsiteY18" fmla="*/ 70621 h 203271"/>
              <a:gd name="connsiteX19" fmla="*/ 407293 w 1201130"/>
              <a:gd name="connsiteY19" fmla="*/ 26171 h 203271"/>
              <a:gd name="connsiteX20" fmla="*/ 204093 w 1201130"/>
              <a:gd name="connsiteY20" fmla="*/ 13471 h 203271"/>
              <a:gd name="connsiteX21" fmla="*/ 267593 w 1201130"/>
              <a:gd name="connsiteY21" fmla="*/ 3946 h 203271"/>
              <a:gd name="connsiteX22" fmla="*/ 4068 w 1201130"/>
              <a:gd name="connsiteY22" fmla="*/ 70621 h 20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01130" h="203271">
                <a:moveTo>
                  <a:pt x="4068" y="70621"/>
                </a:moveTo>
                <a:cubicBezTo>
                  <a:pt x="44285" y="70621"/>
                  <a:pt x="440631" y="11883"/>
                  <a:pt x="508893" y="3946"/>
                </a:cubicBezTo>
                <a:cubicBezTo>
                  <a:pt x="577156" y="-3992"/>
                  <a:pt x="399885" y="16646"/>
                  <a:pt x="413643" y="22996"/>
                </a:cubicBezTo>
                <a:cubicBezTo>
                  <a:pt x="427401" y="29346"/>
                  <a:pt x="579801" y="37284"/>
                  <a:pt x="591443" y="42046"/>
                </a:cubicBezTo>
                <a:cubicBezTo>
                  <a:pt x="603085" y="46808"/>
                  <a:pt x="483493" y="51571"/>
                  <a:pt x="483493" y="51571"/>
                </a:cubicBezTo>
                <a:cubicBezTo>
                  <a:pt x="449626" y="54746"/>
                  <a:pt x="344851" y="61625"/>
                  <a:pt x="388243" y="61096"/>
                </a:cubicBezTo>
                <a:cubicBezTo>
                  <a:pt x="431635" y="60567"/>
                  <a:pt x="699393" y="53158"/>
                  <a:pt x="743843" y="48396"/>
                </a:cubicBezTo>
                <a:cubicBezTo>
                  <a:pt x="788293" y="43633"/>
                  <a:pt x="657060" y="25642"/>
                  <a:pt x="654943" y="32521"/>
                </a:cubicBezTo>
                <a:cubicBezTo>
                  <a:pt x="652826" y="39400"/>
                  <a:pt x="687222" y="85438"/>
                  <a:pt x="731143" y="89671"/>
                </a:cubicBezTo>
                <a:cubicBezTo>
                  <a:pt x="775064" y="93904"/>
                  <a:pt x="897831" y="58450"/>
                  <a:pt x="918468" y="57921"/>
                </a:cubicBezTo>
                <a:cubicBezTo>
                  <a:pt x="939105" y="57392"/>
                  <a:pt x="824806" y="71679"/>
                  <a:pt x="854968" y="86496"/>
                </a:cubicBezTo>
                <a:cubicBezTo>
                  <a:pt x="885130" y="101313"/>
                  <a:pt x="1067164" y="142588"/>
                  <a:pt x="1099443" y="146821"/>
                </a:cubicBezTo>
                <a:cubicBezTo>
                  <a:pt x="1131722" y="151054"/>
                  <a:pt x="1034355" y="103429"/>
                  <a:pt x="1048643" y="111896"/>
                </a:cubicBezTo>
                <a:cubicBezTo>
                  <a:pt x="1062931" y="120363"/>
                  <a:pt x="1164531" y="185450"/>
                  <a:pt x="1185168" y="197621"/>
                </a:cubicBezTo>
                <a:cubicBezTo>
                  <a:pt x="1205805" y="209792"/>
                  <a:pt x="1211097" y="200796"/>
                  <a:pt x="1172468" y="184921"/>
                </a:cubicBezTo>
                <a:cubicBezTo>
                  <a:pt x="1133839" y="169046"/>
                  <a:pt x="1025889" y="123008"/>
                  <a:pt x="953393" y="102371"/>
                </a:cubicBezTo>
                <a:cubicBezTo>
                  <a:pt x="880897" y="81734"/>
                  <a:pt x="823747" y="63213"/>
                  <a:pt x="737493" y="61096"/>
                </a:cubicBezTo>
                <a:cubicBezTo>
                  <a:pt x="651239" y="58979"/>
                  <a:pt x="482435" y="88084"/>
                  <a:pt x="435868" y="89671"/>
                </a:cubicBezTo>
                <a:cubicBezTo>
                  <a:pt x="389301" y="91259"/>
                  <a:pt x="462856" y="81204"/>
                  <a:pt x="458093" y="70621"/>
                </a:cubicBezTo>
                <a:cubicBezTo>
                  <a:pt x="453331" y="60038"/>
                  <a:pt x="449626" y="35696"/>
                  <a:pt x="407293" y="26171"/>
                </a:cubicBezTo>
                <a:cubicBezTo>
                  <a:pt x="364960" y="16646"/>
                  <a:pt x="227376" y="17175"/>
                  <a:pt x="204093" y="13471"/>
                </a:cubicBezTo>
                <a:cubicBezTo>
                  <a:pt x="180810" y="9767"/>
                  <a:pt x="300930" y="-7696"/>
                  <a:pt x="267593" y="3946"/>
                </a:cubicBezTo>
                <a:cubicBezTo>
                  <a:pt x="234256" y="15588"/>
                  <a:pt x="-36149" y="70621"/>
                  <a:pt x="4068" y="706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DA5449BF-94F8-968B-9204-4D50486D8CED}"/>
              </a:ext>
            </a:extLst>
          </p:cNvPr>
          <p:cNvSpPr/>
          <p:nvPr/>
        </p:nvSpPr>
        <p:spPr>
          <a:xfrm>
            <a:off x="6927802" y="6181565"/>
            <a:ext cx="363157" cy="217228"/>
          </a:xfrm>
          <a:custGeom>
            <a:avLst/>
            <a:gdLst>
              <a:gd name="connsiteX0" fmla="*/ 48 w 363157"/>
              <a:gd name="connsiteY0" fmla="*/ 160 h 217228"/>
              <a:gd name="connsiteX1" fmla="*/ 288973 w 363157"/>
              <a:gd name="connsiteY1" fmla="*/ 162085 h 217228"/>
              <a:gd name="connsiteX2" fmla="*/ 212773 w 363157"/>
              <a:gd name="connsiteY2" fmla="*/ 73185 h 217228"/>
              <a:gd name="connsiteX3" fmla="*/ 361998 w 363157"/>
              <a:gd name="connsiteY3" fmla="*/ 216060 h 217228"/>
              <a:gd name="connsiteX4" fmla="*/ 266748 w 363157"/>
              <a:gd name="connsiteY4" fmla="*/ 133510 h 217228"/>
              <a:gd name="connsiteX5" fmla="*/ 48 w 363157"/>
              <a:gd name="connsiteY5" fmla="*/ 160 h 21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3157" h="217228">
                <a:moveTo>
                  <a:pt x="48" y="160"/>
                </a:moveTo>
                <a:cubicBezTo>
                  <a:pt x="3752" y="4922"/>
                  <a:pt x="253519" y="149914"/>
                  <a:pt x="288973" y="162085"/>
                </a:cubicBezTo>
                <a:cubicBezTo>
                  <a:pt x="324427" y="174256"/>
                  <a:pt x="200602" y="64189"/>
                  <a:pt x="212773" y="73185"/>
                </a:cubicBezTo>
                <a:cubicBezTo>
                  <a:pt x="224944" y="82181"/>
                  <a:pt x="353002" y="206006"/>
                  <a:pt x="361998" y="216060"/>
                </a:cubicBezTo>
                <a:cubicBezTo>
                  <a:pt x="370994" y="226114"/>
                  <a:pt x="326544" y="168964"/>
                  <a:pt x="266748" y="133510"/>
                </a:cubicBezTo>
                <a:cubicBezTo>
                  <a:pt x="206952" y="98056"/>
                  <a:pt x="-3656" y="-4602"/>
                  <a:pt x="48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B8B2E34C-2278-C7A1-18A2-856082E0A9CB}"/>
              </a:ext>
            </a:extLst>
          </p:cNvPr>
          <p:cNvSpPr/>
          <p:nvPr/>
        </p:nvSpPr>
        <p:spPr>
          <a:xfrm>
            <a:off x="5699119" y="6099149"/>
            <a:ext cx="860906" cy="216083"/>
          </a:xfrm>
          <a:custGeom>
            <a:avLst/>
            <a:gdLst>
              <a:gd name="connsiteX0" fmla="*/ 714381 w 860906"/>
              <a:gd name="connsiteY0" fmla="*/ 111151 h 216083"/>
              <a:gd name="connsiteX1" fmla="*/ 323856 w 860906"/>
              <a:gd name="connsiteY1" fmla="*/ 28601 h 216083"/>
              <a:gd name="connsiteX2" fmla="*/ 457206 w 860906"/>
              <a:gd name="connsiteY2" fmla="*/ 66701 h 216083"/>
              <a:gd name="connsiteX3" fmla="*/ 479431 w 860906"/>
              <a:gd name="connsiteY3" fmla="*/ 107976 h 216083"/>
              <a:gd name="connsiteX4" fmla="*/ 269881 w 860906"/>
              <a:gd name="connsiteY4" fmla="*/ 63526 h 216083"/>
              <a:gd name="connsiteX5" fmla="*/ 438156 w 860906"/>
              <a:gd name="connsiteY5" fmla="*/ 111151 h 216083"/>
              <a:gd name="connsiteX6" fmla="*/ 412756 w 860906"/>
              <a:gd name="connsiteY6" fmla="*/ 130201 h 216083"/>
              <a:gd name="connsiteX7" fmla="*/ 127006 w 860906"/>
              <a:gd name="connsiteY7" fmla="*/ 85751 h 216083"/>
              <a:gd name="connsiteX8" fmla="*/ 428631 w 860906"/>
              <a:gd name="connsiteY8" fmla="*/ 127026 h 216083"/>
              <a:gd name="connsiteX9" fmla="*/ 200031 w 860906"/>
              <a:gd name="connsiteY9" fmla="*/ 142901 h 216083"/>
              <a:gd name="connsiteX10" fmla="*/ 6 w 860906"/>
              <a:gd name="connsiteY10" fmla="*/ 152426 h 216083"/>
              <a:gd name="connsiteX11" fmla="*/ 206381 w 860906"/>
              <a:gd name="connsiteY11" fmla="*/ 190526 h 216083"/>
              <a:gd name="connsiteX12" fmla="*/ 501656 w 860906"/>
              <a:gd name="connsiteY12" fmla="*/ 212751 h 216083"/>
              <a:gd name="connsiteX13" fmla="*/ 241306 w 860906"/>
              <a:gd name="connsiteY13" fmla="*/ 117501 h 216083"/>
              <a:gd name="connsiteX14" fmla="*/ 530231 w 860906"/>
              <a:gd name="connsiteY14" fmla="*/ 107976 h 216083"/>
              <a:gd name="connsiteX15" fmla="*/ 400056 w 860906"/>
              <a:gd name="connsiteY15" fmla="*/ 54001 h 216083"/>
              <a:gd name="connsiteX16" fmla="*/ 860431 w 860906"/>
              <a:gd name="connsiteY16" fmla="*/ 26 h 216083"/>
              <a:gd name="connsiteX17" fmla="*/ 492131 w 860906"/>
              <a:gd name="connsiteY17" fmla="*/ 47651 h 216083"/>
              <a:gd name="connsiteX18" fmla="*/ 714381 w 860906"/>
              <a:gd name="connsiteY18" fmla="*/ 111151 h 21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0906" h="216083">
                <a:moveTo>
                  <a:pt x="714381" y="111151"/>
                </a:moveTo>
                <a:cubicBezTo>
                  <a:pt x="686335" y="107976"/>
                  <a:pt x="366718" y="36009"/>
                  <a:pt x="323856" y="28601"/>
                </a:cubicBezTo>
                <a:cubicBezTo>
                  <a:pt x="280994" y="21193"/>
                  <a:pt x="431277" y="53472"/>
                  <a:pt x="457206" y="66701"/>
                </a:cubicBezTo>
                <a:cubicBezTo>
                  <a:pt x="483135" y="79930"/>
                  <a:pt x="510652" y="108505"/>
                  <a:pt x="479431" y="107976"/>
                </a:cubicBezTo>
                <a:cubicBezTo>
                  <a:pt x="448210" y="107447"/>
                  <a:pt x="276760" y="62997"/>
                  <a:pt x="269881" y="63526"/>
                </a:cubicBezTo>
                <a:cubicBezTo>
                  <a:pt x="263002" y="64055"/>
                  <a:pt x="414343" y="100038"/>
                  <a:pt x="438156" y="111151"/>
                </a:cubicBezTo>
                <a:cubicBezTo>
                  <a:pt x="461968" y="122264"/>
                  <a:pt x="464614" y="134434"/>
                  <a:pt x="412756" y="130201"/>
                </a:cubicBezTo>
                <a:cubicBezTo>
                  <a:pt x="360898" y="125968"/>
                  <a:pt x="124360" y="86280"/>
                  <a:pt x="127006" y="85751"/>
                </a:cubicBezTo>
                <a:cubicBezTo>
                  <a:pt x="129652" y="85222"/>
                  <a:pt x="416460" y="117501"/>
                  <a:pt x="428631" y="127026"/>
                </a:cubicBezTo>
                <a:cubicBezTo>
                  <a:pt x="440802" y="136551"/>
                  <a:pt x="271468" y="138668"/>
                  <a:pt x="200031" y="142901"/>
                </a:cubicBezTo>
                <a:cubicBezTo>
                  <a:pt x="128594" y="147134"/>
                  <a:pt x="-1052" y="144489"/>
                  <a:pt x="6" y="152426"/>
                </a:cubicBezTo>
                <a:cubicBezTo>
                  <a:pt x="1064" y="160363"/>
                  <a:pt x="122773" y="180472"/>
                  <a:pt x="206381" y="190526"/>
                </a:cubicBezTo>
                <a:cubicBezTo>
                  <a:pt x="289989" y="200580"/>
                  <a:pt x="495835" y="224922"/>
                  <a:pt x="501656" y="212751"/>
                </a:cubicBezTo>
                <a:cubicBezTo>
                  <a:pt x="507477" y="200580"/>
                  <a:pt x="236543" y="134964"/>
                  <a:pt x="241306" y="117501"/>
                </a:cubicBezTo>
                <a:cubicBezTo>
                  <a:pt x="246069" y="100038"/>
                  <a:pt x="503773" y="118559"/>
                  <a:pt x="530231" y="107976"/>
                </a:cubicBezTo>
                <a:cubicBezTo>
                  <a:pt x="556689" y="97393"/>
                  <a:pt x="345023" y="71993"/>
                  <a:pt x="400056" y="54001"/>
                </a:cubicBezTo>
                <a:cubicBezTo>
                  <a:pt x="455089" y="36009"/>
                  <a:pt x="845085" y="1084"/>
                  <a:pt x="860431" y="26"/>
                </a:cubicBezTo>
                <a:cubicBezTo>
                  <a:pt x="875777" y="-1032"/>
                  <a:pt x="514356" y="30189"/>
                  <a:pt x="492131" y="47651"/>
                </a:cubicBezTo>
                <a:cubicBezTo>
                  <a:pt x="469906" y="65113"/>
                  <a:pt x="742427" y="114326"/>
                  <a:pt x="714381" y="111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814BE44B-77E3-89D1-A1B6-E5B7601EF7DB}"/>
              </a:ext>
            </a:extLst>
          </p:cNvPr>
          <p:cNvSpPr/>
          <p:nvPr/>
        </p:nvSpPr>
        <p:spPr>
          <a:xfrm>
            <a:off x="5988050" y="6315075"/>
            <a:ext cx="1050964" cy="342593"/>
          </a:xfrm>
          <a:custGeom>
            <a:avLst/>
            <a:gdLst>
              <a:gd name="connsiteX0" fmla="*/ 0 w 1050964"/>
              <a:gd name="connsiteY0" fmla="*/ 0 h 342593"/>
              <a:gd name="connsiteX1" fmla="*/ 615950 w 1050964"/>
              <a:gd name="connsiteY1" fmla="*/ 133350 h 342593"/>
              <a:gd name="connsiteX2" fmla="*/ 549275 w 1050964"/>
              <a:gd name="connsiteY2" fmla="*/ 139700 h 342593"/>
              <a:gd name="connsiteX3" fmla="*/ 622300 w 1050964"/>
              <a:gd name="connsiteY3" fmla="*/ 203200 h 342593"/>
              <a:gd name="connsiteX4" fmla="*/ 714375 w 1050964"/>
              <a:gd name="connsiteY4" fmla="*/ 339725 h 342593"/>
              <a:gd name="connsiteX5" fmla="*/ 688975 w 1050964"/>
              <a:gd name="connsiteY5" fmla="*/ 295275 h 342593"/>
              <a:gd name="connsiteX6" fmla="*/ 530225 w 1050964"/>
              <a:gd name="connsiteY6" fmla="*/ 285750 h 342593"/>
              <a:gd name="connsiteX7" fmla="*/ 809625 w 1050964"/>
              <a:gd name="connsiteY7" fmla="*/ 276225 h 342593"/>
              <a:gd name="connsiteX8" fmla="*/ 765175 w 1050964"/>
              <a:gd name="connsiteY8" fmla="*/ 177800 h 342593"/>
              <a:gd name="connsiteX9" fmla="*/ 819150 w 1050964"/>
              <a:gd name="connsiteY9" fmla="*/ 263525 h 342593"/>
              <a:gd name="connsiteX10" fmla="*/ 1050925 w 1050964"/>
              <a:gd name="connsiteY10" fmla="*/ 190500 h 342593"/>
              <a:gd name="connsiteX11" fmla="*/ 800100 w 1050964"/>
              <a:gd name="connsiteY11" fmla="*/ 238125 h 342593"/>
              <a:gd name="connsiteX12" fmla="*/ 609600 w 1050964"/>
              <a:gd name="connsiteY12" fmla="*/ 209550 h 342593"/>
              <a:gd name="connsiteX13" fmla="*/ 511175 w 1050964"/>
              <a:gd name="connsiteY13" fmla="*/ 203200 h 342593"/>
              <a:gd name="connsiteX14" fmla="*/ 473075 w 1050964"/>
              <a:gd name="connsiteY14" fmla="*/ 269875 h 342593"/>
              <a:gd name="connsiteX15" fmla="*/ 571500 w 1050964"/>
              <a:gd name="connsiteY15" fmla="*/ 165100 h 342593"/>
              <a:gd name="connsiteX16" fmla="*/ 593725 w 1050964"/>
              <a:gd name="connsiteY16" fmla="*/ 155575 h 342593"/>
              <a:gd name="connsiteX17" fmla="*/ 361950 w 1050964"/>
              <a:gd name="connsiteY17" fmla="*/ 123825 h 342593"/>
              <a:gd name="connsiteX18" fmla="*/ 349250 w 1050964"/>
              <a:gd name="connsiteY18" fmla="*/ 136525 h 342593"/>
              <a:gd name="connsiteX19" fmla="*/ 441325 w 1050964"/>
              <a:gd name="connsiteY19" fmla="*/ 206375 h 342593"/>
              <a:gd name="connsiteX20" fmla="*/ 231775 w 1050964"/>
              <a:gd name="connsiteY20" fmla="*/ 76200 h 342593"/>
              <a:gd name="connsiteX21" fmla="*/ 361950 w 1050964"/>
              <a:gd name="connsiteY21" fmla="*/ 107950 h 342593"/>
              <a:gd name="connsiteX22" fmla="*/ 0 w 1050964"/>
              <a:gd name="connsiteY22" fmla="*/ 0 h 3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50964" h="342593">
                <a:moveTo>
                  <a:pt x="0" y="0"/>
                </a:moveTo>
                <a:lnTo>
                  <a:pt x="615950" y="133350"/>
                </a:lnTo>
                <a:cubicBezTo>
                  <a:pt x="707496" y="156633"/>
                  <a:pt x="548217" y="128058"/>
                  <a:pt x="549275" y="139700"/>
                </a:cubicBezTo>
                <a:cubicBezTo>
                  <a:pt x="550333" y="151342"/>
                  <a:pt x="594783" y="169862"/>
                  <a:pt x="622300" y="203200"/>
                </a:cubicBezTo>
                <a:cubicBezTo>
                  <a:pt x="649817" y="236538"/>
                  <a:pt x="703263" y="324379"/>
                  <a:pt x="714375" y="339725"/>
                </a:cubicBezTo>
                <a:cubicBezTo>
                  <a:pt x="725487" y="355071"/>
                  <a:pt x="719667" y="304271"/>
                  <a:pt x="688975" y="295275"/>
                </a:cubicBezTo>
                <a:cubicBezTo>
                  <a:pt x="658283" y="286279"/>
                  <a:pt x="510117" y="288925"/>
                  <a:pt x="530225" y="285750"/>
                </a:cubicBezTo>
                <a:cubicBezTo>
                  <a:pt x="550333" y="282575"/>
                  <a:pt x="770467" y="294217"/>
                  <a:pt x="809625" y="276225"/>
                </a:cubicBezTo>
                <a:cubicBezTo>
                  <a:pt x="848783" y="258233"/>
                  <a:pt x="763587" y="179917"/>
                  <a:pt x="765175" y="177800"/>
                </a:cubicBezTo>
                <a:cubicBezTo>
                  <a:pt x="766763" y="175683"/>
                  <a:pt x="771525" y="261408"/>
                  <a:pt x="819150" y="263525"/>
                </a:cubicBezTo>
                <a:cubicBezTo>
                  <a:pt x="866775" y="265642"/>
                  <a:pt x="1054100" y="194733"/>
                  <a:pt x="1050925" y="190500"/>
                </a:cubicBezTo>
                <a:cubicBezTo>
                  <a:pt x="1047750" y="186267"/>
                  <a:pt x="873654" y="234950"/>
                  <a:pt x="800100" y="238125"/>
                </a:cubicBezTo>
                <a:cubicBezTo>
                  <a:pt x="726546" y="241300"/>
                  <a:pt x="657754" y="215371"/>
                  <a:pt x="609600" y="209550"/>
                </a:cubicBezTo>
                <a:cubicBezTo>
                  <a:pt x="561446" y="203729"/>
                  <a:pt x="533929" y="193146"/>
                  <a:pt x="511175" y="203200"/>
                </a:cubicBezTo>
                <a:cubicBezTo>
                  <a:pt x="488421" y="213254"/>
                  <a:pt x="463021" y="276225"/>
                  <a:pt x="473075" y="269875"/>
                </a:cubicBezTo>
                <a:cubicBezTo>
                  <a:pt x="483129" y="263525"/>
                  <a:pt x="551392" y="184150"/>
                  <a:pt x="571500" y="165100"/>
                </a:cubicBezTo>
                <a:cubicBezTo>
                  <a:pt x="591608" y="146050"/>
                  <a:pt x="628650" y="162454"/>
                  <a:pt x="593725" y="155575"/>
                </a:cubicBezTo>
                <a:cubicBezTo>
                  <a:pt x="558800" y="148696"/>
                  <a:pt x="402696" y="127000"/>
                  <a:pt x="361950" y="123825"/>
                </a:cubicBezTo>
                <a:cubicBezTo>
                  <a:pt x="321204" y="120650"/>
                  <a:pt x="336021" y="122767"/>
                  <a:pt x="349250" y="136525"/>
                </a:cubicBezTo>
                <a:cubicBezTo>
                  <a:pt x="362479" y="150283"/>
                  <a:pt x="460904" y="216429"/>
                  <a:pt x="441325" y="206375"/>
                </a:cubicBezTo>
                <a:cubicBezTo>
                  <a:pt x="421746" y="196321"/>
                  <a:pt x="245004" y="92604"/>
                  <a:pt x="231775" y="76200"/>
                </a:cubicBezTo>
                <a:cubicBezTo>
                  <a:pt x="218546" y="59796"/>
                  <a:pt x="361950" y="107950"/>
                  <a:pt x="361950" y="1079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5A6F2957-C7DA-CCB4-4898-9CFEB48A72D0}"/>
              </a:ext>
            </a:extLst>
          </p:cNvPr>
          <p:cNvSpPr/>
          <p:nvPr/>
        </p:nvSpPr>
        <p:spPr>
          <a:xfrm>
            <a:off x="5802578" y="6289389"/>
            <a:ext cx="1314929" cy="341143"/>
          </a:xfrm>
          <a:custGeom>
            <a:avLst/>
            <a:gdLst>
              <a:gd name="connsiteX0" fmla="*/ 14022 w 1314929"/>
              <a:gd name="connsiteY0" fmla="*/ 28861 h 341143"/>
              <a:gd name="connsiteX1" fmla="*/ 617272 w 1314929"/>
              <a:gd name="connsiteY1" fmla="*/ 263811 h 341143"/>
              <a:gd name="connsiteX2" fmla="*/ 547422 w 1314929"/>
              <a:gd name="connsiteY2" fmla="*/ 257461 h 341143"/>
              <a:gd name="connsiteX3" fmla="*/ 652197 w 1314929"/>
              <a:gd name="connsiteY3" fmla="*/ 266986 h 341143"/>
              <a:gd name="connsiteX4" fmla="*/ 979222 w 1314929"/>
              <a:gd name="connsiteY4" fmla="*/ 213011 h 341143"/>
              <a:gd name="connsiteX5" fmla="*/ 1023672 w 1314929"/>
              <a:gd name="connsiteY5" fmla="*/ 209836 h 341143"/>
              <a:gd name="connsiteX6" fmla="*/ 953822 w 1314929"/>
              <a:gd name="connsiteY6" fmla="*/ 146336 h 341143"/>
              <a:gd name="connsiteX7" fmla="*/ 1068122 w 1314929"/>
              <a:gd name="connsiteY7" fmla="*/ 197136 h 341143"/>
              <a:gd name="connsiteX8" fmla="*/ 1309422 w 1314929"/>
              <a:gd name="connsiteY8" fmla="*/ 197136 h 341143"/>
              <a:gd name="connsiteX9" fmla="*/ 807772 w 1314929"/>
              <a:gd name="connsiteY9" fmla="*/ 219361 h 341143"/>
              <a:gd name="connsiteX10" fmla="*/ 610922 w 1314929"/>
              <a:gd name="connsiteY10" fmla="*/ 333661 h 341143"/>
              <a:gd name="connsiteX11" fmla="*/ 607747 w 1314929"/>
              <a:gd name="connsiteY11" fmla="*/ 330486 h 341143"/>
              <a:gd name="connsiteX12" fmla="*/ 553772 w 1314929"/>
              <a:gd name="connsiteY12" fmla="*/ 266986 h 341143"/>
              <a:gd name="connsiteX13" fmla="*/ 410897 w 1314929"/>
              <a:gd name="connsiteY13" fmla="*/ 317786 h 341143"/>
              <a:gd name="connsiteX14" fmla="*/ 490272 w 1314929"/>
              <a:gd name="connsiteY14" fmla="*/ 263811 h 341143"/>
              <a:gd name="connsiteX15" fmla="*/ 363272 w 1314929"/>
              <a:gd name="connsiteY15" fmla="*/ 206661 h 341143"/>
              <a:gd name="connsiteX16" fmla="*/ 255322 w 1314929"/>
              <a:gd name="connsiteY16" fmla="*/ 247936 h 341143"/>
              <a:gd name="connsiteX17" fmla="*/ 261672 w 1314929"/>
              <a:gd name="connsiteY17" fmla="*/ 193961 h 341143"/>
              <a:gd name="connsiteX18" fmla="*/ 198172 w 1314929"/>
              <a:gd name="connsiteY18" fmla="*/ 197136 h 341143"/>
              <a:gd name="connsiteX19" fmla="*/ 401372 w 1314929"/>
              <a:gd name="connsiteY19" fmla="*/ 165386 h 341143"/>
              <a:gd name="connsiteX20" fmla="*/ 423597 w 1314929"/>
              <a:gd name="connsiteY20" fmla="*/ 105061 h 341143"/>
              <a:gd name="connsiteX21" fmla="*/ 442647 w 1314929"/>
              <a:gd name="connsiteY21" fmla="*/ 76486 h 341143"/>
              <a:gd name="connsiteX22" fmla="*/ 325172 w 1314929"/>
              <a:gd name="connsiteY22" fmla="*/ 136811 h 341143"/>
              <a:gd name="connsiteX23" fmla="*/ 347397 w 1314929"/>
              <a:gd name="connsiteY23" fmla="*/ 73311 h 341143"/>
              <a:gd name="connsiteX24" fmla="*/ 290247 w 1314929"/>
              <a:gd name="connsiteY24" fmla="*/ 92361 h 341143"/>
              <a:gd name="connsiteX25" fmla="*/ 328347 w 1314929"/>
              <a:gd name="connsiteY25" fmla="*/ 47911 h 341143"/>
              <a:gd name="connsiteX26" fmla="*/ 201347 w 1314929"/>
              <a:gd name="connsiteY26" fmla="*/ 76486 h 341143"/>
              <a:gd name="connsiteX27" fmla="*/ 280722 w 1314929"/>
              <a:gd name="connsiteY27" fmla="*/ 286 h 341143"/>
              <a:gd name="connsiteX28" fmla="*/ 214047 w 1314929"/>
              <a:gd name="connsiteY28" fmla="*/ 51086 h 341143"/>
              <a:gd name="connsiteX29" fmla="*/ 191822 w 1314929"/>
              <a:gd name="connsiteY29" fmla="*/ 66961 h 341143"/>
              <a:gd name="connsiteX30" fmla="*/ 14022 w 1314929"/>
              <a:gd name="connsiteY30" fmla="*/ 28861 h 34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14929" h="341143">
                <a:moveTo>
                  <a:pt x="14022" y="28861"/>
                </a:moveTo>
                <a:cubicBezTo>
                  <a:pt x="84930" y="61669"/>
                  <a:pt x="528372" y="225711"/>
                  <a:pt x="617272" y="263811"/>
                </a:cubicBezTo>
                <a:cubicBezTo>
                  <a:pt x="706172" y="301911"/>
                  <a:pt x="547422" y="257461"/>
                  <a:pt x="547422" y="257461"/>
                </a:cubicBezTo>
                <a:cubicBezTo>
                  <a:pt x="553243" y="257990"/>
                  <a:pt x="580230" y="274394"/>
                  <a:pt x="652197" y="266986"/>
                </a:cubicBezTo>
                <a:cubicBezTo>
                  <a:pt x="724164" y="259578"/>
                  <a:pt x="917310" y="222536"/>
                  <a:pt x="979222" y="213011"/>
                </a:cubicBezTo>
                <a:cubicBezTo>
                  <a:pt x="1041135" y="203486"/>
                  <a:pt x="1027905" y="220949"/>
                  <a:pt x="1023672" y="209836"/>
                </a:cubicBezTo>
                <a:cubicBezTo>
                  <a:pt x="1019439" y="198724"/>
                  <a:pt x="946414" y="148453"/>
                  <a:pt x="953822" y="146336"/>
                </a:cubicBezTo>
                <a:cubicBezTo>
                  <a:pt x="961230" y="144219"/>
                  <a:pt x="1008855" y="188669"/>
                  <a:pt x="1068122" y="197136"/>
                </a:cubicBezTo>
                <a:cubicBezTo>
                  <a:pt x="1127389" y="205603"/>
                  <a:pt x="1352814" y="193432"/>
                  <a:pt x="1309422" y="197136"/>
                </a:cubicBezTo>
                <a:cubicBezTo>
                  <a:pt x="1266030" y="200840"/>
                  <a:pt x="924189" y="196607"/>
                  <a:pt x="807772" y="219361"/>
                </a:cubicBezTo>
                <a:cubicBezTo>
                  <a:pt x="691355" y="242115"/>
                  <a:pt x="644260" y="315140"/>
                  <a:pt x="610922" y="333661"/>
                </a:cubicBezTo>
                <a:cubicBezTo>
                  <a:pt x="577585" y="352182"/>
                  <a:pt x="607747" y="330486"/>
                  <a:pt x="607747" y="330486"/>
                </a:cubicBezTo>
                <a:cubicBezTo>
                  <a:pt x="598222" y="319374"/>
                  <a:pt x="586580" y="269103"/>
                  <a:pt x="553772" y="266986"/>
                </a:cubicBezTo>
                <a:cubicBezTo>
                  <a:pt x="520964" y="264869"/>
                  <a:pt x="421480" y="318315"/>
                  <a:pt x="410897" y="317786"/>
                </a:cubicBezTo>
                <a:cubicBezTo>
                  <a:pt x="400314" y="317257"/>
                  <a:pt x="498209" y="282332"/>
                  <a:pt x="490272" y="263811"/>
                </a:cubicBezTo>
                <a:cubicBezTo>
                  <a:pt x="482335" y="245290"/>
                  <a:pt x="402430" y="209307"/>
                  <a:pt x="363272" y="206661"/>
                </a:cubicBezTo>
                <a:cubicBezTo>
                  <a:pt x="324114" y="204015"/>
                  <a:pt x="272255" y="250053"/>
                  <a:pt x="255322" y="247936"/>
                </a:cubicBezTo>
                <a:cubicBezTo>
                  <a:pt x="238389" y="245819"/>
                  <a:pt x="271197" y="202428"/>
                  <a:pt x="261672" y="193961"/>
                </a:cubicBezTo>
                <a:cubicBezTo>
                  <a:pt x="252147" y="185494"/>
                  <a:pt x="174889" y="201899"/>
                  <a:pt x="198172" y="197136"/>
                </a:cubicBezTo>
                <a:cubicBezTo>
                  <a:pt x="221455" y="192374"/>
                  <a:pt x="363801" y="180732"/>
                  <a:pt x="401372" y="165386"/>
                </a:cubicBezTo>
                <a:cubicBezTo>
                  <a:pt x="438943" y="150040"/>
                  <a:pt x="416718" y="119878"/>
                  <a:pt x="423597" y="105061"/>
                </a:cubicBezTo>
                <a:cubicBezTo>
                  <a:pt x="430476" y="90244"/>
                  <a:pt x="459051" y="71194"/>
                  <a:pt x="442647" y="76486"/>
                </a:cubicBezTo>
                <a:cubicBezTo>
                  <a:pt x="426243" y="81778"/>
                  <a:pt x="341047" y="137340"/>
                  <a:pt x="325172" y="136811"/>
                </a:cubicBezTo>
                <a:cubicBezTo>
                  <a:pt x="309297" y="136282"/>
                  <a:pt x="353218" y="80719"/>
                  <a:pt x="347397" y="73311"/>
                </a:cubicBezTo>
                <a:cubicBezTo>
                  <a:pt x="341576" y="65903"/>
                  <a:pt x="293422" y="96594"/>
                  <a:pt x="290247" y="92361"/>
                </a:cubicBezTo>
                <a:cubicBezTo>
                  <a:pt x="287072" y="88128"/>
                  <a:pt x="343164" y="50557"/>
                  <a:pt x="328347" y="47911"/>
                </a:cubicBezTo>
                <a:cubicBezTo>
                  <a:pt x="313530" y="45265"/>
                  <a:pt x="209284" y="84423"/>
                  <a:pt x="201347" y="76486"/>
                </a:cubicBezTo>
                <a:cubicBezTo>
                  <a:pt x="193410" y="68549"/>
                  <a:pt x="278605" y="4519"/>
                  <a:pt x="280722" y="286"/>
                </a:cubicBezTo>
                <a:cubicBezTo>
                  <a:pt x="282839" y="-3947"/>
                  <a:pt x="228863" y="39974"/>
                  <a:pt x="214047" y="51086"/>
                </a:cubicBezTo>
                <a:cubicBezTo>
                  <a:pt x="199231" y="62198"/>
                  <a:pt x="220926" y="69607"/>
                  <a:pt x="191822" y="66961"/>
                </a:cubicBezTo>
                <a:cubicBezTo>
                  <a:pt x="162718" y="64315"/>
                  <a:pt x="-56886" y="-3947"/>
                  <a:pt x="14022" y="28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CD570096-9D36-7B53-933E-60BD21125F4F}"/>
              </a:ext>
            </a:extLst>
          </p:cNvPr>
          <p:cNvSpPr/>
          <p:nvPr/>
        </p:nvSpPr>
        <p:spPr>
          <a:xfrm>
            <a:off x="6244935" y="6421073"/>
            <a:ext cx="959694" cy="182955"/>
          </a:xfrm>
          <a:custGeom>
            <a:avLst/>
            <a:gdLst>
              <a:gd name="connsiteX0" fmla="*/ 16165 w 959694"/>
              <a:gd name="connsiteY0" fmla="*/ 179752 h 182955"/>
              <a:gd name="connsiteX1" fmla="*/ 571790 w 959694"/>
              <a:gd name="connsiteY1" fmla="*/ 5127 h 182955"/>
              <a:gd name="connsiteX2" fmla="*/ 463840 w 959694"/>
              <a:gd name="connsiteY2" fmla="*/ 43227 h 182955"/>
              <a:gd name="connsiteX3" fmla="*/ 622590 w 959694"/>
              <a:gd name="connsiteY3" fmla="*/ 8302 h 182955"/>
              <a:gd name="connsiteX4" fmla="*/ 803565 w 959694"/>
              <a:gd name="connsiteY4" fmla="*/ 17827 h 182955"/>
              <a:gd name="connsiteX5" fmla="*/ 717840 w 959694"/>
              <a:gd name="connsiteY5" fmla="*/ 30527 h 182955"/>
              <a:gd name="connsiteX6" fmla="*/ 946440 w 959694"/>
              <a:gd name="connsiteY6" fmla="*/ 14652 h 182955"/>
              <a:gd name="connsiteX7" fmla="*/ 933740 w 959694"/>
              <a:gd name="connsiteY7" fmla="*/ 14652 h 182955"/>
              <a:gd name="connsiteX8" fmla="*/ 622590 w 959694"/>
              <a:gd name="connsiteY8" fmla="*/ 17827 h 182955"/>
              <a:gd name="connsiteX9" fmla="*/ 320965 w 959694"/>
              <a:gd name="connsiteY9" fmla="*/ 1952 h 182955"/>
              <a:gd name="connsiteX10" fmla="*/ 517815 w 959694"/>
              <a:gd name="connsiteY10" fmla="*/ 21002 h 182955"/>
              <a:gd name="connsiteX11" fmla="*/ 257465 w 959694"/>
              <a:gd name="connsiteY11" fmla="*/ 68627 h 182955"/>
              <a:gd name="connsiteX12" fmla="*/ 111415 w 959694"/>
              <a:gd name="connsiteY12" fmla="*/ 24177 h 182955"/>
              <a:gd name="connsiteX13" fmla="*/ 330490 w 959694"/>
              <a:gd name="connsiteY13" fmla="*/ 128952 h 182955"/>
              <a:gd name="connsiteX14" fmla="*/ 419390 w 959694"/>
              <a:gd name="connsiteY14" fmla="*/ 182927 h 182955"/>
              <a:gd name="connsiteX15" fmla="*/ 320965 w 959694"/>
              <a:gd name="connsiteY15" fmla="*/ 135302 h 182955"/>
              <a:gd name="connsiteX16" fmla="*/ 70140 w 959694"/>
              <a:gd name="connsiteY16" fmla="*/ 65452 h 182955"/>
              <a:gd name="connsiteX17" fmla="*/ 143165 w 959694"/>
              <a:gd name="connsiteY17" fmla="*/ 113077 h 182955"/>
              <a:gd name="connsiteX18" fmla="*/ 16165 w 959694"/>
              <a:gd name="connsiteY18" fmla="*/ 179752 h 18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59694" h="182955">
                <a:moveTo>
                  <a:pt x="16165" y="179752"/>
                </a:moveTo>
                <a:cubicBezTo>
                  <a:pt x="87603" y="161760"/>
                  <a:pt x="497178" y="27881"/>
                  <a:pt x="571790" y="5127"/>
                </a:cubicBezTo>
                <a:cubicBezTo>
                  <a:pt x="646402" y="-17627"/>
                  <a:pt x="455373" y="42698"/>
                  <a:pt x="463840" y="43227"/>
                </a:cubicBezTo>
                <a:cubicBezTo>
                  <a:pt x="472307" y="43756"/>
                  <a:pt x="565969" y="12535"/>
                  <a:pt x="622590" y="8302"/>
                </a:cubicBezTo>
                <a:cubicBezTo>
                  <a:pt x="679211" y="4069"/>
                  <a:pt x="787690" y="14123"/>
                  <a:pt x="803565" y="17827"/>
                </a:cubicBezTo>
                <a:cubicBezTo>
                  <a:pt x="819440" y="21531"/>
                  <a:pt x="694028" y="31056"/>
                  <a:pt x="717840" y="30527"/>
                </a:cubicBezTo>
                <a:cubicBezTo>
                  <a:pt x="741652" y="29998"/>
                  <a:pt x="946440" y="14652"/>
                  <a:pt x="946440" y="14652"/>
                </a:cubicBezTo>
                <a:cubicBezTo>
                  <a:pt x="982423" y="12006"/>
                  <a:pt x="933740" y="14652"/>
                  <a:pt x="933740" y="14652"/>
                </a:cubicBezTo>
                <a:cubicBezTo>
                  <a:pt x="879765" y="15181"/>
                  <a:pt x="724719" y="19944"/>
                  <a:pt x="622590" y="17827"/>
                </a:cubicBezTo>
                <a:cubicBezTo>
                  <a:pt x="520461" y="15710"/>
                  <a:pt x="338427" y="1423"/>
                  <a:pt x="320965" y="1952"/>
                </a:cubicBezTo>
                <a:cubicBezTo>
                  <a:pt x="303503" y="2481"/>
                  <a:pt x="528398" y="9890"/>
                  <a:pt x="517815" y="21002"/>
                </a:cubicBezTo>
                <a:cubicBezTo>
                  <a:pt x="507232" y="32114"/>
                  <a:pt x="325198" y="68098"/>
                  <a:pt x="257465" y="68627"/>
                </a:cubicBezTo>
                <a:cubicBezTo>
                  <a:pt x="189732" y="69156"/>
                  <a:pt x="99244" y="14123"/>
                  <a:pt x="111415" y="24177"/>
                </a:cubicBezTo>
                <a:cubicBezTo>
                  <a:pt x="123586" y="34231"/>
                  <a:pt x="279161" y="102494"/>
                  <a:pt x="330490" y="128952"/>
                </a:cubicBezTo>
                <a:cubicBezTo>
                  <a:pt x="381819" y="155410"/>
                  <a:pt x="420978" y="181869"/>
                  <a:pt x="419390" y="182927"/>
                </a:cubicBezTo>
                <a:cubicBezTo>
                  <a:pt x="417802" y="183985"/>
                  <a:pt x="379173" y="154881"/>
                  <a:pt x="320965" y="135302"/>
                </a:cubicBezTo>
                <a:cubicBezTo>
                  <a:pt x="262757" y="115723"/>
                  <a:pt x="99773" y="69156"/>
                  <a:pt x="70140" y="65452"/>
                </a:cubicBezTo>
                <a:cubicBezTo>
                  <a:pt x="40507" y="61748"/>
                  <a:pt x="153748" y="94027"/>
                  <a:pt x="143165" y="113077"/>
                </a:cubicBezTo>
                <a:cubicBezTo>
                  <a:pt x="132582" y="132127"/>
                  <a:pt x="-55273" y="197744"/>
                  <a:pt x="16165" y="17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0A531086-A258-D772-3EC9-38341C7F427C}"/>
              </a:ext>
            </a:extLst>
          </p:cNvPr>
          <p:cNvSpPr/>
          <p:nvPr/>
        </p:nvSpPr>
        <p:spPr>
          <a:xfrm>
            <a:off x="5828522" y="6300860"/>
            <a:ext cx="1272880" cy="380344"/>
          </a:xfrm>
          <a:custGeom>
            <a:avLst/>
            <a:gdLst>
              <a:gd name="connsiteX0" fmla="*/ 778 w 1272880"/>
              <a:gd name="connsiteY0" fmla="*/ 1515 h 380344"/>
              <a:gd name="connsiteX1" fmla="*/ 292878 w 1272880"/>
              <a:gd name="connsiteY1" fmla="*/ 226940 h 380344"/>
              <a:gd name="connsiteX2" fmla="*/ 223028 w 1272880"/>
              <a:gd name="connsiteY2" fmla="*/ 217415 h 380344"/>
              <a:gd name="connsiteX3" fmla="*/ 480203 w 1272880"/>
              <a:gd name="connsiteY3" fmla="*/ 331715 h 380344"/>
              <a:gd name="connsiteX4" fmla="*/ 413528 w 1272880"/>
              <a:gd name="connsiteY4" fmla="*/ 299965 h 380344"/>
              <a:gd name="connsiteX5" fmla="*/ 550053 w 1272880"/>
              <a:gd name="connsiteY5" fmla="*/ 334890 h 380344"/>
              <a:gd name="connsiteX6" fmla="*/ 699278 w 1272880"/>
              <a:gd name="connsiteY6" fmla="*/ 312665 h 380344"/>
              <a:gd name="connsiteX7" fmla="*/ 902478 w 1272880"/>
              <a:gd name="connsiteY7" fmla="*/ 379340 h 380344"/>
              <a:gd name="connsiteX8" fmla="*/ 867553 w 1272880"/>
              <a:gd name="connsiteY8" fmla="*/ 347590 h 380344"/>
              <a:gd name="connsiteX9" fmla="*/ 1159653 w 1272880"/>
              <a:gd name="connsiteY9" fmla="*/ 277740 h 380344"/>
              <a:gd name="connsiteX10" fmla="*/ 915178 w 1272880"/>
              <a:gd name="connsiteY10" fmla="*/ 144390 h 380344"/>
              <a:gd name="connsiteX11" fmla="*/ 1115203 w 1272880"/>
              <a:gd name="connsiteY11" fmla="*/ 268215 h 380344"/>
              <a:gd name="connsiteX12" fmla="*/ 1258078 w 1272880"/>
              <a:gd name="connsiteY12" fmla="*/ 207890 h 380344"/>
              <a:gd name="connsiteX13" fmla="*/ 1264428 w 1272880"/>
              <a:gd name="connsiteY13" fmla="*/ 172965 h 380344"/>
              <a:gd name="connsiteX14" fmla="*/ 1223153 w 1272880"/>
              <a:gd name="connsiteY14" fmla="*/ 230115 h 380344"/>
              <a:gd name="connsiteX15" fmla="*/ 861203 w 1272880"/>
              <a:gd name="connsiteY15" fmla="*/ 293615 h 380344"/>
              <a:gd name="connsiteX16" fmla="*/ 762778 w 1272880"/>
              <a:gd name="connsiteY16" fmla="*/ 284090 h 380344"/>
              <a:gd name="connsiteX17" fmla="*/ 753253 w 1272880"/>
              <a:gd name="connsiteY17" fmla="*/ 280915 h 380344"/>
              <a:gd name="connsiteX18" fmla="*/ 524653 w 1272880"/>
              <a:gd name="connsiteY18" fmla="*/ 331715 h 380344"/>
              <a:gd name="connsiteX19" fmla="*/ 299228 w 1272880"/>
              <a:gd name="connsiteY19" fmla="*/ 303140 h 380344"/>
              <a:gd name="connsiteX20" fmla="*/ 337328 w 1272880"/>
              <a:gd name="connsiteY20" fmla="*/ 280915 h 380344"/>
              <a:gd name="connsiteX21" fmla="*/ 270653 w 1272880"/>
              <a:gd name="connsiteY21" fmla="*/ 192015 h 380344"/>
              <a:gd name="connsiteX22" fmla="*/ 194453 w 1272880"/>
              <a:gd name="connsiteY22" fmla="*/ 176140 h 380344"/>
              <a:gd name="connsiteX23" fmla="*/ 334153 w 1272880"/>
              <a:gd name="connsiteY23" fmla="*/ 122165 h 380344"/>
              <a:gd name="connsiteX24" fmla="*/ 229378 w 1272880"/>
              <a:gd name="connsiteY24" fmla="*/ 157090 h 380344"/>
              <a:gd name="connsiteX25" fmla="*/ 207153 w 1272880"/>
              <a:gd name="connsiteY25" fmla="*/ 128515 h 380344"/>
              <a:gd name="connsiteX26" fmla="*/ 778 w 1272880"/>
              <a:gd name="connsiteY26" fmla="*/ 1515 h 38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72880" h="380344">
                <a:moveTo>
                  <a:pt x="778" y="1515"/>
                </a:moveTo>
                <a:cubicBezTo>
                  <a:pt x="15066" y="17919"/>
                  <a:pt x="255836" y="190957"/>
                  <a:pt x="292878" y="226940"/>
                </a:cubicBezTo>
                <a:cubicBezTo>
                  <a:pt x="329920" y="262923"/>
                  <a:pt x="191807" y="199953"/>
                  <a:pt x="223028" y="217415"/>
                </a:cubicBezTo>
                <a:cubicBezTo>
                  <a:pt x="254249" y="234877"/>
                  <a:pt x="448453" y="317957"/>
                  <a:pt x="480203" y="331715"/>
                </a:cubicBezTo>
                <a:cubicBezTo>
                  <a:pt x="511953" y="345473"/>
                  <a:pt x="401886" y="299436"/>
                  <a:pt x="413528" y="299965"/>
                </a:cubicBezTo>
                <a:cubicBezTo>
                  <a:pt x="425170" y="300494"/>
                  <a:pt x="502428" y="332773"/>
                  <a:pt x="550053" y="334890"/>
                </a:cubicBezTo>
                <a:cubicBezTo>
                  <a:pt x="597678" y="337007"/>
                  <a:pt x="640541" y="305257"/>
                  <a:pt x="699278" y="312665"/>
                </a:cubicBezTo>
                <a:cubicBezTo>
                  <a:pt x="758015" y="320073"/>
                  <a:pt x="874432" y="373519"/>
                  <a:pt x="902478" y="379340"/>
                </a:cubicBezTo>
                <a:cubicBezTo>
                  <a:pt x="930524" y="385161"/>
                  <a:pt x="824691" y="364523"/>
                  <a:pt x="867553" y="347590"/>
                </a:cubicBezTo>
                <a:cubicBezTo>
                  <a:pt x="910415" y="330657"/>
                  <a:pt x="1151716" y="311607"/>
                  <a:pt x="1159653" y="277740"/>
                </a:cubicBezTo>
                <a:cubicBezTo>
                  <a:pt x="1167591" y="243873"/>
                  <a:pt x="922586" y="145977"/>
                  <a:pt x="915178" y="144390"/>
                </a:cubicBezTo>
                <a:cubicBezTo>
                  <a:pt x="907770" y="142803"/>
                  <a:pt x="1058053" y="257632"/>
                  <a:pt x="1115203" y="268215"/>
                </a:cubicBezTo>
                <a:cubicBezTo>
                  <a:pt x="1172353" y="278798"/>
                  <a:pt x="1233207" y="223765"/>
                  <a:pt x="1258078" y="207890"/>
                </a:cubicBezTo>
                <a:cubicBezTo>
                  <a:pt x="1282949" y="192015"/>
                  <a:pt x="1270249" y="169261"/>
                  <a:pt x="1264428" y="172965"/>
                </a:cubicBezTo>
                <a:cubicBezTo>
                  <a:pt x="1258607" y="176669"/>
                  <a:pt x="1290357" y="210007"/>
                  <a:pt x="1223153" y="230115"/>
                </a:cubicBezTo>
                <a:cubicBezTo>
                  <a:pt x="1155949" y="250223"/>
                  <a:pt x="937932" y="284619"/>
                  <a:pt x="861203" y="293615"/>
                </a:cubicBezTo>
                <a:cubicBezTo>
                  <a:pt x="784474" y="302611"/>
                  <a:pt x="780770" y="286207"/>
                  <a:pt x="762778" y="284090"/>
                </a:cubicBezTo>
                <a:cubicBezTo>
                  <a:pt x="744786" y="281973"/>
                  <a:pt x="792940" y="272978"/>
                  <a:pt x="753253" y="280915"/>
                </a:cubicBezTo>
                <a:cubicBezTo>
                  <a:pt x="713566" y="288852"/>
                  <a:pt x="600324" y="328011"/>
                  <a:pt x="524653" y="331715"/>
                </a:cubicBezTo>
                <a:cubicBezTo>
                  <a:pt x="448982" y="335419"/>
                  <a:pt x="330449" y="311607"/>
                  <a:pt x="299228" y="303140"/>
                </a:cubicBezTo>
                <a:cubicBezTo>
                  <a:pt x="268007" y="294673"/>
                  <a:pt x="342091" y="299436"/>
                  <a:pt x="337328" y="280915"/>
                </a:cubicBezTo>
                <a:cubicBezTo>
                  <a:pt x="332565" y="262394"/>
                  <a:pt x="294465" y="209477"/>
                  <a:pt x="270653" y="192015"/>
                </a:cubicBezTo>
                <a:cubicBezTo>
                  <a:pt x="246841" y="174553"/>
                  <a:pt x="183870" y="187782"/>
                  <a:pt x="194453" y="176140"/>
                </a:cubicBezTo>
                <a:cubicBezTo>
                  <a:pt x="205036" y="164498"/>
                  <a:pt x="328332" y="125340"/>
                  <a:pt x="334153" y="122165"/>
                </a:cubicBezTo>
                <a:cubicBezTo>
                  <a:pt x="339974" y="118990"/>
                  <a:pt x="250545" y="156032"/>
                  <a:pt x="229378" y="157090"/>
                </a:cubicBezTo>
                <a:cubicBezTo>
                  <a:pt x="208211" y="158148"/>
                  <a:pt x="241020" y="150211"/>
                  <a:pt x="207153" y="128515"/>
                </a:cubicBezTo>
                <a:cubicBezTo>
                  <a:pt x="173286" y="106819"/>
                  <a:pt x="-13510" y="-14889"/>
                  <a:pt x="778" y="1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CC82D2AB-D075-6D30-FFF7-5591534E05B2}"/>
              </a:ext>
            </a:extLst>
          </p:cNvPr>
          <p:cNvSpPr/>
          <p:nvPr/>
        </p:nvSpPr>
        <p:spPr>
          <a:xfrm>
            <a:off x="6162361" y="6175260"/>
            <a:ext cx="607253" cy="203080"/>
          </a:xfrm>
          <a:custGeom>
            <a:avLst/>
            <a:gdLst>
              <a:gd name="connsiteX0" fmla="*/ 314 w 607253"/>
              <a:gd name="connsiteY0" fmla="*/ 115 h 203080"/>
              <a:gd name="connsiteX1" fmla="*/ 92389 w 607253"/>
              <a:gd name="connsiteY1" fmla="*/ 63615 h 203080"/>
              <a:gd name="connsiteX2" fmla="*/ 127314 w 607253"/>
              <a:gd name="connsiteY2" fmla="*/ 136640 h 203080"/>
              <a:gd name="connsiteX3" fmla="*/ 124139 w 607253"/>
              <a:gd name="connsiteY3" fmla="*/ 95365 h 203080"/>
              <a:gd name="connsiteX4" fmla="*/ 133664 w 607253"/>
              <a:gd name="connsiteY4" fmla="*/ 155690 h 203080"/>
              <a:gd name="connsiteX5" fmla="*/ 197164 w 607253"/>
              <a:gd name="connsiteY5" fmla="*/ 158865 h 203080"/>
              <a:gd name="connsiteX6" fmla="*/ 79689 w 607253"/>
              <a:gd name="connsiteY6" fmla="*/ 155690 h 203080"/>
              <a:gd name="connsiteX7" fmla="*/ 346389 w 607253"/>
              <a:gd name="connsiteY7" fmla="*/ 184265 h 203080"/>
              <a:gd name="connsiteX8" fmla="*/ 587689 w 607253"/>
              <a:gd name="connsiteY8" fmla="*/ 184265 h 203080"/>
              <a:gd name="connsiteX9" fmla="*/ 428939 w 607253"/>
              <a:gd name="connsiteY9" fmla="*/ 196965 h 203080"/>
              <a:gd name="connsiteX10" fmla="*/ 517839 w 607253"/>
              <a:gd name="connsiteY10" fmla="*/ 190615 h 203080"/>
              <a:gd name="connsiteX11" fmla="*/ 606739 w 607253"/>
              <a:gd name="connsiteY11" fmla="*/ 193790 h 203080"/>
              <a:gd name="connsiteX12" fmla="*/ 555939 w 607253"/>
              <a:gd name="connsiteY12" fmla="*/ 193790 h 203080"/>
              <a:gd name="connsiteX13" fmla="*/ 590864 w 607253"/>
              <a:gd name="connsiteY13" fmla="*/ 69965 h 203080"/>
              <a:gd name="connsiteX14" fmla="*/ 565464 w 607253"/>
              <a:gd name="connsiteY14" fmla="*/ 165215 h 203080"/>
              <a:gd name="connsiteX15" fmla="*/ 444814 w 607253"/>
              <a:gd name="connsiteY15" fmla="*/ 181090 h 203080"/>
              <a:gd name="connsiteX16" fmla="*/ 352739 w 607253"/>
              <a:gd name="connsiteY16" fmla="*/ 171565 h 203080"/>
              <a:gd name="connsiteX17" fmla="*/ 359089 w 607253"/>
              <a:gd name="connsiteY17" fmla="*/ 146165 h 203080"/>
              <a:gd name="connsiteX18" fmla="*/ 292414 w 607253"/>
              <a:gd name="connsiteY18" fmla="*/ 174740 h 203080"/>
              <a:gd name="connsiteX19" fmla="*/ 152714 w 607253"/>
              <a:gd name="connsiteY19" fmla="*/ 152515 h 203080"/>
              <a:gd name="connsiteX20" fmla="*/ 133664 w 607253"/>
              <a:gd name="connsiteY20" fmla="*/ 127115 h 203080"/>
              <a:gd name="connsiteX21" fmla="*/ 136839 w 607253"/>
              <a:gd name="connsiteY21" fmla="*/ 69965 h 203080"/>
              <a:gd name="connsiteX22" fmla="*/ 127314 w 607253"/>
              <a:gd name="connsiteY22" fmla="*/ 79490 h 203080"/>
              <a:gd name="connsiteX23" fmla="*/ 314 w 607253"/>
              <a:gd name="connsiteY23" fmla="*/ 115 h 20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7253" h="203080">
                <a:moveTo>
                  <a:pt x="314" y="115"/>
                </a:moveTo>
                <a:cubicBezTo>
                  <a:pt x="-5507" y="-2531"/>
                  <a:pt x="71222" y="40861"/>
                  <a:pt x="92389" y="63615"/>
                </a:cubicBezTo>
                <a:cubicBezTo>
                  <a:pt x="113556" y="86369"/>
                  <a:pt x="122022" y="131348"/>
                  <a:pt x="127314" y="136640"/>
                </a:cubicBezTo>
                <a:cubicBezTo>
                  <a:pt x="132606" y="141932"/>
                  <a:pt x="123081" y="92190"/>
                  <a:pt x="124139" y="95365"/>
                </a:cubicBezTo>
                <a:cubicBezTo>
                  <a:pt x="125197" y="98540"/>
                  <a:pt x="121493" y="145107"/>
                  <a:pt x="133664" y="155690"/>
                </a:cubicBezTo>
                <a:cubicBezTo>
                  <a:pt x="145835" y="166273"/>
                  <a:pt x="206160" y="158865"/>
                  <a:pt x="197164" y="158865"/>
                </a:cubicBezTo>
                <a:cubicBezTo>
                  <a:pt x="188168" y="158865"/>
                  <a:pt x="54818" y="151457"/>
                  <a:pt x="79689" y="155690"/>
                </a:cubicBezTo>
                <a:cubicBezTo>
                  <a:pt x="104560" y="159923"/>
                  <a:pt x="261722" y="179503"/>
                  <a:pt x="346389" y="184265"/>
                </a:cubicBezTo>
                <a:cubicBezTo>
                  <a:pt x="431056" y="189027"/>
                  <a:pt x="573931" y="182148"/>
                  <a:pt x="587689" y="184265"/>
                </a:cubicBezTo>
                <a:cubicBezTo>
                  <a:pt x="601447" y="186382"/>
                  <a:pt x="440581" y="195907"/>
                  <a:pt x="428939" y="196965"/>
                </a:cubicBezTo>
                <a:cubicBezTo>
                  <a:pt x="417297" y="198023"/>
                  <a:pt x="488206" y="191144"/>
                  <a:pt x="517839" y="190615"/>
                </a:cubicBezTo>
                <a:cubicBezTo>
                  <a:pt x="547472" y="190086"/>
                  <a:pt x="600389" y="193261"/>
                  <a:pt x="606739" y="193790"/>
                </a:cubicBezTo>
                <a:cubicBezTo>
                  <a:pt x="613089" y="194319"/>
                  <a:pt x="558585" y="214427"/>
                  <a:pt x="555939" y="193790"/>
                </a:cubicBezTo>
                <a:cubicBezTo>
                  <a:pt x="553293" y="173153"/>
                  <a:pt x="589277" y="74727"/>
                  <a:pt x="590864" y="69965"/>
                </a:cubicBezTo>
                <a:cubicBezTo>
                  <a:pt x="592451" y="65203"/>
                  <a:pt x="589806" y="146694"/>
                  <a:pt x="565464" y="165215"/>
                </a:cubicBezTo>
                <a:cubicBezTo>
                  <a:pt x="541122" y="183736"/>
                  <a:pt x="480268" y="180032"/>
                  <a:pt x="444814" y="181090"/>
                </a:cubicBezTo>
                <a:cubicBezTo>
                  <a:pt x="409360" y="182148"/>
                  <a:pt x="367026" y="177386"/>
                  <a:pt x="352739" y="171565"/>
                </a:cubicBezTo>
                <a:cubicBezTo>
                  <a:pt x="338452" y="165744"/>
                  <a:pt x="369143" y="145636"/>
                  <a:pt x="359089" y="146165"/>
                </a:cubicBezTo>
                <a:cubicBezTo>
                  <a:pt x="349035" y="146694"/>
                  <a:pt x="326810" y="173682"/>
                  <a:pt x="292414" y="174740"/>
                </a:cubicBezTo>
                <a:cubicBezTo>
                  <a:pt x="258018" y="175798"/>
                  <a:pt x="179172" y="160453"/>
                  <a:pt x="152714" y="152515"/>
                </a:cubicBezTo>
                <a:cubicBezTo>
                  <a:pt x="126256" y="144577"/>
                  <a:pt x="136310" y="140873"/>
                  <a:pt x="133664" y="127115"/>
                </a:cubicBezTo>
                <a:cubicBezTo>
                  <a:pt x="131018" y="113357"/>
                  <a:pt x="136839" y="69965"/>
                  <a:pt x="136839" y="69965"/>
                </a:cubicBezTo>
                <a:cubicBezTo>
                  <a:pt x="135781" y="62028"/>
                  <a:pt x="146893" y="85840"/>
                  <a:pt x="127314" y="79490"/>
                </a:cubicBezTo>
                <a:cubicBezTo>
                  <a:pt x="107735" y="73140"/>
                  <a:pt x="6135" y="2761"/>
                  <a:pt x="314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7D3EFE74-B6B7-E19B-2D2E-A85064B14FC1}"/>
              </a:ext>
            </a:extLst>
          </p:cNvPr>
          <p:cNvSpPr/>
          <p:nvPr/>
        </p:nvSpPr>
        <p:spPr>
          <a:xfrm>
            <a:off x="5794522" y="6165408"/>
            <a:ext cx="969143" cy="221728"/>
          </a:xfrm>
          <a:custGeom>
            <a:avLst/>
            <a:gdLst>
              <a:gd name="connsiteX0" fmla="*/ 263378 w 969143"/>
              <a:gd name="connsiteY0" fmla="*/ 442 h 221728"/>
              <a:gd name="connsiteX1" fmla="*/ 450703 w 969143"/>
              <a:gd name="connsiteY1" fmla="*/ 89342 h 221728"/>
              <a:gd name="connsiteX2" fmla="*/ 511028 w 969143"/>
              <a:gd name="connsiteY2" fmla="*/ 175067 h 221728"/>
              <a:gd name="connsiteX3" fmla="*/ 472928 w 969143"/>
              <a:gd name="connsiteY3" fmla="*/ 152842 h 221728"/>
              <a:gd name="connsiteX4" fmla="*/ 949178 w 969143"/>
              <a:gd name="connsiteY4" fmla="*/ 213167 h 221728"/>
              <a:gd name="connsiteX5" fmla="*/ 819003 w 969143"/>
              <a:gd name="connsiteY5" fmla="*/ 213167 h 221728"/>
              <a:gd name="connsiteX6" fmla="*/ 269728 w 969143"/>
              <a:gd name="connsiteY6" fmla="*/ 136967 h 221728"/>
              <a:gd name="connsiteX7" fmla="*/ 314178 w 969143"/>
              <a:gd name="connsiteY7" fmla="*/ 133792 h 221728"/>
              <a:gd name="connsiteX8" fmla="*/ 218928 w 969143"/>
              <a:gd name="connsiteY8" fmla="*/ 105217 h 221728"/>
              <a:gd name="connsiteX9" fmla="*/ 6203 w 969143"/>
              <a:gd name="connsiteY9" fmla="*/ 108392 h 221728"/>
              <a:gd name="connsiteX10" fmla="*/ 63353 w 969143"/>
              <a:gd name="connsiteY10" fmla="*/ 63942 h 221728"/>
              <a:gd name="connsiteX11" fmla="*/ 130028 w 969143"/>
              <a:gd name="connsiteY11" fmla="*/ 63942 h 221728"/>
              <a:gd name="connsiteX12" fmla="*/ 25253 w 969143"/>
              <a:gd name="connsiteY12" fmla="*/ 13142 h 221728"/>
              <a:gd name="connsiteX13" fmla="*/ 234803 w 969143"/>
              <a:gd name="connsiteY13" fmla="*/ 54417 h 221728"/>
              <a:gd name="connsiteX14" fmla="*/ 288778 w 969143"/>
              <a:gd name="connsiteY14" fmla="*/ 54417 h 221728"/>
              <a:gd name="connsiteX15" fmla="*/ 263378 w 969143"/>
              <a:gd name="connsiteY15" fmla="*/ 442 h 221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69143" h="221728">
                <a:moveTo>
                  <a:pt x="263378" y="442"/>
                </a:moveTo>
                <a:cubicBezTo>
                  <a:pt x="290366" y="6263"/>
                  <a:pt x="409428" y="60238"/>
                  <a:pt x="450703" y="89342"/>
                </a:cubicBezTo>
                <a:cubicBezTo>
                  <a:pt x="491978" y="118446"/>
                  <a:pt x="507324" y="164484"/>
                  <a:pt x="511028" y="175067"/>
                </a:cubicBezTo>
                <a:cubicBezTo>
                  <a:pt x="514732" y="185650"/>
                  <a:pt x="399903" y="146492"/>
                  <a:pt x="472928" y="152842"/>
                </a:cubicBezTo>
                <a:cubicBezTo>
                  <a:pt x="545953" y="159192"/>
                  <a:pt x="891499" y="203113"/>
                  <a:pt x="949178" y="213167"/>
                </a:cubicBezTo>
                <a:cubicBezTo>
                  <a:pt x="1006857" y="223221"/>
                  <a:pt x="932245" y="225867"/>
                  <a:pt x="819003" y="213167"/>
                </a:cubicBezTo>
                <a:cubicBezTo>
                  <a:pt x="705761" y="200467"/>
                  <a:pt x="353866" y="150196"/>
                  <a:pt x="269728" y="136967"/>
                </a:cubicBezTo>
                <a:cubicBezTo>
                  <a:pt x="185590" y="123738"/>
                  <a:pt x="322645" y="139084"/>
                  <a:pt x="314178" y="133792"/>
                </a:cubicBezTo>
                <a:cubicBezTo>
                  <a:pt x="305711" y="128500"/>
                  <a:pt x="270257" y="109450"/>
                  <a:pt x="218928" y="105217"/>
                </a:cubicBezTo>
                <a:cubicBezTo>
                  <a:pt x="167599" y="100984"/>
                  <a:pt x="32132" y="115271"/>
                  <a:pt x="6203" y="108392"/>
                </a:cubicBezTo>
                <a:cubicBezTo>
                  <a:pt x="-19726" y="101513"/>
                  <a:pt x="42716" y="71350"/>
                  <a:pt x="63353" y="63942"/>
                </a:cubicBezTo>
                <a:cubicBezTo>
                  <a:pt x="83990" y="56534"/>
                  <a:pt x="136378" y="72409"/>
                  <a:pt x="130028" y="63942"/>
                </a:cubicBezTo>
                <a:cubicBezTo>
                  <a:pt x="123678" y="55475"/>
                  <a:pt x="7791" y="14729"/>
                  <a:pt x="25253" y="13142"/>
                </a:cubicBezTo>
                <a:cubicBezTo>
                  <a:pt x="42715" y="11555"/>
                  <a:pt x="190882" y="47538"/>
                  <a:pt x="234803" y="54417"/>
                </a:cubicBezTo>
                <a:cubicBezTo>
                  <a:pt x="278724" y="61296"/>
                  <a:pt x="281899" y="60767"/>
                  <a:pt x="288778" y="54417"/>
                </a:cubicBezTo>
                <a:cubicBezTo>
                  <a:pt x="295657" y="48067"/>
                  <a:pt x="236390" y="-5379"/>
                  <a:pt x="263378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E39C8D7B-B40E-4F26-4A0A-0F36A9E035F0}"/>
              </a:ext>
            </a:extLst>
          </p:cNvPr>
          <p:cNvSpPr/>
          <p:nvPr/>
        </p:nvSpPr>
        <p:spPr>
          <a:xfrm>
            <a:off x="6247758" y="6194400"/>
            <a:ext cx="519925" cy="92104"/>
          </a:xfrm>
          <a:custGeom>
            <a:avLst/>
            <a:gdLst>
              <a:gd name="connsiteX0" fmla="*/ 3817 w 519925"/>
              <a:gd name="connsiteY0" fmla="*/ 25 h 92104"/>
              <a:gd name="connsiteX1" fmla="*/ 511817 w 519925"/>
              <a:gd name="connsiteY1" fmla="*/ 38125 h 92104"/>
              <a:gd name="connsiteX2" fmla="*/ 311792 w 519925"/>
              <a:gd name="connsiteY2" fmla="*/ 41300 h 92104"/>
              <a:gd name="connsiteX3" fmla="*/ 248292 w 519925"/>
              <a:gd name="connsiteY3" fmla="*/ 92100 h 92104"/>
              <a:gd name="connsiteX4" fmla="*/ 229242 w 519925"/>
              <a:gd name="connsiteY4" fmla="*/ 38125 h 92104"/>
              <a:gd name="connsiteX5" fmla="*/ 276867 w 519925"/>
              <a:gd name="connsiteY5" fmla="*/ 44475 h 92104"/>
              <a:gd name="connsiteX6" fmla="*/ 3817 w 519925"/>
              <a:gd name="connsiteY6" fmla="*/ 25 h 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9925" h="92104">
                <a:moveTo>
                  <a:pt x="3817" y="25"/>
                </a:moveTo>
                <a:cubicBezTo>
                  <a:pt x="42975" y="-1033"/>
                  <a:pt x="460488" y="31246"/>
                  <a:pt x="511817" y="38125"/>
                </a:cubicBezTo>
                <a:cubicBezTo>
                  <a:pt x="563146" y="45004"/>
                  <a:pt x="355713" y="32304"/>
                  <a:pt x="311792" y="41300"/>
                </a:cubicBezTo>
                <a:cubicBezTo>
                  <a:pt x="267871" y="50296"/>
                  <a:pt x="262050" y="92629"/>
                  <a:pt x="248292" y="92100"/>
                </a:cubicBezTo>
                <a:cubicBezTo>
                  <a:pt x="234534" y="91571"/>
                  <a:pt x="224480" y="46063"/>
                  <a:pt x="229242" y="38125"/>
                </a:cubicBezTo>
                <a:cubicBezTo>
                  <a:pt x="234005" y="30188"/>
                  <a:pt x="314967" y="51883"/>
                  <a:pt x="276867" y="44475"/>
                </a:cubicBezTo>
                <a:cubicBezTo>
                  <a:pt x="238767" y="37067"/>
                  <a:pt x="-35341" y="1083"/>
                  <a:pt x="381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1CBE1D20-6026-10E5-BE9D-4280813FC152}"/>
              </a:ext>
            </a:extLst>
          </p:cNvPr>
          <p:cNvSpPr/>
          <p:nvPr/>
        </p:nvSpPr>
        <p:spPr>
          <a:xfrm>
            <a:off x="6103730" y="6162299"/>
            <a:ext cx="1108708" cy="244271"/>
          </a:xfrm>
          <a:custGeom>
            <a:avLst/>
            <a:gdLst>
              <a:gd name="connsiteX0" fmla="*/ 382795 w 1108708"/>
              <a:gd name="connsiteY0" fmla="*/ 376 h 244271"/>
              <a:gd name="connsiteX1" fmla="*/ 909845 w 1108708"/>
              <a:gd name="connsiteY1" fmla="*/ 101976 h 244271"/>
              <a:gd name="connsiteX2" fmla="*/ 706645 w 1108708"/>
              <a:gd name="connsiteY2" fmla="*/ 114676 h 244271"/>
              <a:gd name="connsiteX3" fmla="*/ 957470 w 1108708"/>
              <a:gd name="connsiteY3" fmla="*/ 149601 h 244271"/>
              <a:gd name="connsiteX4" fmla="*/ 1106695 w 1108708"/>
              <a:gd name="connsiteY4" fmla="*/ 213101 h 244271"/>
              <a:gd name="connsiteX5" fmla="*/ 852695 w 1108708"/>
              <a:gd name="connsiteY5" fmla="*/ 216276 h 244271"/>
              <a:gd name="connsiteX6" fmla="*/ 938420 w 1108708"/>
              <a:gd name="connsiteY6" fmla="*/ 222626 h 244271"/>
              <a:gd name="connsiteX7" fmla="*/ 366920 w 1108708"/>
              <a:gd name="connsiteY7" fmla="*/ 241676 h 244271"/>
              <a:gd name="connsiteX8" fmla="*/ 484395 w 1108708"/>
              <a:gd name="connsiteY8" fmla="*/ 235326 h 244271"/>
              <a:gd name="connsiteX9" fmla="*/ 1795 w 1108708"/>
              <a:gd name="connsiteY9" fmla="*/ 162301 h 244271"/>
              <a:gd name="connsiteX10" fmla="*/ 687595 w 1108708"/>
              <a:gd name="connsiteY10" fmla="*/ 197226 h 244271"/>
              <a:gd name="connsiteX11" fmla="*/ 633620 w 1108708"/>
              <a:gd name="connsiteY11" fmla="*/ 149601 h 244271"/>
              <a:gd name="connsiteX12" fmla="*/ 814595 w 1108708"/>
              <a:gd name="connsiteY12" fmla="*/ 136901 h 244271"/>
              <a:gd name="connsiteX13" fmla="*/ 627270 w 1108708"/>
              <a:gd name="connsiteY13" fmla="*/ 76576 h 244271"/>
              <a:gd name="connsiteX14" fmla="*/ 363745 w 1108708"/>
              <a:gd name="connsiteY14" fmla="*/ 73401 h 244271"/>
              <a:gd name="connsiteX15" fmla="*/ 493920 w 1108708"/>
              <a:gd name="connsiteY15" fmla="*/ 67051 h 244271"/>
              <a:gd name="connsiteX16" fmla="*/ 382795 w 1108708"/>
              <a:gd name="connsiteY16" fmla="*/ 376 h 24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08708" h="244271">
                <a:moveTo>
                  <a:pt x="382795" y="376"/>
                </a:moveTo>
                <a:cubicBezTo>
                  <a:pt x="452116" y="6197"/>
                  <a:pt x="855870" y="82926"/>
                  <a:pt x="909845" y="101976"/>
                </a:cubicBezTo>
                <a:cubicBezTo>
                  <a:pt x="963820" y="121026"/>
                  <a:pt x="698708" y="106739"/>
                  <a:pt x="706645" y="114676"/>
                </a:cubicBezTo>
                <a:cubicBezTo>
                  <a:pt x="714582" y="122613"/>
                  <a:pt x="890795" y="133197"/>
                  <a:pt x="957470" y="149601"/>
                </a:cubicBezTo>
                <a:cubicBezTo>
                  <a:pt x="1024145" y="166005"/>
                  <a:pt x="1124157" y="201989"/>
                  <a:pt x="1106695" y="213101"/>
                </a:cubicBezTo>
                <a:cubicBezTo>
                  <a:pt x="1089233" y="224213"/>
                  <a:pt x="880741" y="214689"/>
                  <a:pt x="852695" y="216276"/>
                </a:cubicBezTo>
                <a:cubicBezTo>
                  <a:pt x="824649" y="217863"/>
                  <a:pt x="1019382" y="218393"/>
                  <a:pt x="938420" y="222626"/>
                </a:cubicBezTo>
                <a:cubicBezTo>
                  <a:pt x="857458" y="226859"/>
                  <a:pt x="442591" y="239559"/>
                  <a:pt x="366920" y="241676"/>
                </a:cubicBezTo>
                <a:cubicBezTo>
                  <a:pt x="291249" y="243793"/>
                  <a:pt x="545249" y="248555"/>
                  <a:pt x="484395" y="235326"/>
                </a:cubicBezTo>
                <a:cubicBezTo>
                  <a:pt x="423541" y="222097"/>
                  <a:pt x="-32072" y="168651"/>
                  <a:pt x="1795" y="162301"/>
                </a:cubicBezTo>
                <a:cubicBezTo>
                  <a:pt x="35662" y="155951"/>
                  <a:pt x="582291" y="199343"/>
                  <a:pt x="687595" y="197226"/>
                </a:cubicBezTo>
                <a:cubicBezTo>
                  <a:pt x="792899" y="195109"/>
                  <a:pt x="612453" y="159655"/>
                  <a:pt x="633620" y="149601"/>
                </a:cubicBezTo>
                <a:cubicBezTo>
                  <a:pt x="654787" y="139547"/>
                  <a:pt x="815653" y="149072"/>
                  <a:pt x="814595" y="136901"/>
                </a:cubicBezTo>
                <a:cubicBezTo>
                  <a:pt x="813537" y="124730"/>
                  <a:pt x="702412" y="87159"/>
                  <a:pt x="627270" y="76576"/>
                </a:cubicBezTo>
                <a:cubicBezTo>
                  <a:pt x="552128" y="65993"/>
                  <a:pt x="385970" y="74988"/>
                  <a:pt x="363745" y="73401"/>
                </a:cubicBezTo>
                <a:cubicBezTo>
                  <a:pt x="341520" y="71814"/>
                  <a:pt x="484924" y="76047"/>
                  <a:pt x="493920" y="67051"/>
                </a:cubicBezTo>
                <a:cubicBezTo>
                  <a:pt x="502916" y="58055"/>
                  <a:pt x="313474" y="-5445"/>
                  <a:pt x="382795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488B37A8-F143-8DA5-0914-8F3EBFDDD606}"/>
              </a:ext>
            </a:extLst>
          </p:cNvPr>
          <p:cNvSpPr/>
          <p:nvPr/>
        </p:nvSpPr>
        <p:spPr>
          <a:xfrm>
            <a:off x="5911593" y="6139816"/>
            <a:ext cx="793725" cy="118139"/>
          </a:xfrm>
          <a:custGeom>
            <a:avLst/>
            <a:gdLst>
              <a:gd name="connsiteX0" fmla="*/ 3432 w 793725"/>
              <a:gd name="connsiteY0" fmla="*/ 60959 h 118139"/>
              <a:gd name="connsiteX1" fmla="*/ 457457 w 793725"/>
              <a:gd name="connsiteY1" fmla="*/ 29209 h 118139"/>
              <a:gd name="connsiteX2" fmla="*/ 403482 w 793725"/>
              <a:gd name="connsiteY2" fmla="*/ 634 h 118139"/>
              <a:gd name="connsiteX3" fmla="*/ 787657 w 793725"/>
              <a:gd name="connsiteY3" fmla="*/ 57784 h 118139"/>
              <a:gd name="connsiteX4" fmla="*/ 625732 w 793725"/>
              <a:gd name="connsiteY4" fmla="*/ 67309 h 118139"/>
              <a:gd name="connsiteX5" fmla="*/ 447932 w 793725"/>
              <a:gd name="connsiteY5" fmla="*/ 92709 h 118139"/>
              <a:gd name="connsiteX6" fmla="*/ 574932 w 793725"/>
              <a:gd name="connsiteY6" fmla="*/ 99059 h 118139"/>
              <a:gd name="connsiteX7" fmla="*/ 305057 w 793725"/>
              <a:gd name="connsiteY7" fmla="*/ 89534 h 118139"/>
              <a:gd name="connsiteX8" fmla="*/ 393957 w 793725"/>
              <a:gd name="connsiteY8" fmla="*/ 118109 h 118139"/>
              <a:gd name="connsiteX9" fmla="*/ 254257 w 793725"/>
              <a:gd name="connsiteY9" fmla="*/ 83184 h 118139"/>
              <a:gd name="connsiteX10" fmla="*/ 3432 w 793725"/>
              <a:gd name="connsiteY10" fmla="*/ 60959 h 11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3725" h="118139">
                <a:moveTo>
                  <a:pt x="3432" y="60959"/>
                </a:moveTo>
                <a:cubicBezTo>
                  <a:pt x="37299" y="51963"/>
                  <a:pt x="390782" y="39263"/>
                  <a:pt x="457457" y="29209"/>
                </a:cubicBezTo>
                <a:cubicBezTo>
                  <a:pt x="524132" y="19155"/>
                  <a:pt x="348449" y="-4129"/>
                  <a:pt x="403482" y="634"/>
                </a:cubicBezTo>
                <a:cubicBezTo>
                  <a:pt x="458515" y="5397"/>
                  <a:pt x="750615" y="46672"/>
                  <a:pt x="787657" y="57784"/>
                </a:cubicBezTo>
                <a:cubicBezTo>
                  <a:pt x="824699" y="68896"/>
                  <a:pt x="682353" y="61488"/>
                  <a:pt x="625732" y="67309"/>
                </a:cubicBezTo>
                <a:cubicBezTo>
                  <a:pt x="569111" y="73130"/>
                  <a:pt x="456399" y="87417"/>
                  <a:pt x="447932" y="92709"/>
                </a:cubicBezTo>
                <a:cubicBezTo>
                  <a:pt x="439465" y="98001"/>
                  <a:pt x="598744" y="99588"/>
                  <a:pt x="574932" y="99059"/>
                </a:cubicBezTo>
                <a:cubicBezTo>
                  <a:pt x="551120" y="98530"/>
                  <a:pt x="335220" y="86359"/>
                  <a:pt x="305057" y="89534"/>
                </a:cubicBezTo>
                <a:cubicBezTo>
                  <a:pt x="274894" y="92709"/>
                  <a:pt x="402424" y="119167"/>
                  <a:pt x="393957" y="118109"/>
                </a:cubicBezTo>
                <a:cubicBezTo>
                  <a:pt x="385490" y="117051"/>
                  <a:pt x="312465" y="90592"/>
                  <a:pt x="254257" y="83184"/>
                </a:cubicBezTo>
                <a:cubicBezTo>
                  <a:pt x="196049" y="75776"/>
                  <a:pt x="-30435" y="69955"/>
                  <a:pt x="3432" y="60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E8EE8714-127C-AFE4-87E4-BE5375D88B49}"/>
              </a:ext>
            </a:extLst>
          </p:cNvPr>
          <p:cNvSpPr/>
          <p:nvPr/>
        </p:nvSpPr>
        <p:spPr>
          <a:xfrm>
            <a:off x="6863891" y="6219662"/>
            <a:ext cx="453087" cy="209729"/>
          </a:xfrm>
          <a:custGeom>
            <a:avLst/>
            <a:gdLst>
              <a:gd name="connsiteX0" fmla="*/ 3634 w 453087"/>
              <a:gd name="connsiteY0" fmla="*/ 163 h 209729"/>
              <a:gd name="connsiteX1" fmla="*/ 311609 w 453087"/>
              <a:gd name="connsiteY1" fmla="*/ 133513 h 209729"/>
              <a:gd name="connsiteX2" fmla="*/ 203659 w 453087"/>
              <a:gd name="connsiteY2" fmla="*/ 35088 h 209729"/>
              <a:gd name="connsiteX3" fmla="*/ 448134 w 453087"/>
              <a:gd name="connsiteY3" fmla="*/ 177963 h 209729"/>
              <a:gd name="connsiteX4" fmla="*/ 371934 w 453087"/>
              <a:gd name="connsiteY4" fmla="*/ 85888 h 209729"/>
              <a:gd name="connsiteX5" fmla="*/ 422734 w 453087"/>
              <a:gd name="connsiteY5" fmla="*/ 165263 h 209729"/>
              <a:gd name="connsiteX6" fmla="*/ 330659 w 453087"/>
              <a:gd name="connsiteY6" fmla="*/ 171613 h 209729"/>
              <a:gd name="connsiteX7" fmla="*/ 44909 w 453087"/>
              <a:gd name="connsiteY7" fmla="*/ 209713 h 209729"/>
              <a:gd name="connsiteX8" fmla="*/ 121109 w 453087"/>
              <a:gd name="connsiteY8" fmla="*/ 174788 h 209729"/>
              <a:gd name="connsiteX9" fmla="*/ 76659 w 453087"/>
              <a:gd name="connsiteY9" fmla="*/ 70013 h 209729"/>
              <a:gd name="connsiteX10" fmla="*/ 136984 w 453087"/>
              <a:gd name="connsiteY10" fmla="*/ 104938 h 209729"/>
              <a:gd name="connsiteX11" fmla="*/ 3634 w 453087"/>
              <a:gd name="connsiteY11" fmla="*/ 163 h 20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3087" h="209729">
                <a:moveTo>
                  <a:pt x="3634" y="163"/>
                </a:moveTo>
                <a:cubicBezTo>
                  <a:pt x="32738" y="4925"/>
                  <a:pt x="278272" y="127692"/>
                  <a:pt x="311609" y="133513"/>
                </a:cubicBezTo>
                <a:cubicBezTo>
                  <a:pt x="344946" y="139334"/>
                  <a:pt x="180905" y="27680"/>
                  <a:pt x="203659" y="35088"/>
                </a:cubicBezTo>
                <a:cubicBezTo>
                  <a:pt x="226413" y="42496"/>
                  <a:pt x="420088" y="169496"/>
                  <a:pt x="448134" y="177963"/>
                </a:cubicBezTo>
                <a:cubicBezTo>
                  <a:pt x="476180" y="186430"/>
                  <a:pt x="376167" y="88005"/>
                  <a:pt x="371934" y="85888"/>
                </a:cubicBezTo>
                <a:cubicBezTo>
                  <a:pt x="367701" y="83771"/>
                  <a:pt x="429613" y="150976"/>
                  <a:pt x="422734" y="165263"/>
                </a:cubicBezTo>
                <a:cubicBezTo>
                  <a:pt x="415855" y="179551"/>
                  <a:pt x="393630" y="164205"/>
                  <a:pt x="330659" y="171613"/>
                </a:cubicBezTo>
                <a:cubicBezTo>
                  <a:pt x="267688" y="179021"/>
                  <a:pt x="79834" y="209184"/>
                  <a:pt x="44909" y="209713"/>
                </a:cubicBezTo>
                <a:cubicBezTo>
                  <a:pt x="9984" y="210242"/>
                  <a:pt x="115817" y="198071"/>
                  <a:pt x="121109" y="174788"/>
                </a:cubicBezTo>
                <a:cubicBezTo>
                  <a:pt x="126401" y="151505"/>
                  <a:pt x="74013" y="81655"/>
                  <a:pt x="76659" y="70013"/>
                </a:cubicBezTo>
                <a:cubicBezTo>
                  <a:pt x="79305" y="58371"/>
                  <a:pt x="144392" y="113934"/>
                  <a:pt x="136984" y="104938"/>
                </a:cubicBezTo>
                <a:cubicBezTo>
                  <a:pt x="129576" y="95942"/>
                  <a:pt x="-25470" y="-4599"/>
                  <a:pt x="3634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EAC90A6C-662E-3BBF-300F-BC52230053C5}"/>
              </a:ext>
            </a:extLst>
          </p:cNvPr>
          <p:cNvSpPr/>
          <p:nvPr/>
        </p:nvSpPr>
        <p:spPr>
          <a:xfrm>
            <a:off x="7695543" y="4952708"/>
            <a:ext cx="76770" cy="609290"/>
          </a:xfrm>
          <a:custGeom>
            <a:avLst/>
            <a:gdLst>
              <a:gd name="connsiteX0" fmla="*/ 22882 w 76770"/>
              <a:gd name="connsiteY0" fmla="*/ 292 h 609290"/>
              <a:gd name="connsiteX1" fmla="*/ 57807 w 76770"/>
              <a:gd name="connsiteY1" fmla="*/ 371767 h 609290"/>
              <a:gd name="connsiteX2" fmla="*/ 67332 w 76770"/>
              <a:gd name="connsiteY2" fmla="*/ 295567 h 609290"/>
              <a:gd name="connsiteX3" fmla="*/ 657 w 76770"/>
              <a:gd name="connsiteY3" fmla="*/ 606717 h 609290"/>
              <a:gd name="connsiteX4" fmla="*/ 35582 w 76770"/>
              <a:gd name="connsiteY4" fmla="*/ 432092 h 609290"/>
              <a:gd name="connsiteX5" fmla="*/ 73682 w 76770"/>
              <a:gd name="connsiteY5" fmla="*/ 225717 h 609290"/>
              <a:gd name="connsiteX6" fmla="*/ 70507 w 76770"/>
              <a:gd name="connsiteY6" fmla="*/ 308267 h 609290"/>
              <a:gd name="connsiteX7" fmla="*/ 22882 w 76770"/>
              <a:gd name="connsiteY7" fmla="*/ 292 h 60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770" h="609290">
                <a:moveTo>
                  <a:pt x="22882" y="292"/>
                </a:moveTo>
                <a:cubicBezTo>
                  <a:pt x="20765" y="10875"/>
                  <a:pt x="50399" y="322555"/>
                  <a:pt x="57807" y="371767"/>
                </a:cubicBezTo>
                <a:cubicBezTo>
                  <a:pt x="65215" y="420979"/>
                  <a:pt x="76857" y="256409"/>
                  <a:pt x="67332" y="295567"/>
                </a:cubicBezTo>
                <a:cubicBezTo>
                  <a:pt x="57807" y="334725"/>
                  <a:pt x="5949" y="583963"/>
                  <a:pt x="657" y="606717"/>
                </a:cubicBezTo>
                <a:cubicBezTo>
                  <a:pt x="-4635" y="629471"/>
                  <a:pt x="23411" y="495592"/>
                  <a:pt x="35582" y="432092"/>
                </a:cubicBezTo>
                <a:cubicBezTo>
                  <a:pt x="47753" y="368592"/>
                  <a:pt x="67861" y="246354"/>
                  <a:pt x="73682" y="225717"/>
                </a:cubicBezTo>
                <a:cubicBezTo>
                  <a:pt x="79503" y="205080"/>
                  <a:pt x="76328" y="347425"/>
                  <a:pt x="70507" y="308267"/>
                </a:cubicBezTo>
                <a:cubicBezTo>
                  <a:pt x="64686" y="269109"/>
                  <a:pt x="24999" y="-10291"/>
                  <a:pt x="22882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650D636B-7DA0-0767-9FD6-57E46236D27B}"/>
              </a:ext>
            </a:extLst>
          </p:cNvPr>
          <p:cNvSpPr/>
          <p:nvPr/>
        </p:nvSpPr>
        <p:spPr>
          <a:xfrm>
            <a:off x="7287952" y="6028444"/>
            <a:ext cx="255947" cy="450949"/>
          </a:xfrm>
          <a:custGeom>
            <a:avLst/>
            <a:gdLst>
              <a:gd name="connsiteX0" fmla="*/ 255848 w 255947"/>
              <a:gd name="connsiteY0" fmla="*/ 29456 h 450949"/>
              <a:gd name="connsiteX1" fmla="*/ 11373 w 255947"/>
              <a:gd name="connsiteY1" fmla="*/ 435856 h 450949"/>
              <a:gd name="connsiteX2" fmla="*/ 55823 w 255947"/>
              <a:gd name="connsiteY2" fmla="*/ 340606 h 450949"/>
              <a:gd name="connsiteX3" fmla="*/ 192348 w 255947"/>
              <a:gd name="connsiteY3" fmla="*/ 118356 h 450949"/>
              <a:gd name="connsiteX4" fmla="*/ 62173 w 255947"/>
              <a:gd name="connsiteY4" fmla="*/ 235831 h 450949"/>
              <a:gd name="connsiteX5" fmla="*/ 198698 w 255947"/>
              <a:gd name="connsiteY5" fmla="*/ 881 h 450949"/>
              <a:gd name="connsiteX6" fmla="*/ 43123 w 255947"/>
              <a:gd name="connsiteY6" fmla="*/ 337431 h 450949"/>
              <a:gd name="connsiteX7" fmla="*/ 255848 w 255947"/>
              <a:gd name="connsiteY7" fmla="*/ 29456 h 45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947" h="450949">
                <a:moveTo>
                  <a:pt x="255848" y="29456"/>
                </a:moveTo>
                <a:cubicBezTo>
                  <a:pt x="250556" y="45860"/>
                  <a:pt x="44710" y="383998"/>
                  <a:pt x="11373" y="435856"/>
                </a:cubicBezTo>
                <a:cubicBezTo>
                  <a:pt x="-21965" y="487714"/>
                  <a:pt x="25660" y="393523"/>
                  <a:pt x="55823" y="340606"/>
                </a:cubicBezTo>
                <a:cubicBezTo>
                  <a:pt x="85985" y="287689"/>
                  <a:pt x="191290" y="135818"/>
                  <a:pt x="192348" y="118356"/>
                </a:cubicBezTo>
                <a:cubicBezTo>
                  <a:pt x="193406" y="100894"/>
                  <a:pt x="61115" y="255410"/>
                  <a:pt x="62173" y="235831"/>
                </a:cubicBezTo>
                <a:cubicBezTo>
                  <a:pt x="63231" y="216252"/>
                  <a:pt x="201873" y="-16052"/>
                  <a:pt x="198698" y="881"/>
                </a:cubicBezTo>
                <a:cubicBezTo>
                  <a:pt x="195523" y="17814"/>
                  <a:pt x="33069" y="334256"/>
                  <a:pt x="43123" y="337431"/>
                </a:cubicBezTo>
                <a:cubicBezTo>
                  <a:pt x="53177" y="340606"/>
                  <a:pt x="261140" y="13052"/>
                  <a:pt x="255848" y="294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730AB149-C2AD-A79D-0195-C628E082886E}"/>
              </a:ext>
            </a:extLst>
          </p:cNvPr>
          <p:cNvSpPr/>
          <p:nvPr/>
        </p:nvSpPr>
        <p:spPr>
          <a:xfrm>
            <a:off x="6946813" y="6629128"/>
            <a:ext cx="276824" cy="483170"/>
          </a:xfrm>
          <a:custGeom>
            <a:avLst/>
            <a:gdLst>
              <a:gd name="connsiteX0" fmla="*/ 276312 w 276824"/>
              <a:gd name="connsiteY0" fmla="*/ 272 h 483170"/>
              <a:gd name="connsiteX1" fmla="*/ 260437 w 276824"/>
              <a:gd name="connsiteY1" fmla="*/ 232047 h 483170"/>
              <a:gd name="connsiteX2" fmla="*/ 257262 w 276824"/>
              <a:gd name="connsiteY2" fmla="*/ 193947 h 483170"/>
              <a:gd name="connsiteX3" fmla="*/ 181062 w 276824"/>
              <a:gd name="connsiteY3" fmla="*/ 343172 h 483170"/>
              <a:gd name="connsiteX4" fmla="*/ 215987 w 276824"/>
              <a:gd name="connsiteY4" fmla="*/ 247922 h 483170"/>
              <a:gd name="connsiteX5" fmla="*/ 87 w 276824"/>
              <a:gd name="connsiteY5" fmla="*/ 482872 h 483170"/>
              <a:gd name="connsiteX6" fmla="*/ 244562 w 276824"/>
              <a:gd name="connsiteY6" fmla="*/ 190772 h 483170"/>
              <a:gd name="connsiteX7" fmla="*/ 276312 w 276824"/>
              <a:gd name="connsiteY7" fmla="*/ 272 h 483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824" h="483170">
                <a:moveTo>
                  <a:pt x="276312" y="272"/>
                </a:moveTo>
                <a:cubicBezTo>
                  <a:pt x="278958" y="7151"/>
                  <a:pt x="263612" y="199768"/>
                  <a:pt x="260437" y="232047"/>
                </a:cubicBezTo>
                <a:cubicBezTo>
                  <a:pt x="257262" y="264326"/>
                  <a:pt x="270491" y="175426"/>
                  <a:pt x="257262" y="193947"/>
                </a:cubicBezTo>
                <a:cubicBezTo>
                  <a:pt x="244033" y="212468"/>
                  <a:pt x="187941" y="334176"/>
                  <a:pt x="181062" y="343172"/>
                </a:cubicBezTo>
                <a:cubicBezTo>
                  <a:pt x="174183" y="352168"/>
                  <a:pt x="246149" y="224639"/>
                  <a:pt x="215987" y="247922"/>
                </a:cubicBezTo>
                <a:cubicBezTo>
                  <a:pt x="185825" y="271205"/>
                  <a:pt x="-4676" y="492397"/>
                  <a:pt x="87" y="482872"/>
                </a:cubicBezTo>
                <a:cubicBezTo>
                  <a:pt x="4850" y="473347"/>
                  <a:pt x="200112" y="263268"/>
                  <a:pt x="244562" y="190772"/>
                </a:cubicBezTo>
                <a:cubicBezTo>
                  <a:pt x="289012" y="118276"/>
                  <a:pt x="273666" y="-6607"/>
                  <a:pt x="276312" y="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D3566394-5A84-3BCC-E746-1450C2CE877A}"/>
              </a:ext>
            </a:extLst>
          </p:cNvPr>
          <p:cNvSpPr/>
          <p:nvPr/>
        </p:nvSpPr>
        <p:spPr>
          <a:xfrm>
            <a:off x="6371891" y="7038938"/>
            <a:ext cx="504277" cy="384457"/>
          </a:xfrm>
          <a:custGeom>
            <a:avLst/>
            <a:gdLst>
              <a:gd name="connsiteX0" fmla="*/ 451184 w 504277"/>
              <a:gd name="connsiteY0" fmla="*/ 37 h 384457"/>
              <a:gd name="connsiteX1" fmla="*/ 495634 w 504277"/>
              <a:gd name="connsiteY1" fmla="*/ 155612 h 384457"/>
              <a:gd name="connsiteX2" fmla="*/ 498809 w 504277"/>
              <a:gd name="connsiteY2" fmla="*/ 127037 h 384457"/>
              <a:gd name="connsiteX3" fmla="*/ 473409 w 504277"/>
              <a:gd name="connsiteY3" fmla="*/ 247687 h 384457"/>
              <a:gd name="connsiteX4" fmla="*/ 501984 w 504277"/>
              <a:gd name="connsiteY4" fmla="*/ 184187 h 384457"/>
              <a:gd name="connsiteX5" fmla="*/ 400384 w 504277"/>
              <a:gd name="connsiteY5" fmla="*/ 320712 h 384457"/>
              <a:gd name="connsiteX6" fmla="*/ 435309 w 504277"/>
              <a:gd name="connsiteY6" fmla="*/ 269912 h 384457"/>
              <a:gd name="connsiteX7" fmla="*/ 286084 w 504277"/>
              <a:gd name="connsiteY7" fmla="*/ 346112 h 384457"/>
              <a:gd name="connsiteX8" fmla="*/ 359109 w 504277"/>
              <a:gd name="connsiteY8" fmla="*/ 330237 h 384457"/>
              <a:gd name="connsiteX9" fmla="*/ 334 w 504277"/>
              <a:gd name="connsiteY9" fmla="*/ 384212 h 384457"/>
              <a:gd name="connsiteX10" fmla="*/ 432134 w 504277"/>
              <a:gd name="connsiteY10" fmla="*/ 304837 h 384457"/>
              <a:gd name="connsiteX11" fmla="*/ 413084 w 504277"/>
              <a:gd name="connsiteY11" fmla="*/ 292137 h 384457"/>
              <a:gd name="connsiteX12" fmla="*/ 397209 w 504277"/>
              <a:gd name="connsiteY12" fmla="*/ 139737 h 384457"/>
              <a:gd name="connsiteX13" fmla="*/ 403559 w 504277"/>
              <a:gd name="connsiteY13" fmla="*/ 250862 h 384457"/>
              <a:gd name="connsiteX14" fmla="*/ 432134 w 504277"/>
              <a:gd name="connsiteY14" fmla="*/ 212762 h 384457"/>
              <a:gd name="connsiteX15" fmla="*/ 394034 w 504277"/>
              <a:gd name="connsiteY15" fmla="*/ 263562 h 384457"/>
              <a:gd name="connsiteX16" fmla="*/ 498809 w 504277"/>
              <a:gd name="connsiteY16" fmla="*/ 171487 h 384457"/>
              <a:gd name="connsiteX17" fmla="*/ 451184 w 504277"/>
              <a:gd name="connsiteY17" fmla="*/ 37 h 38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4277" h="384457">
                <a:moveTo>
                  <a:pt x="451184" y="37"/>
                </a:moveTo>
                <a:cubicBezTo>
                  <a:pt x="450655" y="-2609"/>
                  <a:pt x="487697" y="134445"/>
                  <a:pt x="495634" y="155612"/>
                </a:cubicBezTo>
                <a:cubicBezTo>
                  <a:pt x="503572" y="176779"/>
                  <a:pt x="502513" y="111691"/>
                  <a:pt x="498809" y="127037"/>
                </a:cubicBezTo>
                <a:cubicBezTo>
                  <a:pt x="495105" y="142383"/>
                  <a:pt x="472880" y="238162"/>
                  <a:pt x="473409" y="247687"/>
                </a:cubicBezTo>
                <a:cubicBezTo>
                  <a:pt x="473938" y="257212"/>
                  <a:pt x="514155" y="172016"/>
                  <a:pt x="501984" y="184187"/>
                </a:cubicBezTo>
                <a:cubicBezTo>
                  <a:pt x="489813" y="196358"/>
                  <a:pt x="411496" y="306425"/>
                  <a:pt x="400384" y="320712"/>
                </a:cubicBezTo>
                <a:cubicBezTo>
                  <a:pt x="389271" y="335000"/>
                  <a:pt x="454359" y="265679"/>
                  <a:pt x="435309" y="269912"/>
                </a:cubicBezTo>
                <a:cubicBezTo>
                  <a:pt x="416259" y="274145"/>
                  <a:pt x="298784" y="336058"/>
                  <a:pt x="286084" y="346112"/>
                </a:cubicBezTo>
                <a:cubicBezTo>
                  <a:pt x="273384" y="356166"/>
                  <a:pt x="406734" y="323887"/>
                  <a:pt x="359109" y="330237"/>
                </a:cubicBezTo>
                <a:cubicBezTo>
                  <a:pt x="311484" y="336587"/>
                  <a:pt x="-11837" y="388445"/>
                  <a:pt x="334" y="384212"/>
                </a:cubicBezTo>
                <a:cubicBezTo>
                  <a:pt x="12505" y="379979"/>
                  <a:pt x="432134" y="304837"/>
                  <a:pt x="432134" y="304837"/>
                </a:cubicBezTo>
                <a:cubicBezTo>
                  <a:pt x="500926" y="289491"/>
                  <a:pt x="418905" y="319654"/>
                  <a:pt x="413084" y="292137"/>
                </a:cubicBezTo>
                <a:cubicBezTo>
                  <a:pt x="407263" y="264620"/>
                  <a:pt x="398796" y="146616"/>
                  <a:pt x="397209" y="139737"/>
                </a:cubicBezTo>
                <a:cubicBezTo>
                  <a:pt x="395622" y="132858"/>
                  <a:pt x="397738" y="238691"/>
                  <a:pt x="403559" y="250862"/>
                </a:cubicBezTo>
                <a:cubicBezTo>
                  <a:pt x="409380" y="263033"/>
                  <a:pt x="432134" y="212762"/>
                  <a:pt x="432134" y="212762"/>
                </a:cubicBezTo>
                <a:cubicBezTo>
                  <a:pt x="430546" y="214879"/>
                  <a:pt x="382922" y="270441"/>
                  <a:pt x="394034" y="263562"/>
                </a:cubicBezTo>
                <a:cubicBezTo>
                  <a:pt x="405146" y="256683"/>
                  <a:pt x="491930" y="210116"/>
                  <a:pt x="498809" y="171487"/>
                </a:cubicBezTo>
                <a:cubicBezTo>
                  <a:pt x="505688" y="132858"/>
                  <a:pt x="451713" y="2683"/>
                  <a:pt x="4511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1DD7E019-DA22-2F77-F0E1-134C55378536}"/>
              </a:ext>
            </a:extLst>
          </p:cNvPr>
          <p:cNvSpPr/>
          <p:nvPr/>
        </p:nvSpPr>
        <p:spPr>
          <a:xfrm>
            <a:off x="5987715" y="6881571"/>
            <a:ext cx="565784" cy="505742"/>
          </a:xfrm>
          <a:custGeom>
            <a:avLst/>
            <a:gdLst>
              <a:gd name="connsiteX0" fmla="*/ 38435 w 565784"/>
              <a:gd name="connsiteY0" fmla="*/ 1829 h 505742"/>
              <a:gd name="connsiteX1" fmla="*/ 241635 w 565784"/>
              <a:gd name="connsiteY1" fmla="*/ 386004 h 505742"/>
              <a:gd name="connsiteX2" fmla="*/ 228935 w 565784"/>
              <a:gd name="connsiteY2" fmla="*/ 303454 h 505742"/>
              <a:gd name="connsiteX3" fmla="*/ 346410 w 565784"/>
              <a:gd name="connsiteY3" fmla="*/ 503479 h 505742"/>
              <a:gd name="connsiteX4" fmla="*/ 340060 w 565784"/>
              <a:gd name="connsiteY4" fmla="*/ 405054 h 505742"/>
              <a:gd name="connsiteX5" fmla="*/ 374985 w 565784"/>
              <a:gd name="connsiteY5" fmla="*/ 306629 h 505742"/>
              <a:gd name="connsiteX6" fmla="*/ 359110 w 565784"/>
              <a:gd name="connsiteY6" fmla="*/ 366954 h 505742"/>
              <a:gd name="connsiteX7" fmla="*/ 565485 w 565784"/>
              <a:gd name="connsiteY7" fmla="*/ 405054 h 505742"/>
              <a:gd name="connsiteX8" fmla="*/ 403560 w 565784"/>
              <a:gd name="connsiteY8" fmla="*/ 370129 h 505742"/>
              <a:gd name="connsiteX9" fmla="*/ 343235 w 565784"/>
              <a:gd name="connsiteY9" fmla="*/ 379654 h 505742"/>
              <a:gd name="connsiteX10" fmla="*/ 301960 w 565784"/>
              <a:gd name="connsiteY10" fmla="*/ 430454 h 505742"/>
              <a:gd name="connsiteX11" fmla="*/ 184485 w 565784"/>
              <a:gd name="connsiteY11" fmla="*/ 300279 h 505742"/>
              <a:gd name="connsiteX12" fmla="*/ 335 w 565784"/>
              <a:gd name="connsiteY12" fmla="*/ 154229 h 505742"/>
              <a:gd name="connsiteX13" fmla="*/ 136860 w 565784"/>
              <a:gd name="connsiteY13" fmla="*/ 236779 h 505742"/>
              <a:gd name="connsiteX14" fmla="*/ 38435 w 565784"/>
              <a:gd name="connsiteY14" fmla="*/ 1829 h 50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5784" h="505742">
                <a:moveTo>
                  <a:pt x="38435" y="1829"/>
                </a:moveTo>
                <a:cubicBezTo>
                  <a:pt x="55897" y="26700"/>
                  <a:pt x="209885" y="335733"/>
                  <a:pt x="241635" y="386004"/>
                </a:cubicBezTo>
                <a:cubicBezTo>
                  <a:pt x="273385" y="436275"/>
                  <a:pt x="211473" y="283875"/>
                  <a:pt x="228935" y="303454"/>
                </a:cubicBezTo>
                <a:cubicBezTo>
                  <a:pt x="246397" y="323033"/>
                  <a:pt x="327889" y="486546"/>
                  <a:pt x="346410" y="503479"/>
                </a:cubicBezTo>
                <a:cubicBezTo>
                  <a:pt x="364931" y="520412"/>
                  <a:pt x="335297" y="437862"/>
                  <a:pt x="340060" y="405054"/>
                </a:cubicBezTo>
                <a:cubicBezTo>
                  <a:pt x="344823" y="372246"/>
                  <a:pt x="371810" y="312979"/>
                  <a:pt x="374985" y="306629"/>
                </a:cubicBezTo>
                <a:cubicBezTo>
                  <a:pt x="378160" y="300279"/>
                  <a:pt x="327360" y="350550"/>
                  <a:pt x="359110" y="366954"/>
                </a:cubicBezTo>
                <a:cubicBezTo>
                  <a:pt x="390860" y="383358"/>
                  <a:pt x="558077" y="404525"/>
                  <a:pt x="565485" y="405054"/>
                </a:cubicBezTo>
                <a:cubicBezTo>
                  <a:pt x="572893" y="405583"/>
                  <a:pt x="440602" y="374362"/>
                  <a:pt x="403560" y="370129"/>
                </a:cubicBezTo>
                <a:cubicBezTo>
                  <a:pt x="366518" y="365896"/>
                  <a:pt x="360168" y="369600"/>
                  <a:pt x="343235" y="379654"/>
                </a:cubicBezTo>
                <a:cubicBezTo>
                  <a:pt x="326302" y="389708"/>
                  <a:pt x="328418" y="443683"/>
                  <a:pt x="301960" y="430454"/>
                </a:cubicBezTo>
                <a:cubicBezTo>
                  <a:pt x="275502" y="417225"/>
                  <a:pt x="234756" y="346316"/>
                  <a:pt x="184485" y="300279"/>
                </a:cubicBezTo>
                <a:cubicBezTo>
                  <a:pt x="134214" y="254242"/>
                  <a:pt x="8272" y="164812"/>
                  <a:pt x="335" y="154229"/>
                </a:cubicBezTo>
                <a:cubicBezTo>
                  <a:pt x="-7602" y="143646"/>
                  <a:pt x="127864" y="260062"/>
                  <a:pt x="136860" y="236779"/>
                </a:cubicBezTo>
                <a:cubicBezTo>
                  <a:pt x="145856" y="213496"/>
                  <a:pt x="20973" y="-23042"/>
                  <a:pt x="38435" y="1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C4DC82EE-088F-20BC-33F8-910D8F4EC687}"/>
              </a:ext>
            </a:extLst>
          </p:cNvPr>
          <p:cNvSpPr/>
          <p:nvPr/>
        </p:nvSpPr>
        <p:spPr>
          <a:xfrm>
            <a:off x="5737220" y="6546388"/>
            <a:ext cx="292072" cy="449776"/>
          </a:xfrm>
          <a:custGeom>
            <a:avLst/>
            <a:gdLst>
              <a:gd name="connsiteX0" fmla="*/ 5 w 292072"/>
              <a:gd name="connsiteY0" fmla="*/ 462 h 449776"/>
              <a:gd name="connsiteX1" fmla="*/ 158755 w 292072"/>
              <a:gd name="connsiteY1" fmla="*/ 267162 h 449776"/>
              <a:gd name="connsiteX2" fmla="*/ 152405 w 292072"/>
              <a:gd name="connsiteY2" fmla="*/ 216362 h 449776"/>
              <a:gd name="connsiteX3" fmla="*/ 288930 w 292072"/>
              <a:gd name="connsiteY3" fmla="*/ 444962 h 449776"/>
              <a:gd name="connsiteX4" fmla="*/ 234955 w 292072"/>
              <a:gd name="connsiteY4" fmla="*/ 352887 h 449776"/>
              <a:gd name="connsiteX5" fmla="*/ 85730 w 292072"/>
              <a:gd name="connsiteY5" fmla="*/ 130637 h 449776"/>
              <a:gd name="connsiteX6" fmla="*/ 152405 w 292072"/>
              <a:gd name="connsiteY6" fmla="*/ 200487 h 449776"/>
              <a:gd name="connsiteX7" fmla="*/ 5 w 292072"/>
              <a:gd name="connsiteY7" fmla="*/ 462 h 44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072" h="449776">
                <a:moveTo>
                  <a:pt x="5" y="462"/>
                </a:moveTo>
                <a:cubicBezTo>
                  <a:pt x="1063" y="11574"/>
                  <a:pt x="133355" y="231179"/>
                  <a:pt x="158755" y="267162"/>
                </a:cubicBezTo>
                <a:cubicBezTo>
                  <a:pt x="184155" y="303145"/>
                  <a:pt x="130709" y="186729"/>
                  <a:pt x="152405" y="216362"/>
                </a:cubicBezTo>
                <a:cubicBezTo>
                  <a:pt x="174101" y="245995"/>
                  <a:pt x="275172" y="422208"/>
                  <a:pt x="288930" y="444962"/>
                </a:cubicBezTo>
                <a:cubicBezTo>
                  <a:pt x="302688" y="467716"/>
                  <a:pt x="268822" y="405274"/>
                  <a:pt x="234955" y="352887"/>
                </a:cubicBezTo>
                <a:cubicBezTo>
                  <a:pt x="201088" y="300500"/>
                  <a:pt x="99488" y="156037"/>
                  <a:pt x="85730" y="130637"/>
                </a:cubicBezTo>
                <a:cubicBezTo>
                  <a:pt x="71972" y="105237"/>
                  <a:pt x="163518" y="219008"/>
                  <a:pt x="152405" y="200487"/>
                </a:cubicBezTo>
                <a:cubicBezTo>
                  <a:pt x="141293" y="181966"/>
                  <a:pt x="-1053" y="-10650"/>
                  <a:pt x="5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D78A49AA-8D44-1678-6FF9-1CD144E0C3CB}"/>
              </a:ext>
            </a:extLst>
          </p:cNvPr>
          <p:cNvSpPr/>
          <p:nvPr/>
        </p:nvSpPr>
        <p:spPr>
          <a:xfrm>
            <a:off x="5407025" y="6092748"/>
            <a:ext cx="101474" cy="254188"/>
          </a:xfrm>
          <a:custGeom>
            <a:avLst/>
            <a:gdLst>
              <a:gd name="connsiteX0" fmla="*/ 0 w 101474"/>
              <a:gd name="connsiteY0" fmla="*/ 77 h 254188"/>
              <a:gd name="connsiteX1" fmla="*/ 92075 w 101474"/>
              <a:gd name="connsiteY1" fmla="*/ 149302 h 254188"/>
              <a:gd name="connsiteX2" fmla="*/ 98425 w 101474"/>
              <a:gd name="connsiteY2" fmla="*/ 254077 h 254188"/>
              <a:gd name="connsiteX3" fmla="*/ 92075 w 101474"/>
              <a:gd name="connsiteY3" fmla="*/ 130252 h 254188"/>
              <a:gd name="connsiteX4" fmla="*/ 0 w 101474"/>
              <a:gd name="connsiteY4" fmla="*/ 77 h 2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74" h="254188">
                <a:moveTo>
                  <a:pt x="0" y="77"/>
                </a:moveTo>
                <a:cubicBezTo>
                  <a:pt x="0" y="3252"/>
                  <a:pt x="75671" y="106969"/>
                  <a:pt x="92075" y="149302"/>
                </a:cubicBezTo>
                <a:cubicBezTo>
                  <a:pt x="108479" y="191635"/>
                  <a:pt x="98425" y="257252"/>
                  <a:pt x="98425" y="254077"/>
                </a:cubicBezTo>
                <a:cubicBezTo>
                  <a:pt x="98425" y="250902"/>
                  <a:pt x="106892" y="168881"/>
                  <a:pt x="92075" y="130252"/>
                </a:cubicBezTo>
                <a:cubicBezTo>
                  <a:pt x="77258" y="91623"/>
                  <a:pt x="0" y="-3098"/>
                  <a:pt x="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2D513B59-318D-BF93-A8D7-C534D1F983C4}"/>
              </a:ext>
            </a:extLst>
          </p:cNvPr>
          <p:cNvSpPr/>
          <p:nvPr/>
        </p:nvSpPr>
        <p:spPr>
          <a:xfrm>
            <a:off x="5215479" y="5228505"/>
            <a:ext cx="174818" cy="700558"/>
          </a:xfrm>
          <a:custGeom>
            <a:avLst/>
            <a:gdLst>
              <a:gd name="connsiteX0" fmla="*/ 121696 w 174818"/>
              <a:gd name="connsiteY0" fmla="*/ 720 h 700558"/>
              <a:gd name="connsiteX1" fmla="*/ 70896 w 174818"/>
              <a:gd name="connsiteY1" fmla="*/ 308695 h 700558"/>
              <a:gd name="connsiteX2" fmla="*/ 86771 w 174818"/>
              <a:gd name="connsiteY2" fmla="*/ 496020 h 700558"/>
              <a:gd name="connsiteX3" fmla="*/ 51846 w 174818"/>
              <a:gd name="connsiteY3" fmla="*/ 429345 h 700558"/>
              <a:gd name="connsiteX4" fmla="*/ 172496 w 174818"/>
              <a:gd name="connsiteY4" fmla="*/ 696045 h 700558"/>
              <a:gd name="connsiteX5" fmla="*/ 134396 w 174818"/>
              <a:gd name="connsiteY5" fmla="*/ 603970 h 700558"/>
              <a:gd name="connsiteX6" fmla="*/ 1046 w 174818"/>
              <a:gd name="connsiteY6" fmla="*/ 286470 h 700558"/>
              <a:gd name="connsiteX7" fmla="*/ 70896 w 174818"/>
              <a:gd name="connsiteY7" fmla="*/ 422995 h 700558"/>
              <a:gd name="connsiteX8" fmla="*/ 45496 w 174818"/>
              <a:gd name="connsiteY8" fmla="*/ 324570 h 700558"/>
              <a:gd name="connsiteX9" fmla="*/ 105821 w 174818"/>
              <a:gd name="connsiteY9" fmla="*/ 111845 h 700558"/>
              <a:gd name="connsiteX10" fmla="*/ 48671 w 174818"/>
              <a:gd name="connsiteY10" fmla="*/ 219795 h 700558"/>
              <a:gd name="connsiteX11" fmla="*/ 121696 w 174818"/>
              <a:gd name="connsiteY11" fmla="*/ 720 h 70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18" h="700558">
                <a:moveTo>
                  <a:pt x="121696" y="720"/>
                </a:moveTo>
                <a:cubicBezTo>
                  <a:pt x="125400" y="15537"/>
                  <a:pt x="76717" y="226145"/>
                  <a:pt x="70896" y="308695"/>
                </a:cubicBezTo>
                <a:cubicBezTo>
                  <a:pt x="65075" y="391245"/>
                  <a:pt x="89946" y="475912"/>
                  <a:pt x="86771" y="496020"/>
                </a:cubicBezTo>
                <a:cubicBezTo>
                  <a:pt x="83596" y="516128"/>
                  <a:pt x="37559" y="396008"/>
                  <a:pt x="51846" y="429345"/>
                </a:cubicBezTo>
                <a:cubicBezTo>
                  <a:pt x="66133" y="462682"/>
                  <a:pt x="158738" y="666941"/>
                  <a:pt x="172496" y="696045"/>
                </a:cubicBezTo>
                <a:cubicBezTo>
                  <a:pt x="186254" y="725149"/>
                  <a:pt x="134396" y="603970"/>
                  <a:pt x="134396" y="603970"/>
                </a:cubicBezTo>
                <a:cubicBezTo>
                  <a:pt x="105821" y="535708"/>
                  <a:pt x="11629" y="316633"/>
                  <a:pt x="1046" y="286470"/>
                </a:cubicBezTo>
                <a:cubicBezTo>
                  <a:pt x="-9537" y="256308"/>
                  <a:pt x="63488" y="416645"/>
                  <a:pt x="70896" y="422995"/>
                </a:cubicBezTo>
                <a:cubicBezTo>
                  <a:pt x="78304" y="429345"/>
                  <a:pt x="39675" y="376428"/>
                  <a:pt x="45496" y="324570"/>
                </a:cubicBezTo>
                <a:cubicBezTo>
                  <a:pt x="51317" y="272712"/>
                  <a:pt x="105292" y="129307"/>
                  <a:pt x="105821" y="111845"/>
                </a:cubicBezTo>
                <a:cubicBezTo>
                  <a:pt x="106350" y="94383"/>
                  <a:pt x="45496" y="235141"/>
                  <a:pt x="48671" y="219795"/>
                </a:cubicBezTo>
                <a:cubicBezTo>
                  <a:pt x="51846" y="204449"/>
                  <a:pt x="117992" y="-14097"/>
                  <a:pt x="121696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CFF4DEAD-D158-201F-34EB-85C4D3D06E4F}"/>
              </a:ext>
            </a:extLst>
          </p:cNvPr>
          <p:cNvSpPr/>
          <p:nvPr/>
        </p:nvSpPr>
        <p:spPr>
          <a:xfrm>
            <a:off x="5376913" y="4802690"/>
            <a:ext cx="65055" cy="231440"/>
          </a:xfrm>
          <a:custGeom>
            <a:avLst/>
            <a:gdLst>
              <a:gd name="connsiteX0" fmla="*/ 65037 w 65055"/>
              <a:gd name="connsiteY0" fmla="*/ 1085 h 231440"/>
              <a:gd name="connsiteX1" fmla="*/ 4712 w 65055"/>
              <a:gd name="connsiteY1" fmla="*/ 163010 h 231440"/>
              <a:gd name="connsiteX2" fmla="*/ 4712 w 65055"/>
              <a:gd name="connsiteY2" fmla="*/ 229685 h 231440"/>
              <a:gd name="connsiteX3" fmla="*/ 11062 w 65055"/>
              <a:gd name="connsiteY3" fmla="*/ 99510 h 231440"/>
              <a:gd name="connsiteX4" fmla="*/ 65037 w 65055"/>
              <a:gd name="connsiteY4" fmla="*/ 1085 h 23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55" h="231440">
                <a:moveTo>
                  <a:pt x="65037" y="1085"/>
                </a:moveTo>
                <a:cubicBezTo>
                  <a:pt x="63979" y="11668"/>
                  <a:pt x="14766" y="124910"/>
                  <a:pt x="4712" y="163010"/>
                </a:cubicBezTo>
                <a:cubicBezTo>
                  <a:pt x="-5342" y="201110"/>
                  <a:pt x="3654" y="240268"/>
                  <a:pt x="4712" y="229685"/>
                </a:cubicBezTo>
                <a:cubicBezTo>
                  <a:pt x="5770" y="219102"/>
                  <a:pt x="479" y="139198"/>
                  <a:pt x="11062" y="99510"/>
                </a:cubicBezTo>
                <a:cubicBezTo>
                  <a:pt x="21645" y="59823"/>
                  <a:pt x="66095" y="-9498"/>
                  <a:pt x="65037" y="1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E4461815-D243-56E1-4F89-154CDF6D0680}"/>
              </a:ext>
            </a:extLst>
          </p:cNvPr>
          <p:cNvSpPr/>
          <p:nvPr/>
        </p:nvSpPr>
        <p:spPr>
          <a:xfrm>
            <a:off x="6018045" y="2839699"/>
            <a:ext cx="143127" cy="403989"/>
          </a:xfrm>
          <a:custGeom>
            <a:avLst/>
            <a:gdLst>
              <a:gd name="connsiteX0" fmla="*/ 143058 w 143127"/>
              <a:gd name="connsiteY0" fmla="*/ 1155 h 403989"/>
              <a:gd name="connsiteX1" fmla="*/ 9893 w 143127"/>
              <a:gd name="connsiteY1" fmla="*/ 391773 h 403989"/>
              <a:gd name="connsiteX2" fmla="*/ 27648 w 143127"/>
              <a:gd name="connsiteY2" fmla="*/ 276363 h 403989"/>
              <a:gd name="connsiteX3" fmla="*/ 143058 w 143127"/>
              <a:gd name="connsiteY3" fmla="*/ 1155 h 403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27" h="403989">
                <a:moveTo>
                  <a:pt x="143058" y="1155"/>
                </a:moveTo>
                <a:cubicBezTo>
                  <a:pt x="140099" y="20390"/>
                  <a:pt x="29128" y="345905"/>
                  <a:pt x="9893" y="391773"/>
                </a:cubicBezTo>
                <a:cubicBezTo>
                  <a:pt x="-9342" y="437641"/>
                  <a:pt x="1015" y="344425"/>
                  <a:pt x="27648" y="276363"/>
                </a:cubicBezTo>
                <a:cubicBezTo>
                  <a:pt x="54281" y="208301"/>
                  <a:pt x="146017" y="-18080"/>
                  <a:pt x="143058" y="1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176908E9-8964-0ABB-4956-1EB53C4DD0AD}"/>
              </a:ext>
            </a:extLst>
          </p:cNvPr>
          <p:cNvSpPr/>
          <p:nvPr/>
        </p:nvSpPr>
        <p:spPr>
          <a:xfrm>
            <a:off x="7084370" y="2609857"/>
            <a:ext cx="194727" cy="330115"/>
          </a:xfrm>
          <a:custGeom>
            <a:avLst/>
            <a:gdLst>
              <a:gd name="connsiteX0" fmla="*/ 11 w 194727"/>
              <a:gd name="connsiteY0" fmla="*/ 178 h 330115"/>
              <a:gd name="connsiteX1" fmla="*/ 177564 w 194727"/>
              <a:gd name="connsiteY1" fmla="*/ 310896 h 330115"/>
              <a:gd name="connsiteX2" fmla="*/ 168686 w 194727"/>
              <a:gd name="connsiteY2" fmla="*/ 266508 h 330115"/>
              <a:gd name="connsiteX3" fmla="*/ 11 w 194727"/>
              <a:gd name="connsiteY3" fmla="*/ 178 h 3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727" h="330115">
                <a:moveTo>
                  <a:pt x="11" y="178"/>
                </a:moveTo>
                <a:cubicBezTo>
                  <a:pt x="1491" y="7576"/>
                  <a:pt x="177564" y="310896"/>
                  <a:pt x="177564" y="310896"/>
                </a:cubicBezTo>
                <a:cubicBezTo>
                  <a:pt x="205677" y="355284"/>
                  <a:pt x="196799" y="315335"/>
                  <a:pt x="168686" y="266508"/>
                </a:cubicBezTo>
                <a:cubicBezTo>
                  <a:pt x="140573" y="217681"/>
                  <a:pt x="-1469" y="-7220"/>
                  <a:pt x="11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8F4C2FFD-1B47-DF52-DDDE-CAA9A3C1B22B}"/>
              </a:ext>
            </a:extLst>
          </p:cNvPr>
          <p:cNvSpPr/>
          <p:nvPr/>
        </p:nvSpPr>
        <p:spPr>
          <a:xfrm>
            <a:off x="5157926" y="4854275"/>
            <a:ext cx="62641" cy="623321"/>
          </a:xfrm>
          <a:custGeom>
            <a:avLst/>
            <a:gdLst>
              <a:gd name="connsiteX0" fmla="*/ 62144 w 62641"/>
              <a:gd name="connsiteY0" fmla="*/ 1810 h 623321"/>
              <a:gd name="connsiteX1" fmla="*/ 35511 w 62641"/>
              <a:gd name="connsiteY1" fmla="*/ 436816 h 623321"/>
              <a:gd name="connsiteX2" fmla="*/ 35511 w 62641"/>
              <a:gd name="connsiteY2" fmla="*/ 623247 h 623321"/>
              <a:gd name="connsiteX3" fmla="*/ 0 w 62641"/>
              <a:gd name="connsiteY3" fmla="*/ 419061 h 623321"/>
              <a:gd name="connsiteX4" fmla="*/ 35511 w 62641"/>
              <a:gd name="connsiteY4" fmla="*/ 427939 h 623321"/>
              <a:gd name="connsiteX5" fmla="*/ 8878 w 62641"/>
              <a:gd name="connsiteY5" fmla="*/ 285896 h 623321"/>
              <a:gd name="connsiteX6" fmla="*/ 62144 w 62641"/>
              <a:gd name="connsiteY6" fmla="*/ 1810 h 62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641" h="623321">
                <a:moveTo>
                  <a:pt x="62144" y="1810"/>
                </a:moveTo>
                <a:cubicBezTo>
                  <a:pt x="66583" y="26963"/>
                  <a:pt x="39950" y="333243"/>
                  <a:pt x="35511" y="436816"/>
                </a:cubicBezTo>
                <a:cubicBezTo>
                  <a:pt x="31072" y="540389"/>
                  <a:pt x="41429" y="626206"/>
                  <a:pt x="35511" y="623247"/>
                </a:cubicBezTo>
                <a:cubicBezTo>
                  <a:pt x="29593" y="620288"/>
                  <a:pt x="0" y="451612"/>
                  <a:pt x="0" y="419061"/>
                </a:cubicBezTo>
                <a:cubicBezTo>
                  <a:pt x="0" y="386510"/>
                  <a:pt x="34031" y="450133"/>
                  <a:pt x="35511" y="427939"/>
                </a:cubicBezTo>
                <a:cubicBezTo>
                  <a:pt x="36991" y="405745"/>
                  <a:pt x="0" y="350999"/>
                  <a:pt x="8878" y="285896"/>
                </a:cubicBezTo>
                <a:cubicBezTo>
                  <a:pt x="17756" y="220793"/>
                  <a:pt x="57705" y="-23343"/>
                  <a:pt x="62144" y="1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8E8C5AFE-D6A4-BA66-A0A6-01BFD4A7F8CD}"/>
              </a:ext>
            </a:extLst>
          </p:cNvPr>
          <p:cNvSpPr/>
          <p:nvPr/>
        </p:nvSpPr>
        <p:spPr>
          <a:xfrm>
            <a:off x="5033290" y="5690305"/>
            <a:ext cx="267520" cy="525980"/>
          </a:xfrm>
          <a:custGeom>
            <a:avLst/>
            <a:gdLst>
              <a:gd name="connsiteX0" fmla="*/ 349 w 267520"/>
              <a:gd name="connsiteY0" fmla="*/ 281 h 525980"/>
              <a:gd name="connsiteX1" fmla="*/ 195658 w 267520"/>
              <a:gd name="connsiteY1" fmla="*/ 355388 h 525980"/>
              <a:gd name="connsiteX2" fmla="*/ 248924 w 267520"/>
              <a:gd name="connsiteY2" fmla="*/ 524064 h 525980"/>
              <a:gd name="connsiteX3" fmla="*/ 248924 w 267520"/>
              <a:gd name="connsiteY3" fmla="*/ 417532 h 525980"/>
              <a:gd name="connsiteX4" fmla="*/ 349 w 267520"/>
              <a:gd name="connsiteY4" fmla="*/ 281 h 5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520" h="525980">
                <a:moveTo>
                  <a:pt x="349" y="281"/>
                </a:moveTo>
                <a:cubicBezTo>
                  <a:pt x="-8529" y="-10076"/>
                  <a:pt x="154229" y="268091"/>
                  <a:pt x="195658" y="355388"/>
                </a:cubicBezTo>
                <a:cubicBezTo>
                  <a:pt x="237087" y="442685"/>
                  <a:pt x="240046" y="513707"/>
                  <a:pt x="248924" y="524064"/>
                </a:cubicBezTo>
                <a:cubicBezTo>
                  <a:pt x="257802" y="534421"/>
                  <a:pt x="285914" y="503350"/>
                  <a:pt x="248924" y="417532"/>
                </a:cubicBezTo>
                <a:cubicBezTo>
                  <a:pt x="211934" y="331715"/>
                  <a:pt x="9227" y="10638"/>
                  <a:pt x="349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A1DA465B-A01B-F1B1-62C9-4219670B11FC}"/>
              </a:ext>
            </a:extLst>
          </p:cNvPr>
          <p:cNvSpPr/>
          <p:nvPr/>
        </p:nvSpPr>
        <p:spPr>
          <a:xfrm>
            <a:off x="7891866" y="4864470"/>
            <a:ext cx="62672" cy="409778"/>
          </a:xfrm>
          <a:custGeom>
            <a:avLst/>
            <a:gdLst>
              <a:gd name="connsiteX0" fmla="*/ 18138 w 62672"/>
              <a:gd name="connsiteY0" fmla="*/ 493 h 409778"/>
              <a:gd name="connsiteX1" fmla="*/ 62526 w 62672"/>
              <a:gd name="connsiteY1" fmla="*/ 213557 h 409778"/>
              <a:gd name="connsiteX2" fmla="*/ 383 w 62672"/>
              <a:gd name="connsiteY2" fmla="*/ 408866 h 409778"/>
              <a:gd name="connsiteX3" fmla="*/ 35893 w 62672"/>
              <a:gd name="connsiteY3" fmla="*/ 275701 h 409778"/>
              <a:gd name="connsiteX4" fmla="*/ 18138 w 62672"/>
              <a:gd name="connsiteY4" fmla="*/ 493 h 40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72" h="409778">
                <a:moveTo>
                  <a:pt x="18138" y="493"/>
                </a:moveTo>
                <a:cubicBezTo>
                  <a:pt x="22577" y="-9864"/>
                  <a:pt x="65485" y="145495"/>
                  <a:pt x="62526" y="213557"/>
                </a:cubicBezTo>
                <a:cubicBezTo>
                  <a:pt x="59567" y="281619"/>
                  <a:pt x="4822" y="398509"/>
                  <a:pt x="383" y="408866"/>
                </a:cubicBezTo>
                <a:cubicBezTo>
                  <a:pt x="-4056" y="419223"/>
                  <a:pt x="31454" y="339324"/>
                  <a:pt x="35893" y="275701"/>
                </a:cubicBezTo>
                <a:cubicBezTo>
                  <a:pt x="40332" y="212078"/>
                  <a:pt x="13699" y="10850"/>
                  <a:pt x="18138" y="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9648DCAC-E597-33FA-0EC6-438C3BC7B674}"/>
              </a:ext>
            </a:extLst>
          </p:cNvPr>
          <p:cNvSpPr/>
          <p:nvPr/>
        </p:nvSpPr>
        <p:spPr>
          <a:xfrm>
            <a:off x="4988263" y="5831591"/>
            <a:ext cx="152169" cy="534418"/>
          </a:xfrm>
          <a:custGeom>
            <a:avLst/>
            <a:gdLst>
              <a:gd name="connsiteX0" fmla="*/ 987 w 152169"/>
              <a:gd name="connsiteY0" fmla="*/ 18793 h 534418"/>
              <a:gd name="connsiteX1" fmla="*/ 63131 w 152169"/>
              <a:gd name="connsiteY1" fmla="*/ 311757 h 534418"/>
              <a:gd name="connsiteX2" fmla="*/ 151908 w 152169"/>
              <a:gd name="connsiteY2" fmla="*/ 533698 h 534418"/>
              <a:gd name="connsiteX3" fmla="*/ 89764 w 152169"/>
              <a:gd name="connsiteY3" fmla="*/ 382778 h 534418"/>
              <a:gd name="connsiteX4" fmla="*/ 72009 w 152169"/>
              <a:gd name="connsiteY4" fmla="*/ 382778 h 534418"/>
              <a:gd name="connsiteX5" fmla="*/ 27620 w 152169"/>
              <a:gd name="connsiteY5" fmla="*/ 63182 h 534418"/>
              <a:gd name="connsiteX6" fmla="*/ 987 w 152169"/>
              <a:gd name="connsiteY6" fmla="*/ 18793 h 53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69" h="534418">
                <a:moveTo>
                  <a:pt x="987" y="18793"/>
                </a:moveTo>
                <a:cubicBezTo>
                  <a:pt x="6906" y="60222"/>
                  <a:pt x="37978" y="225940"/>
                  <a:pt x="63131" y="311757"/>
                </a:cubicBezTo>
                <a:cubicBezTo>
                  <a:pt x="88285" y="397575"/>
                  <a:pt x="147469" y="521861"/>
                  <a:pt x="151908" y="533698"/>
                </a:cubicBezTo>
                <a:cubicBezTo>
                  <a:pt x="156347" y="545535"/>
                  <a:pt x="103081" y="407931"/>
                  <a:pt x="89764" y="382778"/>
                </a:cubicBezTo>
                <a:cubicBezTo>
                  <a:pt x="76447" y="357625"/>
                  <a:pt x="82366" y="436044"/>
                  <a:pt x="72009" y="382778"/>
                </a:cubicBezTo>
                <a:cubicBezTo>
                  <a:pt x="61652" y="329512"/>
                  <a:pt x="37977" y="116448"/>
                  <a:pt x="27620" y="63182"/>
                </a:cubicBezTo>
                <a:cubicBezTo>
                  <a:pt x="17263" y="9916"/>
                  <a:pt x="-4932" y="-22636"/>
                  <a:pt x="987" y="18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B634A68A-1CB5-DE2B-C43A-B6F2832F10AF}"/>
              </a:ext>
            </a:extLst>
          </p:cNvPr>
          <p:cNvSpPr/>
          <p:nvPr/>
        </p:nvSpPr>
        <p:spPr>
          <a:xfrm>
            <a:off x="7664759" y="5743669"/>
            <a:ext cx="55484" cy="267512"/>
          </a:xfrm>
          <a:custGeom>
            <a:avLst/>
            <a:gdLst>
              <a:gd name="connsiteX0" fmla="*/ 49936 w 55484"/>
              <a:gd name="connsiteY0" fmla="*/ 183 h 267512"/>
              <a:gd name="connsiteX1" fmla="*/ 49936 w 55484"/>
              <a:gd name="connsiteY1" fmla="*/ 177737 h 267512"/>
              <a:gd name="connsiteX2" fmla="*/ 5548 w 55484"/>
              <a:gd name="connsiteY2" fmla="*/ 266514 h 267512"/>
              <a:gd name="connsiteX3" fmla="*/ 5548 w 55484"/>
              <a:gd name="connsiteY3" fmla="*/ 213248 h 267512"/>
              <a:gd name="connsiteX4" fmla="*/ 49936 w 55484"/>
              <a:gd name="connsiteY4" fmla="*/ 183 h 267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484" h="267512">
                <a:moveTo>
                  <a:pt x="49936" y="183"/>
                </a:moveTo>
                <a:cubicBezTo>
                  <a:pt x="57334" y="-5735"/>
                  <a:pt x="57334" y="133349"/>
                  <a:pt x="49936" y="177737"/>
                </a:cubicBezTo>
                <a:cubicBezTo>
                  <a:pt x="42538" y="222126"/>
                  <a:pt x="5548" y="266514"/>
                  <a:pt x="5548" y="266514"/>
                </a:cubicBezTo>
                <a:cubicBezTo>
                  <a:pt x="-1850" y="272432"/>
                  <a:pt x="-1850" y="251718"/>
                  <a:pt x="5548" y="213248"/>
                </a:cubicBezTo>
                <a:cubicBezTo>
                  <a:pt x="12946" y="174778"/>
                  <a:pt x="42538" y="6101"/>
                  <a:pt x="4993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AD63ED5C-6D40-8050-FC33-A426B266D379}"/>
              </a:ext>
            </a:extLst>
          </p:cNvPr>
          <p:cNvSpPr/>
          <p:nvPr/>
        </p:nvSpPr>
        <p:spPr>
          <a:xfrm>
            <a:off x="7457243" y="2867130"/>
            <a:ext cx="82190" cy="518820"/>
          </a:xfrm>
          <a:custGeom>
            <a:avLst/>
            <a:gdLst>
              <a:gd name="connsiteX0" fmla="*/ 0 w 82190"/>
              <a:gd name="connsiteY0" fmla="*/ 357 h 518820"/>
              <a:gd name="connsiteX1" fmla="*/ 79899 w 82190"/>
              <a:gd name="connsiteY1" fmla="*/ 426486 h 518820"/>
              <a:gd name="connsiteX2" fmla="*/ 62143 w 82190"/>
              <a:gd name="connsiteY2" fmla="*/ 515262 h 518820"/>
              <a:gd name="connsiteX3" fmla="*/ 79899 w 82190"/>
              <a:gd name="connsiteY3" fmla="*/ 355464 h 518820"/>
              <a:gd name="connsiteX4" fmla="*/ 0 w 82190"/>
              <a:gd name="connsiteY4" fmla="*/ 357 h 51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190" h="518820">
                <a:moveTo>
                  <a:pt x="0" y="357"/>
                </a:moveTo>
                <a:cubicBezTo>
                  <a:pt x="0" y="12194"/>
                  <a:pt x="69542" y="340669"/>
                  <a:pt x="79899" y="426486"/>
                </a:cubicBezTo>
                <a:cubicBezTo>
                  <a:pt x="90256" y="512304"/>
                  <a:pt x="62143" y="527099"/>
                  <a:pt x="62143" y="515262"/>
                </a:cubicBezTo>
                <a:cubicBezTo>
                  <a:pt x="62143" y="503425"/>
                  <a:pt x="85817" y="436843"/>
                  <a:pt x="79899" y="355464"/>
                </a:cubicBezTo>
                <a:cubicBezTo>
                  <a:pt x="73981" y="274085"/>
                  <a:pt x="0" y="-11480"/>
                  <a:pt x="0" y="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ED2F14E7-FC39-79A2-7A1C-4D2D04983EE1}"/>
              </a:ext>
            </a:extLst>
          </p:cNvPr>
          <p:cNvSpPr/>
          <p:nvPr/>
        </p:nvSpPr>
        <p:spPr>
          <a:xfrm>
            <a:off x="4998098" y="6365240"/>
            <a:ext cx="556455" cy="598734"/>
          </a:xfrm>
          <a:custGeom>
            <a:avLst/>
            <a:gdLst>
              <a:gd name="connsiteX0" fmla="*/ 30 w 556455"/>
              <a:gd name="connsiteY0" fmla="*/ 49 h 598734"/>
              <a:gd name="connsiteX1" fmla="*/ 248605 w 556455"/>
              <a:gd name="connsiteY1" fmla="*/ 364034 h 598734"/>
              <a:gd name="connsiteX2" fmla="*/ 230850 w 556455"/>
              <a:gd name="connsiteY2" fmla="*/ 319645 h 598734"/>
              <a:gd name="connsiteX3" fmla="*/ 550446 w 556455"/>
              <a:gd name="connsiteY3" fmla="*/ 594853 h 598734"/>
              <a:gd name="connsiteX4" fmla="*/ 426158 w 556455"/>
              <a:gd name="connsiteY4" fmla="*/ 470566 h 598734"/>
              <a:gd name="connsiteX5" fmla="*/ 257483 w 556455"/>
              <a:gd name="connsiteY5" fmla="*/ 319645 h 598734"/>
              <a:gd name="connsiteX6" fmla="*/ 266360 w 556455"/>
              <a:gd name="connsiteY6" fmla="*/ 337401 h 598734"/>
              <a:gd name="connsiteX7" fmla="*/ 30 w 556455"/>
              <a:gd name="connsiteY7" fmla="*/ 49 h 59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455" h="598734">
                <a:moveTo>
                  <a:pt x="30" y="49"/>
                </a:moveTo>
                <a:cubicBezTo>
                  <a:pt x="-2929" y="4488"/>
                  <a:pt x="210135" y="310768"/>
                  <a:pt x="248605" y="364034"/>
                </a:cubicBezTo>
                <a:cubicBezTo>
                  <a:pt x="287075" y="417300"/>
                  <a:pt x="180543" y="281175"/>
                  <a:pt x="230850" y="319645"/>
                </a:cubicBezTo>
                <a:cubicBezTo>
                  <a:pt x="281157" y="358115"/>
                  <a:pt x="517895" y="569700"/>
                  <a:pt x="550446" y="594853"/>
                </a:cubicBezTo>
                <a:cubicBezTo>
                  <a:pt x="582997" y="620007"/>
                  <a:pt x="474985" y="516434"/>
                  <a:pt x="426158" y="470566"/>
                </a:cubicBezTo>
                <a:cubicBezTo>
                  <a:pt x="377331" y="424698"/>
                  <a:pt x="257483" y="319645"/>
                  <a:pt x="257483" y="319645"/>
                </a:cubicBezTo>
                <a:cubicBezTo>
                  <a:pt x="230850" y="297451"/>
                  <a:pt x="304830" y="386228"/>
                  <a:pt x="266360" y="337401"/>
                </a:cubicBezTo>
                <a:cubicBezTo>
                  <a:pt x="227890" y="288574"/>
                  <a:pt x="2989" y="-4390"/>
                  <a:pt x="30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9F05F3A9-A9C8-394D-42A6-D302006C7B2A}"/>
              </a:ext>
            </a:extLst>
          </p:cNvPr>
          <p:cNvSpPr/>
          <p:nvPr/>
        </p:nvSpPr>
        <p:spPr>
          <a:xfrm>
            <a:off x="4882682" y="4962591"/>
            <a:ext cx="63526" cy="556855"/>
          </a:xfrm>
          <a:custGeom>
            <a:avLst/>
            <a:gdLst>
              <a:gd name="connsiteX0" fmla="*/ 62180 w 63526"/>
              <a:gd name="connsiteY0" fmla="*/ 26 h 556855"/>
              <a:gd name="connsiteX1" fmla="*/ 35547 w 63526"/>
              <a:gd name="connsiteY1" fmla="*/ 337378 h 556855"/>
              <a:gd name="connsiteX2" fmla="*/ 62180 w 63526"/>
              <a:gd name="connsiteY2" fmla="*/ 550442 h 556855"/>
              <a:gd name="connsiteX3" fmla="*/ 53302 w 63526"/>
              <a:gd name="connsiteY3" fmla="*/ 488298 h 556855"/>
              <a:gd name="connsiteX4" fmla="*/ 36 w 63526"/>
              <a:gd name="connsiteY4" fmla="*/ 355133 h 556855"/>
              <a:gd name="connsiteX5" fmla="*/ 62180 w 63526"/>
              <a:gd name="connsiteY5" fmla="*/ 26 h 55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26" h="556855">
                <a:moveTo>
                  <a:pt x="62180" y="26"/>
                </a:moveTo>
                <a:cubicBezTo>
                  <a:pt x="68098" y="-2933"/>
                  <a:pt x="35547" y="245642"/>
                  <a:pt x="35547" y="337378"/>
                </a:cubicBezTo>
                <a:cubicBezTo>
                  <a:pt x="35547" y="429114"/>
                  <a:pt x="59221" y="525289"/>
                  <a:pt x="62180" y="550442"/>
                </a:cubicBezTo>
                <a:cubicBezTo>
                  <a:pt x="65139" y="575595"/>
                  <a:pt x="63659" y="520850"/>
                  <a:pt x="53302" y="488298"/>
                </a:cubicBezTo>
                <a:cubicBezTo>
                  <a:pt x="42945" y="455747"/>
                  <a:pt x="-1444" y="432073"/>
                  <a:pt x="36" y="355133"/>
                </a:cubicBezTo>
                <a:cubicBezTo>
                  <a:pt x="1516" y="278193"/>
                  <a:pt x="56262" y="2985"/>
                  <a:pt x="62180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3DA4E504-50D6-D765-7169-9EA2599BB740}"/>
              </a:ext>
            </a:extLst>
          </p:cNvPr>
          <p:cNvSpPr/>
          <p:nvPr/>
        </p:nvSpPr>
        <p:spPr>
          <a:xfrm>
            <a:off x="7963270" y="5042247"/>
            <a:ext cx="67404" cy="285908"/>
          </a:xfrm>
          <a:custGeom>
            <a:avLst/>
            <a:gdLst>
              <a:gd name="connsiteX0" fmla="*/ 62144 w 67404"/>
              <a:gd name="connsiteY0" fmla="*/ 270 h 285908"/>
              <a:gd name="connsiteX1" fmla="*/ 62144 w 67404"/>
              <a:gd name="connsiteY1" fmla="*/ 186701 h 285908"/>
              <a:gd name="connsiteX2" fmla="*/ 0 w 67404"/>
              <a:gd name="connsiteY2" fmla="*/ 284355 h 285908"/>
              <a:gd name="connsiteX3" fmla="*/ 62144 w 67404"/>
              <a:gd name="connsiteY3" fmla="*/ 231089 h 285908"/>
              <a:gd name="connsiteX4" fmla="*/ 62144 w 67404"/>
              <a:gd name="connsiteY4" fmla="*/ 270 h 28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404" h="285908">
                <a:moveTo>
                  <a:pt x="62144" y="270"/>
                </a:moveTo>
                <a:cubicBezTo>
                  <a:pt x="62144" y="-7128"/>
                  <a:pt x="72501" y="139354"/>
                  <a:pt x="62144" y="186701"/>
                </a:cubicBezTo>
                <a:cubicBezTo>
                  <a:pt x="51787" y="234048"/>
                  <a:pt x="0" y="276957"/>
                  <a:pt x="0" y="284355"/>
                </a:cubicBezTo>
                <a:cubicBezTo>
                  <a:pt x="0" y="291753"/>
                  <a:pt x="50307" y="272518"/>
                  <a:pt x="62144" y="231089"/>
                </a:cubicBezTo>
                <a:cubicBezTo>
                  <a:pt x="73981" y="189660"/>
                  <a:pt x="62144" y="7668"/>
                  <a:pt x="62144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CBA2FCBE-19CD-0787-F309-339334681FB6}"/>
              </a:ext>
            </a:extLst>
          </p:cNvPr>
          <p:cNvSpPr/>
          <p:nvPr/>
        </p:nvSpPr>
        <p:spPr>
          <a:xfrm>
            <a:off x="7411513" y="6337496"/>
            <a:ext cx="161812" cy="285247"/>
          </a:xfrm>
          <a:custGeom>
            <a:avLst/>
            <a:gdLst>
              <a:gd name="connsiteX0" fmla="*/ 161139 w 161812"/>
              <a:gd name="connsiteY0" fmla="*/ 1160 h 285247"/>
              <a:gd name="connsiteX1" fmla="*/ 10219 w 161812"/>
              <a:gd name="connsiteY1" fmla="*/ 276368 h 285247"/>
              <a:gd name="connsiteX2" fmla="*/ 19097 w 161812"/>
              <a:gd name="connsiteY2" fmla="*/ 214224 h 285247"/>
              <a:gd name="connsiteX3" fmla="*/ 63485 w 161812"/>
              <a:gd name="connsiteY3" fmla="*/ 178714 h 285247"/>
              <a:gd name="connsiteX4" fmla="*/ 161139 w 161812"/>
              <a:gd name="connsiteY4" fmla="*/ 1160 h 28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812" h="285247">
                <a:moveTo>
                  <a:pt x="161139" y="1160"/>
                </a:moveTo>
                <a:cubicBezTo>
                  <a:pt x="152261" y="17436"/>
                  <a:pt x="33893" y="240858"/>
                  <a:pt x="10219" y="276368"/>
                </a:cubicBezTo>
                <a:cubicBezTo>
                  <a:pt x="-13455" y="311878"/>
                  <a:pt x="10219" y="230500"/>
                  <a:pt x="19097" y="214224"/>
                </a:cubicBezTo>
                <a:cubicBezTo>
                  <a:pt x="27975" y="197948"/>
                  <a:pt x="38332" y="212745"/>
                  <a:pt x="63485" y="178714"/>
                </a:cubicBezTo>
                <a:cubicBezTo>
                  <a:pt x="88638" y="144683"/>
                  <a:pt x="170017" y="-15116"/>
                  <a:pt x="161139" y="1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ACFAC86F-7BAD-47E4-17CC-E017EC955A03}"/>
              </a:ext>
            </a:extLst>
          </p:cNvPr>
          <p:cNvSpPr/>
          <p:nvPr/>
        </p:nvSpPr>
        <p:spPr>
          <a:xfrm>
            <a:off x="4842024" y="5417890"/>
            <a:ext cx="135525" cy="909657"/>
          </a:xfrm>
          <a:custGeom>
            <a:avLst/>
            <a:gdLst>
              <a:gd name="connsiteX0" fmla="*/ 0 w 135525"/>
              <a:gd name="connsiteY0" fmla="*/ 1004 h 909657"/>
              <a:gd name="connsiteX1" fmla="*/ 67506 w 135525"/>
              <a:gd name="connsiteY1" fmla="*/ 669927 h 909657"/>
              <a:gd name="connsiteX2" fmla="*/ 85917 w 135525"/>
              <a:gd name="connsiteY2" fmla="*/ 547189 h 909657"/>
              <a:gd name="connsiteX3" fmla="*/ 135012 w 135525"/>
              <a:gd name="connsiteY3" fmla="*/ 909267 h 909657"/>
              <a:gd name="connsiteX4" fmla="*/ 110465 w 135525"/>
              <a:gd name="connsiteY4" fmla="*/ 608558 h 909657"/>
              <a:gd name="connsiteX5" fmla="*/ 92054 w 135525"/>
              <a:gd name="connsiteY5" fmla="*/ 203522 h 909657"/>
              <a:gd name="connsiteX6" fmla="*/ 92054 w 135525"/>
              <a:gd name="connsiteY6" fmla="*/ 534915 h 909657"/>
              <a:gd name="connsiteX7" fmla="*/ 67506 w 135525"/>
              <a:gd name="connsiteY7" fmla="*/ 455136 h 909657"/>
              <a:gd name="connsiteX8" fmla="*/ 67506 w 135525"/>
              <a:gd name="connsiteY8" fmla="*/ 516505 h 909657"/>
              <a:gd name="connsiteX9" fmla="*/ 0 w 135525"/>
              <a:gd name="connsiteY9" fmla="*/ 1004 h 90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525" h="909657">
                <a:moveTo>
                  <a:pt x="0" y="1004"/>
                </a:moveTo>
                <a:cubicBezTo>
                  <a:pt x="0" y="26574"/>
                  <a:pt x="53187" y="578896"/>
                  <a:pt x="67506" y="669927"/>
                </a:cubicBezTo>
                <a:cubicBezTo>
                  <a:pt x="81826" y="760958"/>
                  <a:pt x="74666" y="507299"/>
                  <a:pt x="85917" y="547189"/>
                </a:cubicBezTo>
                <a:cubicBezTo>
                  <a:pt x="97168" y="587079"/>
                  <a:pt x="130921" y="899039"/>
                  <a:pt x="135012" y="909267"/>
                </a:cubicBezTo>
                <a:cubicBezTo>
                  <a:pt x="139103" y="919495"/>
                  <a:pt x="117625" y="726182"/>
                  <a:pt x="110465" y="608558"/>
                </a:cubicBezTo>
                <a:cubicBezTo>
                  <a:pt x="103305" y="490934"/>
                  <a:pt x="95122" y="215796"/>
                  <a:pt x="92054" y="203522"/>
                </a:cubicBezTo>
                <a:cubicBezTo>
                  <a:pt x="88986" y="191248"/>
                  <a:pt x="96145" y="492979"/>
                  <a:pt x="92054" y="534915"/>
                </a:cubicBezTo>
                <a:cubicBezTo>
                  <a:pt x="87963" y="576851"/>
                  <a:pt x="71597" y="458204"/>
                  <a:pt x="67506" y="455136"/>
                </a:cubicBezTo>
                <a:cubicBezTo>
                  <a:pt x="63415" y="452068"/>
                  <a:pt x="76711" y="587079"/>
                  <a:pt x="67506" y="516505"/>
                </a:cubicBezTo>
                <a:cubicBezTo>
                  <a:pt x="58301" y="445931"/>
                  <a:pt x="0" y="-24566"/>
                  <a:pt x="0" y="1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838743D1-1705-FC35-B298-BB0985516930}"/>
              </a:ext>
            </a:extLst>
          </p:cNvPr>
          <p:cNvSpPr/>
          <p:nvPr/>
        </p:nvSpPr>
        <p:spPr>
          <a:xfrm>
            <a:off x="7971713" y="4866504"/>
            <a:ext cx="83514" cy="257662"/>
          </a:xfrm>
          <a:custGeom>
            <a:avLst/>
            <a:gdLst>
              <a:gd name="connsiteX0" fmla="*/ 137 w 83514"/>
              <a:gd name="connsiteY0" fmla="*/ 68 h 257662"/>
              <a:gd name="connsiteX1" fmla="*/ 79917 w 83514"/>
              <a:gd name="connsiteY1" fmla="*/ 239407 h 257662"/>
              <a:gd name="connsiteX2" fmla="*/ 61506 w 83514"/>
              <a:gd name="connsiteY2" fmla="*/ 214860 h 257662"/>
              <a:gd name="connsiteX3" fmla="*/ 137 w 83514"/>
              <a:gd name="connsiteY3" fmla="*/ 68 h 25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14" h="257662">
                <a:moveTo>
                  <a:pt x="137" y="68"/>
                </a:moveTo>
                <a:cubicBezTo>
                  <a:pt x="3206" y="4159"/>
                  <a:pt x="79917" y="239407"/>
                  <a:pt x="79917" y="239407"/>
                </a:cubicBezTo>
                <a:cubicBezTo>
                  <a:pt x="90145" y="275206"/>
                  <a:pt x="76848" y="253727"/>
                  <a:pt x="61506" y="214860"/>
                </a:cubicBezTo>
                <a:cubicBezTo>
                  <a:pt x="46164" y="175993"/>
                  <a:pt x="-2932" y="-4023"/>
                  <a:pt x="137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6FFB4096-F0FE-1FD8-FF32-FD7C5CD89DD9}"/>
              </a:ext>
            </a:extLst>
          </p:cNvPr>
          <p:cNvSpPr/>
          <p:nvPr/>
        </p:nvSpPr>
        <p:spPr>
          <a:xfrm>
            <a:off x="7795218" y="5498607"/>
            <a:ext cx="83896" cy="456259"/>
          </a:xfrm>
          <a:custGeom>
            <a:avLst/>
            <a:gdLst>
              <a:gd name="connsiteX0" fmla="*/ 78441 w 83896"/>
              <a:gd name="connsiteY0" fmla="*/ 67 h 456259"/>
              <a:gd name="connsiteX1" fmla="*/ 78441 w 83896"/>
              <a:gd name="connsiteY1" fmla="*/ 178037 h 456259"/>
              <a:gd name="connsiteX2" fmla="*/ 78441 w 83896"/>
              <a:gd name="connsiteY2" fmla="*/ 159627 h 456259"/>
              <a:gd name="connsiteX3" fmla="*/ 4798 w 83896"/>
              <a:gd name="connsiteY3" fmla="*/ 448061 h 456259"/>
              <a:gd name="connsiteX4" fmla="*/ 10935 w 83896"/>
              <a:gd name="connsiteY4" fmla="*/ 362145 h 456259"/>
              <a:gd name="connsiteX5" fmla="*/ 41620 w 83896"/>
              <a:gd name="connsiteY5" fmla="*/ 202585 h 456259"/>
              <a:gd name="connsiteX6" fmla="*/ 41620 w 83896"/>
              <a:gd name="connsiteY6" fmla="*/ 306912 h 456259"/>
              <a:gd name="connsiteX7" fmla="*/ 60030 w 83896"/>
              <a:gd name="connsiteY7" fmla="*/ 202585 h 456259"/>
              <a:gd name="connsiteX8" fmla="*/ 78441 w 83896"/>
              <a:gd name="connsiteY8" fmla="*/ 67 h 4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96" h="456259">
                <a:moveTo>
                  <a:pt x="78441" y="67"/>
                </a:moveTo>
                <a:cubicBezTo>
                  <a:pt x="81509" y="-4024"/>
                  <a:pt x="78441" y="178037"/>
                  <a:pt x="78441" y="178037"/>
                </a:cubicBezTo>
                <a:cubicBezTo>
                  <a:pt x="78441" y="204630"/>
                  <a:pt x="90715" y="114623"/>
                  <a:pt x="78441" y="159627"/>
                </a:cubicBezTo>
                <a:cubicBezTo>
                  <a:pt x="66167" y="204631"/>
                  <a:pt x="16049" y="414308"/>
                  <a:pt x="4798" y="448061"/>
                </a:cubicBezTo>
                <a:cubicBezTo>
                  <a:pt x="-6453" y="481814"/>
                  <a:pt x="4798" y="403058"/>
                  <a:pt x="10935" y="362145"/>
                </a:cubicBezTo>
                <a:cubicBezTo>
                  <a:pt x="17072" y="321232"/>
                  <a:pt x="36506" y="211790"/>
                  <a:pt x="41620" y="202585"/>
                </a:cubicBezTo>
                <a:cubicBezTo>
                  <a:pt x="46734" y="193380"/>
                  <a:pt x="38552" y="306912"/>
                  <a:pt x="41620" y="306912"/>
                </a:cubicBezTo>
                <a:cubicBezTo>
                  <a:pt x="44688" y="306912"/>
                  <a:pt x="53893" y="251680"/>
                  <a:pt x="60030" y="202585"/>
                </a:cubicBezTo>
                <a:cubicBezTo>
                  <a:pt x="66167" y="153490"/>
                  <a:pt x="75373" y="4158"/>
                  <a:pt x="7844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E021F60A-8A25-7DF0-7E50-C5830BE444E1}"/>
              </a:ext>
            </a:extLst>
          </p:cNvPr>
          <p:cNvSpPr/>
          <p:nvPr/>
        </p:nvSpPr>
        <p:spPr>
          <a:xfrm>
            <a:off x="5399187" y="6399485"/>
            <a:ext cx="213336" cy="334557"/>
          </a:xfrm>
          <a:custGeom>
            <a:avLst/>
            <a:gdLst>
              <a:gd name="connsiteX0" fmla="*/ 1296 w 213336"/>
              <a:gd name="connsiteY0" fmla="*/ 1315 h 334557"/>
              <a:gd name="connsiteX1" fmla="*/ 209951 w 213336"/>
              <a:gd name="connsiteY1" fmla="*/ 326571 h 334557"/>
              <a:gd name="connsiteX2" fmla="*/ 124034 w 213336"/>
              <a:gd name="connsiteY2" fmla="*/ 216107 h 334557"/>
              <a:gd name="connsiteX3" fmla="*/ 1296 w 213336"/>
              <a:gd name="connsiteY3" fmla="*/ 1315 h 33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36" h="334557">
                <a:moveTo>
                  <a:pt x="1296" y="1315"/>
                </a:moveTo>
                <a:cubicBezTo>
                  <a:pt x="15615" y="19726"/>
                  <a:pt x="189495" y="290772"/>
                  <a:pt x="209951" y="326571"/>
                </a:cubicBezTo>
                <a:cubicBezTo>
                  <a:pt x="230407" y="362370"/>
                  <a:pt x="152673" y="269293"/>
                  <a:pt x="124034" y="216107"/>
                </a:cubicBezTo>
                <a:cubicBezTo>
                  <a:pt x="95395" y="162921"/>
                  <a:pt x="-13023" y="-17096"/>
                  <a:pt x="1296" y="1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D050BED7-89D3-B4FE-459A-23B3CE17FBC0}"/>
              </a:ext>
            </a:extLst>
          </p:cNvPr>
          <p:cNvSpPr/>
          <p:nvPr/>
        </p:nvSpPr>
        <p:spPr>
          <a:xfrm>
            <a:off x="5829743" y="6921967"/>
            <a:ext cx="236429" cy="418244"/>
          </a:xfrm>
          <a:custGeom>
            <a:avLst/>
            <a:gdLst>
              <a:gd name="connsiteX0" fmla="*/ 324 w 236429"/>
              <a:gd name="connsiteY0" fmla="*/ 471 h 418244"/>
              <a:gd name="connsiteX1" fmla="*/ 172158 w 236429"/>
              <a:gd name="connsiteY1" fmla="*/ 295042 h 418244"/>
              <a:gd name="connsiteX2" fmla="*/ 129199 w 236429"/>
              <a:gd name="connsiteY2" fmla="*/ 245947 h 418244"/>
              <a:gd name="connsiteX3" fmla="*/ 233527 w 236429"/>
              <a:gd name="connsiteY3" fmla="*/ 411644 h 418244"/>
              <a:gd name="connsiteX4" fmla="*/ 190568 w 236429"/>
              <a:gd name="connsiteY4" fmla="*/ 368685 h 418244"/>
              <a:gd name="connsiteX5" fmla="*/ 18735 w 236429"/>
              <a:gd name="connsiteY5" fmla="*/ 215263 h 418244"/>
              <a:gd name="connsiteX6" fmla="*/ 141473 w 236429"/>
              <a:gd name="connsiteY6" fmla="*/ 301179 h 418244"/>
              <a:gd name="connsiteX7" fmla="*/ 129199 w 236429"/>
              <a:gd name="connsiteY7" fmla="*/ 227536 h 418244"/>
              <a:gd name="connsiteX8" fmla="*/ 324 w 236429"/>
              <a:gd name="connsiteY8" fmla="*/ 471 h 41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429" h="418244">
                <a:moveTo>
                  <a:pt x="324" y="471"/>
                </a:moveTo>
                <a:cubicBezTo>
                  <a:pt x="7484" y="11722"/>
                  <a:pt x="150679" y="254129"/>
                  <a:pt x="172158" y="295042"/>
                </a:cubicBezTo>
                <a:cubicBezTo>
                  <a:pt x="193637" y="335955"/>
                  <a:pt x="118971" y="226513"/>
                  <a:pt x="129199" y="245947"/>
                </a:cubicBezTo>
                <a:cubicBezTo>
                  <a:pt x="139427" y="265381"/>
                  <a:pt x="223299" y="391188"/>
                  <a:pt x="233527" y="411644"/>
                </a:cubicBezTo>
                <a:cubicBezTo>
                  <a:pt x="243755" y="432100"/>
                  <a:pt x="226367" y="401415"/>
                  <a:pt x="190568" y="368685"/>
                </a:cubicBezTo>
                <a:cubicBezTo>
                  <a:pt x="154769" y="335955"/>
                  <a:pt x="26918" y="226514"/>
                  <a:pt x="18735" y="215263"/>
                </a:cubicBezTo>
                <a:cubicBezTo>
                  <a:pt x="10552" y="204012"/>
                  <a:pt x="123062" y="299134"/>
                  <a:pt x="141473" y="301179"/>
                </a:cubicBezTo>
                <a:cubicBezTo>
                  <a:pt x="159884" y="303225"/>
                  <a:pt x="151701" y="272540"/>
                  <a:pt x="129199" y="227536"/>
                </a:cubicBezTo>
                <a:cubicBezTo>
                  <a:pt x="106697" y="182532"/>
                  <a:pt x="-6836" y="-10780"/>
                  <a:pt x="324" y="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B40C2D4A-53CB-1078-98F2-A5938D34BF80}"/>
              </a:ext>
            </a:extLst>
          </p:cNvPr>
          <p:cNvSpPr/>
          <p:nvPr/>
        </p:nvSpPr>
        <p:spPr>
          <a:xfrm>
            <a:off x="6473915" y="6879396"/>
            <a:ext cx="80322" cy="197207"/>
          </a:xfrm>
          <a:custGeom>
            <a:avLst/>
            <a:gdLst>
              <a:gd name="connsiteX0" fmla="*/ 80308 w 80322"/>
              <a:gd name="connsiteY0" fmla="*/ 83 h 197207"/>
              <a:gd name="connsiteX1" fmla="*/ 6665 w 80322"/>
              <a:gd name="connsiteY1" fmla="*/ 110548 h 197207"/>
              <a:gd name="connsiteX2" fmla="*/ 18939 w 80322"/>
              <a:gd name="connsiteY2" fmla="*/ 196464 h 197207"/>
              <a:gd name="connsiteX3" fmla="*/ 528 w 80322"/>
              <a:gd name="connsiteY3" fmla="*/ 61452 h 197207"/>
              <a:gd name="connsiteX4" fmla="*/ 12802 w 80322"/>
              <a:gd name="connsiteY4" fmla="*/ 92137 h 197207"/>
              <a:gd name="connsiteX5" fmla="*/ 80308 w 80322"/>
              <a:gd name="connsiteY5" fmla="*/ 83 h 1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2" h="197207">
                <a:moveTo>
                  <a:pt x="80308" y="83"/>
                </a:moveTo>
                <a:cubicBezTo>
                  <a:pt x="79285" y="3151"/>
                  <a:pt x="16893" y="77818"/>
                  <a:pt x="6665" y="110548"/>
                </a:cubicBezTo>
                <a:cubicBezTo>
                  <a:pt x="-3563" y="143278"/>
                  <a:pt x="19962" y="204647"/>
                  <a:pt x="18939" y="196464"/>
                </a:cubicBezTo>
                <a:cubicBezTo>
                  <a:pt x="17916" y="188281"/>
                  <a:pt x="528" y="61452"/>
                  <a:pt x="528" y="61452"/>
                </a:cubicBezTo>
                <a:cubicBezTo>
                  <a:pt x="-495" y="44064"/>
                  <a:pt x="-1517" y="104411"/>
                  <a:pt x="12802" y="92137"/>
                </a:cubicBezTo>
                <a:cubicBezTo>
                  <a:pt x="27121" y="79863"/>
                  <a:pt x="81331" y="-2985"/>
                  <a:pt x="80308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0C934D24-6866-9911-DBAE-BD1FDE4AA7F5}"/>
              </a:ext>
            </a:extLst>
          </p:cNvPr>
          <p:cNvSpPr/>
          <p:nvPr/>
        </p:nvSpPr>
        <p:spPr>
          <a:xfrm>
            <a:off x="6585405" y="6946960"/>
            <a:ext cx="134947" cy="270783"/>
          </a:xfrm>
          <a:custGeom>
            <a:avLst/>
            <a:gdLst>
              <a:gd name="connsiteX0" fmla="*/ 134514 w 134947"/>
              <a:gd name="connsiteY0" fmla="*/ 25 h 270783"/>
              <a:gd name="connsiteX1" fmla="*/ 48598 w 134947"/>
              <a:gd name="connsiteY1" fmla="*/ 165722 h 270783"/>
              <a:gd name="connsiteX2" fmla="*/ 79282 w 134947"/>
              <a:gd name="connsiteY2" fmla="*/ 270049 h 270783"/>
              <a:gd name="connsiteX3" fmla="*/ 54735 w 134947"/>
              <a:gd name="connsiteY3" fmla="*/ 208680 h 270783"/>
              <a:gd name="connsiteX4" fmla="*/ 24050 w 134947"/>
              <a:gd name="connsiteY4" fmla="*/ 141174 h 270783"/>
              <a:gd name="connsiteX5" fmla="*/ 5639 w 134947"/>
              <a:gd name="connsiteY5" fmla="*/ 177996 h 270783"/>
              <a:gd name="connsiteX6" fmla="*/ 134514 w 134947"/>
              <a:gd name="connsiteY6" fmla="*/ 25 h 27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947" h="270783">
                <a:moveTo>
                  <a:pt x="134514" y="25"/>
                </a:moveTo>
                <a:cubicBezTo>
                  <a:pt x="141674" y="-2021"/>
                  <a:pt x="57803" y="120718"/>
                  <a:pt x="48598" y="165722"/>
                </a:cubicBezTo>
                <a:cubicBezTo>
                  <a:pt x="39393" y="210726"/>
                  <a:pt x="78259" y="262889"/>
                  <a:pt x="79282" y="270049"/>
                </a:cubicBezTo>
                <a:cubicBezTo>
                  <a:pt x="80305" y="277209"/>
                  <a:pt x="63940" y="230159"/>
                  <a:pt x="54735" y="208680"/>
                </a:cubicBezTo>
                <a:cubicBezTo>
                  <a:pt x="45530" y="187201"/>
                  <a:pt x="24050" y="141174"/>
                  <a:pt x="24050" y="141174"/>
                </a:cubicBezTo>
                <a:cubicBezTo>
                  <a:pt x="15867" y="136060"/>
                  <a:pt x="-11749" y="201521"/>
                  <a:pt x="5639" y="177996"/>
                </a:cubicBezTo>
                <a:cubicBezTo>
                  <a:pt x="23027" y="154471"/>
                  <a:pt x="127354" y="2071"/>
                  <a:pt x="13451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B5B871FE-9054-D1FA-0388-41BE17A25CC8}"/>
              </a:ext>
            </a:extLst>
          </p:cNvPr>
          <p:cNvSpPr/>
          <p:nvPr/>
        </p:nvSpPr>
        <p:spPr>
          <a:xfrm>
            <a:off x="6259651" y="6811973"/>
            <a:ext cx="558096" cy="95019"/>
          </a:xfrm>
          <a:custGeom>
            <a:avLst/>
            <a:gdLst>
              <a:gd name="connsiteX0" fmla="*/ 0 w 558096"/>
              <a:gd name="connsiteY0" fmla="*/ 0 h 95019"/>
              <a:gd name="connsiteX1" fmla="*/ 515501 w 558096"/>
              <a:gd name="connsiteY1" fmla="*/ 92054 h 95019"/>
              <a:gd name="connsiteX2" fmla="*/ 472542 w 558096"/>
              <a:gd name="connsiteY2" fmla="*/ 67506 h 95019"/>
              <a:gd name="connsiteX3" fmla="*/ 0 w 558096"/>
              <a:gd name="connsiteY3" fmla="*/ 0 h 9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096" h="95019">
                <a:moveTo>
                  <a:pt x="0" y="0"/>
                </a:moveTo>
                <a:cubicBezTo>
                  <a:pt x="7160" y="4091"/>
                  <a:pt x="436744" y="80803"/>
                  <a:pt x="515501" y="92054"/>
                </a:cubicBezTo>
                <a:cubicBezTo>
                  <a:pt x="594258" y="103305"/>
                  <a:pt x="554368" y="79780"/>
                  <a:pt x="472542" y="67506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21BCB7FB-F5E6-FB24-2051-579F7DB6F8CF}"/>
              </a:ext>
            </a:extLst>
          </p:cNvPr>
          <p:cNvSpPr/>
          <p:nvPr/>
        </p:nvSpPr>
        <p:spPr>
          <a:xfrm>
            <a:off x="5774682" y="6382251"/>
            <a:ext cx="187793" cy="286890"/>
          </a:xfrm>
          <a:custGeom>
            <a:avLst/>
            <a:gdLst>
              <a:gd name="connsiteX0" fmla="*/ 153 w 187793"/>
              <a:gd name="connsiteY0" fmla="*/ 138 h 286890"/>
              <a:gd name="connsiteX1" fmla="*/ 178123 w 187793"/>
              <a:gd name="connsiteY1" fmla="*/ 270162 h 286890"/>
              <a:gd name="connsiteX2" fmla="*/ 147439 w 187793"/>
              <a:gd name="connsiteY2" fmla="*/ 233341 h 286890"/>
              <a:gd name="connsiteX3" fmla="*/ 153 w 187793"/>
              <a:gd name="connsiteY3" fmla="*/ 138 h 28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793" h="286890">
                <a:moveTo>
                  <a:pt x="153" y="138"/>
                </a:moveTo>
                <a:cubicBezTo>
                  <a:pt x="5267" y="6275"/>
                  <a:pt x="178123" y="270162"/>
                  <a:pt x="178123" y="270162"/>
                </a:cubicBezTo>
                <a:cubicBezTo>
                  <a:pt x="202671" y="309029"/>
                  <a:pt x="176078" y="273231"/>
                  <a:pt x="147439" y="233341"/>
                </a:cubicBezTo>
                <a:cubicBezTo>
                  <a:pt x="118800" y="193451"/>
                  <a:pt x="-4961" y="-5999"/>
                  <a:pt x="153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5BB1F840-EBEE-D3FD-B57B-388F4D529E8C}"/>
              </a:ext>
            </a:extLst>
          </p:cNvPr>
          <p:cNvSpPr/>
          <p:nvPr/>
        </p:nvSpPr>
        <p:spPr>
          <a:xfrm>
            <a:off x="5730323" y="6013924"/>
            <a:ext cx="75196" cy="127896"/>
          </a:xfrm>
          <a:custGeom>
            <a:avLst/>
            <a:gdLst>
              <a:gd name="connsiteX0" fmla="*/ 75196 w 75196"/>
              <a:gd name="connsiteY0" fmla="*/ 250 h 127896"/>
              <a:gd name="connsiteX1" fmla="*/ 7690 w 75196"/>
              <a:gd name="connsiteY1" fmla="*/ 122989 h 127896"/>
              <a:gd name="connsiteX2" fmla="*/ 7690 w 75196"/>
              <a:gd name="connsiteY2" fmla="*/ 92304 h 127896"/>
              <a:gd name="connsiteX3" fmla="*/ 75196 w 75196"/>
              <a:gd name="connsiteY3" fmla="*/ 250 h 12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96" h="127896">
                <a:moveTo>
                  <a:pt x="75196" y="250"/>
                </a:moveTo>
                <a:cubicBezTo>
                  <a:pt x="75196" y="5364"/>
                  <a:pt x="7690" y="122989"/>
                  <a:pt x="7690" y="122989"/>
                </a:cubicBezTo>
                <a:cubicBezTo>
                  <a:pt x="-3561" y="138331"/>
                  <a:pt x="-1515" y="114806"/>
                  <a:pt x="7690" y="92304"/>
                </a:cubicBezTo>
                <a:cubicBezTo>
                  <a:pt x="16895" y="69802"/>
                  <a:pt x="75196" y="-4864"/>
                  <a:pt x="75196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F14837C0-AF66-A2F5-2A1B-71DCFF60B4D5}"/>
              </a:ext>
            </a:extLst>
          </p:cNvPr>
          <p:cNvSpPr/>
          <p:nvPr/>
        </p:nvSpPr>
        <p:spPr>
          <a:xfrm>
            <a:off x="7406892" y="6165108"/>
            <a:ext cx="270122" cy="348078"/>
          </a:xfrm>
          <a:custGeom>
            <a:avLst/>
            <a:gdLst>
              <a:gd name="connsiteX0" fmla="*/ 268988 w 270122"/>
              <a:gd name="connsiteY0" fmla="*/ 2012 h 348078"/>
              <a:gd name="connsiteX1" fmla="*/ 14988 w 270122"/>
              <a:gd name="connsiteY1" fmla="*/ 327132 h 348078"/>
              <a:gd name="connsiteX2" fmla="*/ 45468 w 270122"/>
              <a:gd name="connsiteY2" fmla="*/ 281412 h 348078"/>
              <a:gd name="connsiteX3" fmla="*/ 177548 w 270122"/>
              <a:gd name="connsiteY3" fmla="*/ 2012 h 348078"/>
              <a:gd name="connsiteX4" fmla="*/ 111508 w 270122"/>
              <a:gd name="connsiteY4" fmla="*/ 179812 h 348078"/>
              <a:gd name="connsiteX5" fmla="*/ 268988 w 270122"/>
              <a:gd name="connsiteY5" fmla="*/ 2012 h 34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0122" h="348078">
                <a:moveTo>
                  <a:pt x="268988" y="2012"/>
                </a:moveTo>
                <a:cubicBezTo>
                  <a:pt x="252901" y="26565"/>
                  <a:pt x="52241" y="280565"/>
                  <a:pt x="14988" y="327132"/>
                </a:cubicBezTo>
                <a:cubicBezTo>
                  <a:pt x="-22265" y="373699"/>
                  <a:pt x="18375" y="335599"/>
                  <a:pt x="45468" y="281412"/>
                </a:cubicBezTo>
                <a:cubicBezTo>
                  <a:pt x="72561" y="227225"/>
                  <a:pt x="166541" y="18945"/>
                  <a:pt x="177548" y="2012"/>
                </a:cubicBezTo>
                <a:cubicBezTo>
                  <a:pt x="188555" y="-14921"/>
                  <a:pt x="97961" y="173885"/>
                  <a:pt x="111508" y="179812"/>
                </a:cubicBezTo>
                <a:cubicBezTo>
                  <a:pt x="125055" y="185739"/>
                  <a:pt x="285075" y="-22541"/>
                  <a:pt x="268988" y="2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A3638D12-2B64-D5EA-B24B-50F13230B530}"/>
              </a:ext>
            </a:extLst>
          </p:cNvPr>
          <p:cNvSpPr/>
          <p:nvPr/>
        </p:nvSpPr>
        <p:spPr>
          <a:xfrm>
            <a:off x="7017559" y="6713937"/>
            <a:ext cx="334378" cy="433313"/>
          </a:xfrm>
          <a:custGeom>
            <a:avLst/>
            <a:gdLst>
              <a:gd name="connsiteX0" fmla="*/ 333201 w 334378"/>
              <a:gd name="connsiteY0" fmla="*/ 1823 h 433313"/>
              <a:gd name="connsiteX1" fmla="*/ 8081 w 334378"/>
              <a:gd name="connsiteY1" fmla="*/ 423463 h 433313"/>
              <a:gd name="connsiteX2" fmla="*/ 114761 w 334378"/>
              <a:gd name="connsiteY2" fmla="*/ 276143 h 433313"/>
              <a:gd name="connsiteX3" fmla="*/ 333201 w 334378"/>
              <a:gd name="connsiteY3" fmla="*/ 1823 h 433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378" h="433313">
                <a:moveTo>
                  <a:pt x="333201" y="1823"/>
                </a:moveTo>
                <a:cubicBezTo>
                  <a:pt x="315421" y="26376"/>
                  <a:pt x="44488" y="377743"/>
                  <a:pt x="8081" y="423463"/>
                </a:cubicBezTo>
                <a:cubicBezTo>
                  <a:pt x="-28326" y="469183"/>
                  <a:pt x="67348" y="344723"/>
                  <a:pt x="114761" y="276143"/>
                </a:cubicBezTo>
                <a:cubicBezTo>
                  <a:pt x="162174" y="207563"/>
                  <a:pt x="350981" y="-22730"/>
                  <a:pt x="333201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56DADE3B-DB83-A01E-6E4A-9CFFDB4E5AEA}"/>
              </a:ext>
            </a:extLst>
          </p:cNvPr>
          <p:cNvSpPr/>
          <p:nvPr/>
        </p:nvSpPr>
        <p:spPr>
          <a:xfrm>
            <a:off x="4893446" y="826566"/>
            <a:ext cx="1254850" cy="737037"/>
          </a:xfrm>
          <a:custGeom>
            <a:avLst/>
            <a:gdLst>
              <a:gd name="connsiteX0" fmla="*/ 1252711 w 1254850"/>
              <a:gd name="connsiteY0" fmla="*/ 307753 h 737037"/>
              <a:gd name="connsiteX1" fmla="*/ 974919 w 1254850"/>
              <a:gd name="connsiteY1" fmla="*/ 180431 h 737037"/>
              <a:gd name="connsiteX2" fmla="*/ 488782 w 1254850"/>
              <a:gd name="connsiteY2" fmla="*/ 365626 h 737037"/>
              <a:gd name="connsiteX3" fmla="*/ 546655 w 1254850"/>
              <a:gd name="connsiteY3" fmla="*/ 296178 h 737037"/>
              <a:gd name="connsiteX4" fmla="*/ 14220 w 1254850"/>
              <a:gd name="connsiteY4" fmla="*/ 724442 h 737037"/>
              <a:gd name="connsiteX5" fmla="*/ 141541 w 1254850"/>
              <a:gd name="connsiteY5" fmla="*/ 631844 h 737037"/>
              <a:gd name="connsiteX6" fmla="*/ 998068 w 1254850"/>
              <a:gd name="connsiteY6" fmla="*/ 18386 h 737037"/>
              <a:gd name="connsiteX7" fmla="*/ 847597 w 1254850"/>
              <a:gd name="connsiteY7" fmla="*/ 157282 h 737037"/>
              <a:gd name="connsiteX8" fmla="*/ 1090665 w 1254850"/>
              <a:gd name="connsiteY8" fmla="*/ 122558 h 737037"/>
              <a:gd name="connsiteX9" fmla="*/ 1252711 w 1254850"/>
              <a:gd name="connsiteY9" fmla="*/ 307753 h 73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4850" h="737037">
                <a:moveTo>
                  <a:pt x="1252711" y="307753"/>
                </a:moveTo>
                <a:cubicBezTo>
                  <a:pt x="1233420" y="317399"/>
                  <a:pt x="1102241" y="170785"/>
                  <a:pt x="974919" y="180431"/>
                </a:cubicBezTo>
                <a:cubicBezTo>
                  <a:pt x="847597" y="190077"/>
                  <a:pt x="488782" y="365626"/>
                  <a:pt x="488782" y="365626"/>
                </a:cubicBezTo>
                <a:cubicBezTo>
                  <a:pt x="417405" y="384917"/>
                  <a:pt x="625749" y="236375"/>
                  <a:pt x="546655" y="296178"/>
                </a:cubicBezTo>
                <a:cubicBezTo>
                  <a:pt x="467561" y="355981"/>
                  <a:pt x="81739" y="668498"/>
                  <a:pt x="14220" y="724442"/>
                </a:cubicBezTo>
                <a:cubicBezTo>
                  <a:pt x="-53299" y="780386"/>
                  <a:pt x="141541" y="631844"/>
                  <a:pt x="141541" y="631844"/>
                </a:cubicBezTo>
                <a:lnTo>
                  <a:pt x="998068" y="18386"/>
                </a:lnTo>
                <a:cubicBezTo>
                  <a:pt x="1115744" y="-60708"/>
                  <a:pt x="832164" y="139920"/>
                  <a:pt x="847597" y="157282"/>
                </a:cubicBezTo>
                <a:cubicBezTo>
                  <a:pt x="863030" y="174644"/>
                  <a:pt x="1025075" y="93621"/>
                  <a:pt x="1090665" y="122558"/>
                </a:cubicBezTo>
                <a:cubicBezTo>
                  <a:pt x="1156255" y="151495"/>
                  <a:pt x="1272002" y="298107"/>
                  <a:pt x="1252711" y="307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E4578945-3B0A-675A-4DE4-75E5D9F7C36A}"/>
              </a:ext>
            </a:extLst>
          </p:cNvPr>
          <p:cNvSpPr/>
          <p:nvPr/>
        </p:nvSpPr>
        <p:spPr>
          <a:xfrm>
            <a:off x="6342375" y="740293"/>
            <a:ext cx="1639580" cy="876162"/>
          </a:xfrm>
          <a:custGeom>
            <a:avLst/>
            <a:gdLst>
              <a:gd name="connsiteX0" fmla="*/ 552 w 1639580"/>
              <a:gd name="connsiteY0" fmla="*/ 301429 h 876162"/>
              <a:gd name="connsiteX1" fmla="*/ 359367 w 1639580"/>
              <a:gd name="connsiteY1" fmla="*/ 116234 h 876162"/>
              <a:gd name="connsiteX2" fmla="*/ 810779 w 1639580"/>
              <a:gd name="connsiteY2" fmla="*/ 347727 h 876162"/>
              <a:gd name="connsiteX3" fmla="*/ 787630 w 1639580"/>
              <a:gd name="connsiteY3" fmla="*/ 185682 h 876162"/>
              <a:gd name="connsiteX4" fmla="*/ 1609433 w 1639580"/>
              <a:gd name="connsiteY4" fmla="*/ 857013 h 876162"/>
              <a:gd name="connsiteX5" fmla="*/ 1389514 w 1639580"/>
              <a:gd name="connsiteY5" fmla="*/ 648669 h 876162"/>
              <a:gd name="connsiteX6" fmla="*/ 706607 w 1639580"/>
              <a:gd name="connsiteY6" fmla="*/ 185682 h 876162"/>
              <a:gd name="connsiteX7" fmla="*/ 382516 w 1639580"/>
              <a:gd name="connsiteY7" fmla="*/ 487 h 876162"/>
              <a:gd name="connsiteX8" fmla="*/ 671883 w 1639580"/>
              <a:gd name="connsiteY8" fmla="*/ 231980 h 876162"/>
              <a:gd name="connsiteX9" fmla="*/ 324643 w 1639580"/>
              <a:gd name="connsiteY9" fmla="*/ 231980 h 876162"/>
              <a:gd name="connsiteX10" fmla="*/ 440390 w 1639580"/>
              <a:gd name="connsiteY10" fmla="*/ 139383 h 876162"/>
              <a:gd name="connsiteX11" fmla="*/ 552 w 1639580"/>
              <a:gd name="connsiteY11" fmla="*/ 301429 h 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580" h="876162">
                <a:moveTo>
                  <a:pt x="552" y="301429"/>
                </a:moveTo>
                <a:cubicBezTo>
                  <a:pt x="-12952" y="297571"/>
                  <a:pt x="224329" y="108518"/>
                  <a:pt x="359367" y="116234"/>
                </a:cubicBezTo>
                <a:cubicBezTo>
                  <a:pt x="494405" y="123950"/>
                  <a:pt x="739402" y="336152"/>
                  <a:pt x="810779" y="347727"/>
                </a:cubicBezTo>
                <a:cubicBezTo>
                  <a:pt x="882156" y="359302"/>
                  <a:pt x="654521" y="100801"/>
                  <a:pt x="787630" y="185682"/>
                </a:cubicBezTo>
                <a:cubicBezTo>
                  <a:pt x="920739" y="270563"/>
                  <a:pt x="1509119" y="779849"/>
                  <a:pt x="1609433" y="857013"/>
                </a:cubicBezTo>
                <a:cubicBezTo>
                  <a:pt x="1709747" y="934177"/>
                  <a:pt x="1539985" y="760557"/>
                  <a:pt x="1389514" y="648669"/>
                </a:cubicBezTo>
                <a:cubicBezTo>
                  <a:pt x="1239043" y="536781"/>
                  <a:pt x="874440" y="293712"/>
                  <a:pt x="706607" y="185682"/>
                </a:cubicBezTo>
                <a:cubicBezTo>
                  <a:pt x="538774" y="77652"/>
                  <a:pt x="388303" y="-7229"/>
                  <a:pt x="382516" y="487"/>
                </a:cubicBezTo>
                <a:cubicBezTo>
                  <a:pt x="376729" y="8203"/>
                  <a:pt x="681528" y="193398"/>
                  <a:pt x="671883" y="231980"/>
                </a:cubicBezTo>
                <a:cubicBezTo>
                  <a:pt x="662238" y="270562"/>
                  <a:pt x="363225" y="247413"/>
                  <a:pt x="324643" y="231980"/>
                </a:cubicBezTo>
                <a:cubicBezTo>
                  <a:pt x="286061" y="216547"/>
                  <a:pt x="500192" y="131667"/>
                  <a:pt x="440390" y="139383"/>
                </a:cubicBezTo>
                <a:cubicBezTo>
                  <a:pt x="380588" y="147099"/>
                  <a:pt x="14056" y="305287"/>
                  <a:pt x="552" y="301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F521FB1B-BEC4-DF4B-FF81-25C8953CE0FA}"/>
              </a:ext>
            </a:extLst>
          </p:cNvPr>
          <p:cNvSpPr/>
          <p:nvPr/>
        </p:nvSpPr>
        <p:spPr>
          <a:xfrm>
            <a:off x="6411054" y="1050730"/>
            <a:ext cx="1873624" cy="1270608"/>
          </a:xfrm>
          <a:custGeom>
            <a:avLst/>
            <a:gdLst>
              <a:gd name="connsiteX0" fmla="*/ 1321 w 1873624"/>
              <a:gd name="connsiteY0" fmla="*/ 511852 h 1270608"/>
              <a:gd name="connsiteX1" fmla="*/ 568480 w 1873624"/>
              <a:gd name="connsiteY1" fmla="*/ 291933 h 1270608"/>
              <a:gd name="connsiteX2" fmla="*/ 1286111 w 1873624"/>
              <a:gd name="connsiteY2" fmla="*/ 685473 h 1270608"/>
              <a:gd name="connsiteX3" fmla="*/ 1274536 w 1873624"/>
              <a:gd name="connsiteY3" fmla="*/ 535002 h 1270608"/>
              <a:gd name="connsiteX4" fmla="*/ 1818546 w 1873624"/>
              <a:gd name="connsiteY4" fmla="*/ 1217908 h 1270608"/>
              <a:gd name="connsiteX5" fmla="*/ 1749098 w 1873624"/>
              <a:gd name="connsiteY5" fmla="*/ 1113736 h 1270608"/>
              <a:gd name="connsiteX6" fmla="*/ 880997 w 1873624"/>
              <a:gd name="connsiteY6" fmla="*/ 234060 h 1270608"/>
              <a:gd name="connsiteX7" fmla="*/ 1077766 w 1873624"/>
              <a:gd name="connsiteY7" fmla="*/ 558151 h 1270608"/>
              <a:gd name="connsiteX8" fmla="*/ 695802 w 1873624"/>
              <a:gd name="connsiteY8" fmla="*/ 338232 h 1270608"/>
              <a:gd name="connsiteX9" fmla="*/ 255964 w 1873624"/>
              <a:gd name="connsiteY9" fmla="*/ 2566 h 1270608"/>
              <a:gd name="connsiteX10" fmla="*/ 406435 w 1873624"/>
              <a:gd name="connsiteY10" fmla="*/ 199336 h 1270608"/>
              <a:gd name="connsiteX11" fmla="*/ 1321 w 1873624"/>
              <a:gd name="connsiteY11" fmla="*/ 511852 h 127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73624" h="1270608">
                <a:moveTo>
                  <a:pt x="1321" y="511852"/>
                </a:moveTo>
                <a:cubicBezTo>
                  <a:pt x="28328" y="527285"/>
                  <a:pt x="354348" y="262996"/>
                  <a:pt x="568480" y="291933"/>
                </a:cubicBezTo>
                <a:cubicBezTo>
                  <a:pt x="782612" y="320870"/>
                  <a:pt x="1168435" y="644962"/>
                  <a:pt x="1286111" y="685473"/>
                </a:cubicBezTo>
                <a:cubicBezTo>
                  <a:pt x="1403787" y="725985"/>
                  <a:pt x="1185797" y="446263"/>
                  <a:pt x="1274536" y="535002"/>
                </a:cubicBezTo>
                <a:cubicBezTo>
                  <a:pt x="1363275" y="623741"/>
                  <a:pt x="1739452" y="1121452"/>
                  <a:pt x="1818546" y="1217908"/>
                </a:cubicBezTo>
                <a:cubicBezTo>
                  <a:pt x="1897640" y="1314364"/>
                  <a:pt x="1905356" y="1277711"/>
                  <a:pt x="1749098" y="1113736"/>
                </a:cubicBezTo>
                <a:cubicBezTo>
                  <a:pt x="1592840" y="949761"/>
                  <a:pt x="992886" y="326657"/>
                  <a:pt x="880997" y="234060"/>
                </a:cubicBezTo>
                <a:cubicBezTo>
                  <a:pt x="769108" y="141463"/>
                  <a:pt x="1108632" y="540789"/>
                  <a:pt x="1077766" y="558151"/>
                </a:cubicBezTo>
                <a:cubicBezTo>
                  <a:pt x="1046900" y="575513"/>
                  <a:pt x="832769" y="430829"/>
                  <a:pt x="695802" y="338232"/>
                </a:cubicBezTo>
                <a:cubicBezTo>
                  <a:pt x="558835" y="245635"/>
                  <a:pt x="304192" y="25715"/>
                  <a:pt x="255964" y="2566"/>
                </a:cubicBezTo>
                <a:cubicBezTo>
                  <a:pt x="207736" y="-20583"/>
                  <a:pt x="443088" y="118313"/>
                  <a:pt x="406435" y="199336"/>
                </a:cubicBezTo>
                <a:cubicBezTo>
                  <a:pt x="369782" y="280359"/>
                  <a:pt x="-25686" y="496419"/>
                  <a:pt x="1321" y="5118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EE646898-CDE4-EC0B-6C2C-19D106B8C874}"/>
              </a:ext>
            </a:extLst>
          </p:cNvPr>
          <p:cNvSpPr/>
          <p:nvPr/>
        </p:nvSpPr>
        <p:spPr>
          <a:xfrm>
            <a:off x="5050853" y="1833122"/>
            <a:ext cx="1604597" cy="890160"/>
          </a:xfrm>
          <a:custGeom>
            <a:avLst/>
            <a:gdLst>
              <a:gd name="connsiteX0" fmla="*/ 1604590 w 1604597"/>
              <a:gd name="connsiteY0" fmla="*/ 458665 h 890160"/>
              <a:gd name="connsiteX1" fmla="*/ 1130028 w 1604597"/>
              <a:gd name="connsiteY1" fmla="*/ 238746 h 890160"/>
              <a:gd name="connsiteX2" fmla="*/ 423972 w 1604597"/>
              <a:gd name="connsiteY2" fmla="*/ 551263 h 890160"/>
              <a:gd name="connsiteX3" fmla="*/ 632317 w 1604597"/>
              <a:gd name="connsiteY3" fmla="*/ 389217 h 890160"/>
              <a:gd name="connsiteX4" fmla="*/ 7284 w 1604597"/>
              <a:gd name="connsiteY4" fmla="*/ 886929 h 890160"/>
              <a:gd name="connsiteX5" fmla="*/ 354524 w 1604597"/>
              <a:gd name="connsiteY5" fmla="*/ 574412 h 890160"/>
              <a:gd name="connsiteX6" fmla="*/ 1280499 w 1604597"/>
              <a:gd name="connsiteY6" fmla="*/ 7253 h 890160"/>
              <a:gd name="connsiteX7" fmla="*/ 1002706 w 1604597"/>
              <a:gd name="connsiteY7" fmla="*/ 250321 h 890160"/>
              <a:gd name="connsiteX8" fmla="*/ 1141603 w 1604597"/>
              <a:gd name="connsiteY8" fmla="*/ 204022 h 890160"/>
              <a:gd name="connsiteX9" fmla="*/ 1604590 w 1604597"/>
              <a:gd name="connsiteY9" fmla="*/ 458665 h 89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04597" h="890160">
                <a:moveTo>
                  <a:pt x="1604590" y="458665"/>
                </a:moveTo>
                <a:cubicBezTo>
                  <a:pt x="1602661" y="464452"/>
                  <a:pt x="1326798" y="223313"/>
                  <a:pt x="1130028" y="238746"/>
                </a:cubicBezTo>
                <a:cubicBezTo>
                  <a:pt x="933258" y="254179"/>
                  <a:pt x="506924" y="526185"/>
                  <a:pt x="423972" y="551263"/>
                </a:cubicBezTo>
                <a:cubicBezTo>
                  <a:pt x="341020" y="576341"/>
                  <a:pt x="632317" y="389217"/>
                  <a:pt x="632317" y="389217"/>
                </a:cubicBezTo>
                <a:cubicBezTo>
                  <a:pt x="562869" y="445161"/>
                  <a:pt x="53583" y="856063"/>
                  <a:pt x="7284" y="886929"/>
                </a:cubicBezTo>
                <a:cubicBezTo>
                  <a:pt x="-39015" y="917795"/>
                  <a:pt x="142321" y="721025"/>
                  <a:pt x="354524" y="574412"/>
                </a:cubicBezTo>
                <a:cubicBezTo>
                  <a:pt x="566726" y="427799"/>
                  <a:pt x="1172469" y="61268"/>
                  <a:pt x="1280499" y="7253"/>
                </a:cubicBezTo>
                <a:cubicBezTo>
                  <a:pt x="1388529" y="-46762"/>
                  <a:pt x="1025855" y="217526"/>
                  <a:pt x="1002706" y="250321"/>
                </a:cubicBezTo>
                <a:cubicBezTo>
                  <a:pt x="979557" y="283116"/>
                  <a:pt x="1049006" y="167369"/>
                  <a:pt x="1141603" y="204022"/>
                </a:cubicBezTo>
                <a:cubicBezTo>
                  <a:pt x="1234200" y="240675"/>
                  <a:pt x="1606519" y="452878"/>
                  <a:pt x="1604590" y="458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0D32E796-61F1-E728-A90C-63A5DD16F719}"/>
              </a:ext>
            </a:extLst>
          </p:cNvPr>
          <p:cNvSpPr/>
          <p:nvPr/>
        </p:nvSpPr>
        <p:spPr>
          <a:xfrm>
            <a:off x="5159542" y="2102105"/>
            <a:ext cx="1391890" cy="2368141"/>
          </a:xfrm>
          <a:custGeom>
            <a:avLst/>
            <a:gdLst>
              <a:gd name="connsiteX0" fmla="*/ 1391729 w 1391890"/>
              <a:gd name="connsiteY0" fmla="*/ 305429 h 2368141"/>
              <a:gd name="connsiteX1" fmla="*/ 1090787 w 1391890"/>
              <a:gd name="connsiteY1" fmla="*/ 282280 h 2368141"/>
              <a:gd name="connsiteX2" fmla="*/ 465754 w 1391890"/>
              <a:gd name="connsiteY2" fmla="*/ 536923 h 2368141"/>
              <a:gd name="connsiteX3" fmla="*/ 523628 w 1391890"/>
              <a:gd name="connsiteY3" fmla="*/ 467475 h 2368141"/>
              <a:gd name="connsiteX4" fmla="*/ 292134 w 1391890"/>
              <a:gd name="connsiteY4" fmla="*/ 965186 h 2368141"/>
              <a:gd name="connsiteX5" fmla="*/ 350007 w 1391890"/>
              <a:gd name="connsiteY5" fmla="*/ 733692 h 2368141"/>
              <a:gd name="connsiteX6" fmla="*/ 25916 w 1391890"/>
              <a:gd name="connsiteY6" fmla="*/ 2249976 h 2368141"/>
              <a:gd name="connsiteX7" fmla="*/ 49066 w 1391890"/>
              <a:gd name="connsiteY7" fmla="*/ 2099505 h 2368141"/>
              <a:gd name="connsiteX8" fmla="*/ 280559 w 1391890"/>
              <a:gd name="connsiteY8" fmla="*/ 756842 h 2368141"/>
              <a:gd name="connsiteX9" fmla="*/ 141663 w 1391890"/>
              <a:gd name="connsiteY9" fmla="*/ 1069358 h 2368141"/>
              <a:gd name="connsiteX10" fmla="*/ 847719 w 1391890"/>
              <a:gd name="connsiteY10" fmla="*/ 16062 h 2368141"/>
              <a:gd name="connsiteX11" fmla="*/ 569926 w 1391890"/>
              <a:gd name="connsiteY11" fmla="*/ 421176 h 2368141"/>
              <a:gd name="connsiteX12" fmla="*/ 859293 w 1391890"/>
              <a:gd name="connsiteY12" fmla="*/ 270705 h 2368141"/>
              <a:gd name="connsiteX13" fmla="*/ 639374 w 1391890"/>
              <a:gd name="connsiteY13" fmla="*/ 328579 h 2368141"/>
              <a:gd name="connsiteX14" fmla="*/ 1125511 w 1391890"/>
              <a:gd name="connsiteY14" fmla="*/ 235981 h 2368141"/>
              <a:gd name="connsiteX15" fmla="*/ 1391729 w 1391890"/>
              <a:gd name="connsiteY15" fmla="*/ 305429 h 236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91890" h="2368141">
                <a:moveTo>
                  <a:pt x="1391729" y="305429"/>
                </a:moveTo>
                <a:cubicBezTo>
                  <a:pt x="1385942" y="313145"/>
                  <a:pt x="1245116" y="243698"/>
                  <a:pt x="1090787" y="282280"/>
                </a:cubicBezTo>
                <a:cubicBezTo>
                  <a:pt x="936458" y="320862"/>
                  <a:pt x="465754" y="536923"/>
                  <a:pt x="465754" y="536923"/>
                </a:cubicBezTo>
                <a:cubicBezTo>
                  <a:pt x="371228" y="567789"/>
                  <a:pt x="552565" y="396098"/>
                  <a:pt x="523628" y="467475"/>
                </a:cubicBezTo>
                <a:cubicBezTo>
                  <a:pt x="494691" y="538852"/>
                  <a:pt x="321071" y="920817"/>
                  <a:pt x="292134" y="965186"/>
                </a:cubicBezTo>
                <a:cubicBezTo>
                  <a:pt x="263197" y="1009555"/>
                  <a:pt x="394377" y="519560"/>
                  <a:pt x="350007" y="733692"/>
                </a:cubicBezTo>
                <a:cubicBezTo>
                  <a:pt x="305637" y="947824"/>
                  <a:pt x="76073" y="2022341"/>
                  <a:pt x="25916" y="2249976"/>
                </a:cubicBezTo>
                <a:cubicBezTo>
                  <a:pt x="-24241" y="2477612"/>
                  <a:pt x="6626" y="2348361"/>
                  <a:pt x="49066" y="2099505"/>
                </a:cubicBezTo>
                <a:cubicBezTo>
                  <a:pt x="91506" y="1850649"/>
                  <a:pt x="265126" y="928533"/>
                  <a:pt x="280559" y="756842"/>
                </a:cubicBezTo>
                <a:cubicBezTo>
                  <a:pt x="295992" y="585151"/>
                  <a:pt x="47136" y="1192821"/>
                  <a:pt x="141663" y="1069358"/>
                </a:cubicBezTo>
                <a:cubicBezTo>
                  <a:pt x="236190" y="945895"/>
                  <a:pt x="776342" y="124092"/>
                  <a:pt x="847719" y="16062"/>
                </a:cubicBezTo>
                <a:cubicBezTo>
                  <a:pt x="919096" y="-91968"/>
                  <a:pt x="567997" y="378736"/>
                  <a:pt x="569926" y="421176"/>
                </a:cubicBezTo>
                <a:cubicBezTo>
                  <a:pt x="571855" y="463616"/>
                  <a:pt x="847718" y="286138"/>
                  <a:pt x="859293" y="270705"/>
                </a:cubicBezTo>
                <a:cubicBezTo>
                  <a:pt x="870868" y="255272"/>
                  <a:pt x="595004" y="334366"/>
                  <a:pt x="639374" y="328579"/>
                </a:cubicBezTo>
                <a:cubicBezTo>
                  <a:pt x="683744" y="322792"/>
                  <a:pt x="1003977" y="239839"/>
                  <a:pt x="1125511" y="235981"/>
                </a:cubicBezTo>
                <a:cubicBezTo>
                  <a:pt x="1247045" y="232123"/>
                  <a:pt x="1397516" y="297713"/>
                  <a:pt x="1391729" y="305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594C1A59-C5DF-016F-7C6B-CE2A9EAEF89B}"/>
              </a:ext>
            </a:extLst>
          </p:cNvPr>
          <p:cNvSpPr/>
          <p:nvPr/>
        </p:nvSpPr>
        <p:spPr>
          <a:xfrm>
            <a:off x="3806983" y="1766479"/>
            <a:ext cx="1139050" cy="1361275"/>
          </a:xfrm>
          <a:custGeom>
            <a:avLst/>
            <a:gdLst>
              <a:gd name="connsiteX0" fmla="*/ 1135407 w 1139050"/>
              <a:gd name="connsiteY0" fmla="*/ 4448 h 1361275"/>
              <a:gd name="connsiteX1" fmla="*/ 174708 w 1139050"/>
              <a:gd name="connsiteY1" fmla="*/ 884124 h 1361275"/>
              <a:gd name="connsiteX2" fmla="*/ 487225 w 1139050"/>
              <a:gd name="connsiteY2" fmla="*/ 687354 h 1361275"/>
              <a:gd name="connsiteX3" fmla="*/ 1088 w 1139050"/>
              <a:gd name="connsiteY3" fmla="*/ 1358686 h 1361275"/>
              <a:gd name="connsiteX4" fmla="*/ 649270 w 1139050"/>
              <a:gd name="connsiteY4" fmla="*/ 397987 h 1361275"/>
              <a:gd name="connsiteX5" fmla="*/ 510374 w 1139050"/>
              <a:gd name="connsiteY5" fmla="*/ 536883 h 1361275"/>
              <a:gd name="connsiteX6" fmla="*/ 1135407 w 1139050"/>
              <a:gd name="connsiteY6" fmla="*/ 4448 h 136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9050" h="1361275">
                <a:moveTo>
                  <a:pt x="1135407" y="4448"/>
                </a:moveTo>
                <a:cubicBezTo>
                  <a:pt x="1079463" y="62322"/>
                  <a:pt x="282738" y="770306"/>
                  <a:pt x="174708" y="884124"/>
                </a:cubicBezTo>
                <a:cubicBezTo>
                  <a:pt x="66678" y="997942"/>
                  <a:pt x="516162" y="608260"/>
                  <a:pt x="487225" y="687354"/>
                </a:cubicBezTo>
                <a:cubicBezTo>
                  <a:pt x="458288" y="766448"/>
                  <a:pt x="-25920" y="1406914"/>
                  <a:pt x="1088" y="1358686"/>
                </a:cubicBezTo>
                <a:cubicBezTo>
                  <a:pt x="28095" y="1310458"/>
                  <a:pt x="564389" y="534954"/>
                  <a:pt x="649270" y="397987"/>
                </a:cubicBezTo>
                <a:cubicBezTo>
                  <a:pt x="734151" y="261020"/>
                  <a:pt x="435139" y="602473"/>
                  <a:pt x="510374" y="536883"/>
                </a:cubicBezTo>
                <a:cubicBezTo>
                  <a:pt x="585609" y="471293"/>
                  <a:pt x="1191351" y="-53426"/>
                  <a:pt x="1135407" y="4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8BBAF1DA-E779-EF13-89AB-0D523FCABBA8}"/>
              </a:ext>
            </a:extLst>
          </p:cNvPr>
          <p:cNvSpPr/>
          <p:nvPr/>
        </p:nvSpPr>
        <p:spPr>
          <a:xfrm>
            <a:off x="8169025" y="2092971"/>
            <a:ext cx="595155" cy="2174991"/>
          </a:xfrm>
          <a:custGeom>
            <a:avLst/>
            <a:gdLst>
              <a:gd name="connsiteX0" fmla="*/ 2702 w 595155"/>
              <a:gd name="connsiteY0" fmla="*/ 2047 h 2174991"/>
              <a:gd name="connsiteX1" fmla="*/ 430965 w 595155"/>
              <a:gd name="connsiteY1" fmla="*/ 1564629 h 2174991"/>
              <a:gd name="connsiteX2" fmla="*/ 407816 w 595155"/>
              <a:gd name="connsiteY2" fmla="*/ 1344710 h 2174991"/>
              <a:gd name="connsiteX3" fmla="*/ 593010 w 595155"/>
              <a:gd name="connsiteY3" fmla="*/ 2154938 h 2174991"/>
              <a:gd name="connsiteX4" fmla="*/ 488838 w 595155"/>
              <a:gd name="connsiteY4" fmla="*/ 1853996 h 2174991"/>
              <a:gd name="connsiteX5" fmla="*/ 199471 w 595155"/>
              <a:gd name="connsiteY5" fmla="*/ 1043768 h 2174991"/>
              <a:gd name="connsiteX6" fmla="*/ 245770 w 595155"/>
              <a:gd name="connsiteY6" fmla="*/ 1228963 h 2174991"/>
              <a:gd name="connsiteX7" fmla="*/ 2702 w 595155"/>
              <a:gd name="connsiteY7" fmla="*/ 2047 h 217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5155" h="2174991">
                <a:moveTo>
                  <a:pt x="2702" y="2047"/>
                </a:moveTo>
                <a:cubicBezTo>
                  <a:pt x="33568" y="57991"/>
                  <a:pt x="363446" y="1340852"/>
                  <a:pt x="430965" y="1564629"/>
                </a:cubicBezTo>
                <a:cubicBezTo>
                  <a:pt x="498484" y="1788406"/>
                  <a:pt x="380809" y="1246325"/>
                  <a:pt x="407816" y="1344710"/>
                </a:cubicBezTo>
                <a:cubicBezTo>
                  <a:pt x="434824" y="1443095"/>
                  <a:pt x="579506" y="2070057"/>
                  <a:pt x="593010" y="2154938"/>
                </a:cubicBezTo>
                <a:cubicBezTo>
                  <a:pt x="606514" y="2239819"/>
                  <a:pt x="554428" y="2039191"/>
                  <a:pt x="488838" y="1853996"/>
                </a:cubicBezTo>
                <a:cubicBezTo>
                  <a:pt x="423248" y="1668801"/>
                  <a:pt x="239982" y="1147940"/>
                  <a:pt x="199471" y="1043768"/>
                </a:cubicBezTo>
                <a:cubicBezTo>
                  <a:pt x="158960" y="939596"/>
                  <a:pt x="276636" y="1404512"/>
                  <a:pt x="245770" y="1228963"/>
                </a:cubicBezTo>
                <a:cubicBezTo>
                  <a:pt x="214904" y="1053414"/>
                  <a:pt x="-28164" y="-53897"/>
                  <a:pt x="2702" y="20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178C1B9C-44CD-7E2C-2580-5DF320F64264}"/>
              </a:ext>
            </a:extLst>
          </p:cNvPr>
          <p:cNvSpPr/>
          <p:nvPr/>
        </p:nvSpPr>
        <p:spPr>
          <a:xfrm>
            <a:off x="6757516" y="1701471"/>
            <a:ext cx="727814" cy="634058"/>
          </a:xfrm>
          <a:custGeom>
            <a:avLst/>
            <a:gdLst>
              <a:gd name="connsiteX0" fmla="*/ 119802 w 727814"/>
              <a:gd name="connsiteY0" fmla="*/ 633898 h 634058"/>
              <a:gd name="connsiteX1" fmla="*/ 42529 w 727814"/>
              <a:gd name="connsiteY1" fmla="*/ 436422 h 634058"/>
              <a:gd name="connsiteX2" fmla="*/ 72580 w 727814"/>
              <a:gd name="connsiteY2" fmla="*/ 307633 h 634058"/>
              <a:gd name="connsiteX3" fmla="*/ 98338 w 727814"/>
              <a:gd name="connsiteY3" fmla="*/ 277583 h 634058"/>
              <a:gd name="connsiteX4" fmla="*/ 8185 w 727814"/>
              <a:gd name="connsiteY4" fmla="*/ 350563 h 634058"/>
              <a:gd name="connsiteX5" fmla="*/ 338743 w 727814"/>
              <a:gd name="connsiteY5" fmla="*/ 92985 h 634058"/>
              <a:gd name="connsiteX6" fmla="*/ 175611 w 727814"/>
              <a:gd name="connsiteY6" fmla="*/ 114450 h 634058"/>
              <a:gd name="connsiteX7" fmla="*/ 300107 w 727814"/>
              <a:gd name="connsiteY7" fmla="*/ 62935 h 634058"/>
              <a:gd name="connsiteX8" fmla="*/ 712230 w 727814"/>
              <a:gd name="connsiteY8" fmla="*/ 260411 h 634058"/>
              <a:gd name="connsiteX9" fmla="*/ 647836 w 727814"/>
              <a:gd name="connsiteY9" fmla="*/ 221774 h 634058"/>
              <a:gd name="connsiteX10" fmla="*/ 312985 w 727814"/>
              <a:gd name="connsiteY10" fmla="*/ 2833 h 634058"/>
              <a:gd name="connsiteX11" fmla="*/ 373087 w 727814"/>
              <a:gd name="connsiteY11" fmla="*/ 105864 h 634058"/>
              <a:gd name="connsiteX12" fmla="*/ 81166 w 727814"/>
              <a:gd name="connsiteY12" fmla="*/ 230360 h 634058"/>
              <a:gd name="connsiteX13" fmla="*/ 81166 w 727814"/>
              <a:gd name="connsiteY13" fmla="*/ 230360 h 634058"/>
              <a:gd name="connsiteX14" fmla="*/ 115509 w 727814"/>
              <a:gd name="connsiteY14" fmla="*/ 273290 h 634058"/>
              <a:gd name="connsiteX15" fmla="*/ 12478 w 727814"/>
              <a:gd name="connsiteY15" fmla="*/ 402078 h 634058"/>
              <a:gd name="connsiteX16" fmla="*/ 119802 w 727814"/>
              <a:gd name="connsiteY16" fmla="*/ 633898 h 63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814" h="634058">
                <a:moveTo>
                  <a:pt x="119802" y="633898"/>
                </a:moveTo>
                <a:cubicBezTo>
                  <a:pt x="124810" y="639622"/>
                  <a:pt x="50399" y="490799"/>
                  <a:pt x="42529" y="436422"/>
                </a:cubicBezTo>
                <a:cubicBezTo>
                  <a:pt x="34659" y="382045"/>
                  <a:pt x="63278" y="334106"/>
                  <a:pt x="72580" y="307633"/>
                </a:cubicBezTo>
                <a:cubicBezTo>
                  <a:pt x="81881" y="281160"/>
                  <a:pt x="109070" y="270428"/>
                  <a:pt x="98338" y="277583"/>
                </a:cubicBezTo>
                <a:cubicBezTo>
                  <a:pt x="87606" y="284738"/>
                  <a:pt x="-31882" y="381329"/>
                  <a:pt x="8185" y="350563"/>
                </a:cubicBezTo>
                <a:cubicBezTo>
                  <a:pt x="48252" y="319797"/>
                  <a:pt x="310839" y="132337"/>
                  <a:pt x="338743" y="92985"/>
                </a:cubicBezTo>
                <a:cubicBezTo>
                  <a:pt x="366647" y="53633"/>
                  <a:pt x="182050" y="119458"/>
                  <a:pt x="175611" y="114450"/>
                </a:cubicBezTo>
                <a:cubicBezTo>
                  <a:pt x="169172" y="109442"/>
                  <a:pt x="210671" y="38608"/>
                  <a:pt x="300107" y="62935"/>
                </a:cubicBezTo>
                <a:cubicBezTo>
                  <a:pt x="389543" y="87262"/>
                  <a:pt x="654275" y="233938"/>
                  <a:pt x="712230" y="260411"/>
                </a:cubicBezTo>
                <a:cubicBezTo>
                  <a:pt x="770185" y="286884"/>
                  <a:pt x="647836" y="221774"/>
                  <a:pt x="647836" y="221774"/>
                </a:cubicBezTo>
                <a:cubicBezTo>
                  <a:pt x="581295" y="178844"/>
                  <a:pt x="358777" y="22151"/>
                  <a:pt x="312985" y="2833"/>
                </a:cubicBezTo>
                <a:cubicBezTo>
                  <a:pt x="267193" y="-16485"/>
                  <a:pt x="411724" y="67943"/>
                  <a:pt x="373087" y="105864"/>
                </a:cubicBezTo>
                <a:cubicBezTo>
                  <a:pt x="334451" y="143785"/>
                  <a:pt x="81166" y="230360"/>
                  <a:pt x="81166" y="230360"/>
                </a:cubicBezTo>
                <a:lnTo>
                  <a:pt x="81166" y="230360"/>
                </a:lnTo>
                <a:cubicBezTo>
                  <a:pt x="86890" y="237515"/>
                  <a:pt x="126957" y="244670"/>
                  <a:pt x="115509" y="273290"/>
                </a:cubicBezTo>
                <a:cubicBezTo>
                  <a:pt x="104061" y="301910"/>
                  <a:pt x="11763" y="346270"/>
                  <a:pt x="12478" y="402078"/>
                </a:cubicBezTo>
                <a:cubicBezTo>
                  <a:pt x="13193" y="457886"/>
                  <a:pt x="114794" y="628174"/>
                  <a:pt x="119802" y="633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0EE9C84C-E816-B1EC-5345-7815AE9ADB24}"/>
              </a:ext>
            </a:extLst>
          </p:cNvPr>
          <p:cNvSpPr/>
          <p:nvPr/>
        </p:nvSpPr>
        <p:spPr>
          <a:xfrm>
            <a:off x="6988091" y="1853004"/>
            <a:ext cx="1142770" cy="670845"/>
          </a:xfrm>
          <a:custGeom>
            <a:avLst/>
            <a:gdLst>
              <a:gd name="connsiteX0" fmla="*/ 844 w 1142770"/>
              <a:gd name="connsiteY0" fmla="*/ 542466 h 670845"/>
              <a:gd name="connsiteX1" fmla="*/ 275594 w 1142770"/>
              <a:gd name="connsiteY1" fmla="*/ 336404 h 670845"/>
              <a:gd name="connsiteX2" fmla="*/ 692010 w 1142770"/>
              <a:gd name="connsiteY2" fmla="*/ 246252 h 670845"/>
              <a:gd name="connsiteX3" fmla="*/ 756405 w 1142770"/>
              <a:gd name="connsiteY3" fmla="*/ 272010 h 670845"/>
              <a:gd name="connsiteX4" fmla="*/ 666253 w 1142770"/>
              <a:gd name="connsiteY4" fmla="*/ 83120 h 670845"/>
              <a:gd name="connsiteX5" fmla="*/ 1121306 w 1142770"/>
              <a:gd name="connsiteY5" fmla="*/ 645497 h 670845"/>
              <a:gd name="connsiteX6" fmla="*/ 1074084 w 1142770"/>
              <a:gd name="connsiteY6" fmla="*/ 581103 h 670845"/>
              <a:gd name="connsiteX7" fmla="*/ 644788 w 1142770"/>
              <a:gd name="connsiteY7" fmla="*/ 10140 h 670845"/>
              <a:gd name="connsiteX8" fmla="*/ 734940 w 1142770"/>
              <a:gd name="connsiteY8" fmla="*/ 216202 h 670845"/>
              <a:gd name="connsiteX9" fmla="*/ 679132 w 1142770"/>
              <a:gd name="connsiteY9" fmla="*/ 224788 h 670845"/>
              <a:gd name="connsiteX10" fmla="*/ 215492 w 1142770"/>
              <a:gd name="connsiteY10" fmla="*/ 233373 h 670845"/>
              <a:gd name="connsiteX11" fmla="*/ 408675 w 1142770"/>
              <a:gd name="connsiteY11" fmla="*/ 254838 h 670845"/>
              <a:gd name="connsiteX12" fmla="*/ 254129 w 1142770"/>
              <a:gd name="connsiteY12" fmla="*/ 349283 h 670845"/>
              <a:gd name="connsiteX13" fmla="*/ 86703 w 1142770"/>
              <a:gd name="connsiteY13" fmla="*/ 417971 h 670845"/>
              <a:gd name="connsiteX14" fmla="*/ 185441 w 1142770"/>
              <a:gd name="connsiteY14" fmla="*/ 327819 h 670845"/>
              <a:gd name="connsiteX15" fmla="*/ 844 w 1142770"/>
              <a:gd name="connsiteY15" fmla="*/ 542466 h 670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2770" h="670845">
                <a:moveTo>
                  <a:pt x="844" y="542466"/>
                </a:moveTo>
                <a:cubicBezTo>
                  <a:pt x="15869" y="543897"/>
                  <a:pt x="160400" y="385773"/>
                  <a:pt x="275594" y="336404"/>
                </a:cubicBezTo>
                <a:cubicBezTo>
                  <a:pt x="390788" y="287035"/>
                  <a:pt x="611875" y="256984"/>
                  <a:pt x="692010" y="246252"/>
                </a:cubicBezTo>
                <a:cubicBezTo>
                  <a:pt x="772145" y="235520"/>
                  <a:pt x="760698" y="299199"/>
                  <a:pt x="756405" y="272010"/>
                </a:cubicBezTo>
                <a:cubicBezTo>
                  <a:pt x="752112" y="244821"/>
                  <a:pt x="605436" y="20872"/>
                  <a:pt x="666253" y="83120"/>
                </a:cubicBezTo>
                <a:cubicBezTo>
                  <a:pt x="727070" y="145368"/>
                  <a:pt x="1053334" y="562500"/>
                  <a:pt x="1121306" y="645497"/>
                </a:cubicBezTo>
                <a:cubicBezTo>
                  <a:pt x="1189278" y="728494"/>
                  <a:pt x="1074084" y="581103"/>
                  <a:pt x="1074084" y="581103"/>
                </a:cubicBezTo>
                <a:cubicBezTo>
                  <a:pt x="994664" y="475210"/>
                  <a:pt x="701312" y="70957"/>
                  <a:pt x="644788" y="10140"/>
                </a:cubicBezTo>
                <a:cubicBezTo>
                  <a:pt x="588264" y="-50677"/>
                  <a:pt x="729216" y="180427"/>
                  <a:pt x="734940" y="216202"/>
                </a:cubicBezTo>
                <a:cubicBezTo>
                  <a:pt x="740664" y="251977"/>
                  <a:pt x="765707" y="221926"/>
                  <a:pt x="679132" y="224788"/>
                </a:cubicBezTo>
                <a:cubicBezTo>
                  <a:pt x="592557" y="227650"/>
                  <a:pt x="260568" y="228365"/>
                  <a:pt x="215492" y="233373"/>
                </a:cubicBezTo>
                <a:cubicBezTo>
                  <a:pt x="170416" y="238381"/>
                  <a:pt x="402236" y="235520"/>
                  <a:pt x="408675" y="254838"/>
                </a:cubicBezTo>
                <a:cubicBezTo>
                  <a:pt x="415114" y="274156"/>
                  <a:pt x="307791" y="322094"/>
                  <a:pt x="254129" y="349283"/>
                </a:cubicBezTo>
                <a:cubicBezTo>
                  <a:pt x="200467" y="376472"/>
                  <a:pt x="98151" y="421548"/>
                  <a:pt x="86703" y="417971"/>
                </a:cubicBezTo>
                <a:cubicBezTo>
                  <a:pt x="75255" y="414394"/>
                  <a:pt x="194742" y="305639"/>
                  <a:pt x="185441" y="327819"/>
                </a:cubicBezTo>
                <a:cubicBezTo>
                  <a:pt x="176140" y="349999"/>
                  <a:pt x="-14181" y="541035"/>
                  <a:pt x="844" y="542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275E6ED7-1DF7-BF40-B5AC-ADD75B2E9850}"/>
              </a:ext>
            </a:extLst>
          </p:cNvPr>
          <p:cNvSpPr/>
          <p:nvPr/>
        </p:nvSpPr>
        <p:spPr>
          <a:xfrm>
            <a:off x="7117556" y="2153541"/>
            <a:ext cx="665737" cy="1313636"/>
          </a:xfrm>
          <a:custGeom>
            <a:avLst/>
            <a:gdLst>
              <a:gd name="connsiteX0" fmla="*/ 168 w 665737"/>
              <a:gd name="connsiteY0" fmla="*/ 289152 h 1313636"/>
              <a:gd name="connsiteX1" fmla="*/ 206230 w 665737"/>
              <a:gd name="connsiteY1" fmla="*/ 190414 h 1313636"/>
              <a:gd name="connsiteX2" fmla="*/ 416585 w 665737"/>
              <a:gd name="connsiteY2" fmla="*/ 194707 h 1313636"/>
              <a:gd name="connsiteX3" fmla="*/ 335019 w 665737"/>
              <a:gd name="connsiteY3" fmla="*/ 5817 h 1313636"/>
              <a:gd name="connsiteX4" fmla="*/ 592596 w 665737"/>
              <a:gd name="connsiteY4" fmla="*/ 447991 h 1313636"/>
              <a:gd name="connsiteX5" fmla="*/ 545374 w 665737"/>
              <a:gd name="connsiteY5" fmla="*/ 808600 h 1313636"/>
              <a:gd name="connsiteX6" fmla="*/ 665576 w 665737"/>
              <a:gd name="connsiteY6" fmla="*/ 508093 h 1313636"/>
              <a:gd name="connsiteX7" fmla="*/ 515323 w 665737"/>
              <a:gd name="connsiteY7" fmla="*/ 1276532 h 1313636"/>
              <a:gd name="connsiteX8" fmla="*/ 536788 w 665737"/>
              <a:gd name="connsiteY8" fmla="*/ 1169208 h 1313636"/>
              <a:gd name="connsiteX9" fmla="*/ 541081 w 665737"/>
              <a:gd name="connsiteY9" fmla="*/ 963146 h 1313636"/>
              <a:gd name="connsiteX10" fmla="*/ 536788 w 665737"/>
              <a:gd name="connsiteY10" fmla="*/ 679811 h 1313636"/>
              <a:gd name="connsiteX11" fmla="*/ 566838 w 665737"/>
              <a:gd name="connsiteY11" fmla="*/ 1040420 h 1313636"/>
              <a:gd name="connsiteX12" fmla="*/ 579717 w 665737"/>
              <a:gd name="connsiteY12" fmla="*/ 842944 h 1313636"/>
              <a:gd name="connsiteX13" fmla="*/ 605475 w 665737"/>
              <a:gd name="connsiteY13" fmla="*/ 340667 h 1313636"/>
              <a:gd name="connsiteX14" fmla="*/ 596889 w 665737"/>
              <a:gd name="connsiteY14" fmla="*/ 344960 h 1313636"/>
              <a:gd name="connsiteX15" fmla="*/ 313554 w 665737"/>
              <a:gd name="connsiteY15" fmla="*/ 74504 h 1313636"/>
              <a:gd name="connsiteX16" fmla="*/ 382241 w 665737"/>
              <a:gd name="connsiteY16" fmla="*/ 147484 h 1313636"/>
              <a:gd name="connsiteX17" fmla="*/ 98906 w 665737"/>
              <a:gd name="connsiteY17" fmla="*/ 117434 h 1313636"/>
              <a:gd name="connsiteX18" fmla="*/ 356483 w 665737"/>
              <a:gd name="connsiteY18" fmla="*/ 160363 h 1313636"/>
              <a:gd name="connsiteX19" fmla="*/ 244867 w 665737"/>
              <a:gd name="connsiteY19" fmla="*/ 164656 h 1313636"/>
              <a:gd name="connsiteX20" fmla="*/ 171886 w 665737"/>
              <a:gd name="connsiteY20" fmla="*/ 216172 h 1313636"/>
              <a:gd name="connsiteX21" fmla="*/ 168 w 665737"/>
              <a:gd name="connsiteY21" fmla="*/ 289152 h 1313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5737" h="1313636">
                <a:moveTo>
                  <a:pt x="168" y="289152"/>
                </a:moveTo>
                <a:cubicBezTo>
                  <a:pt x="5892" y="284859"/>
                  <a:pt x="136827" y="206155"/>
                  <a:pt x="206230" y="190414"/>
                </a:cubicBezTo>
                <a:cubicBezTo>
                  <a:pt x="275633" y="174673"/>
                  <a:pt x="395120" y="225473"/>
                  <a:pt x="416585" y="194707"/>
                </a:cubicBezTo>
                <a:cubicBezTo>
                  <a:pt x="438050" y="163941"/>
                  <a:pt x="305684" y="-36397"/>
                  <a:pt x="335019" y="5817"/>
                </a:cubicBezTo>
                <a:cubicBezTo>
                  <a:pt x="364354" y="48031"/>
                  <a:pt x="557537" y="314194"/>
                  <a:pt x="592596" y="447991"/>
                </a:cubicBezTo>
                <a:cubicBezTo>
                  <a:pt x="627655" y="581788"/>
                  <a:pt x="533211" y="798583"/>
                  <a:pt x="545374" y="808600"/>
                </a:cubicBezTo>
                <a:cubicBezTo>
                  <a:pt x="557537" y="818617"/>
                  <a:pt x="670584" y="430104"/>
                  <a:pt x="665576" y="508093"/>
                </a:cubicBezTo>
                <a:cubicBezTo>
                  <a:pt x="660568" y="586082"/>
                  <a:pt x="536788" y="1166346"/>
                  <a:pt x="515323" y="1276532"/>
                </a:cubicBezTo>
                <a:cubicBezTo>
                  <a:pt x="493858" y="1386718"/>
                  <a:pt x="532495" y="1221439"/>
                  <a:pt x="536788" y="1169208"/>
                </a:cubicBezTo>
                <a:cubicBezTo>
                  <a:pt x="541081" y="1116977"/>
                  <a:pt x="541081" y="1044712"/>
                  <a:pt x="541081" y="963146"/>
                </a:cubicBezTo>
                <a:cubicBezTo>
                  <a:pt x="541081" y="881580"/>
                  <a:pt x="532495" y="666932"/>
                  <a:pt x="536788" y="679811"/>
                </a:cubicBezTo>
                <a:cubicBezTo>
                  <a:pt x="541081" y="692690"/>
                  <a:pt x="559683" y="1013231"/>
                  <a:pt x="566838" y="1040420"/>
                </a:cubicBezTo>
                <a:cubicBezTo>
                  <a:pt x="573993" y="1067609"/>
                  <a:pt x="573278" y="959569"/>
                  <a:pt x="579717" y="842944"/>
                </a:cubicBezTo>
                <a:cubicBezTo>
                  <a:pt x="586156" y="726319"/>
                  <a:pt x="605475" y="340667"/>
                  <a:pt x="605475" y="340667"/>
                </a:cubicBezTo>
                <a:cubicBezTo>
                  <a:pt x="608337" y="257670"/>
                  <a:pt x="645542" y="389320"/>
                  <a:pt x="596889" y="344960"/>
                </a:cubicBezTo>
                <a:cubicBezTo>
                  <a:pt x="548236" y="300600"/>
                  <a:pt x="349329" y="107417"/>
                  <a:pt x="313554" y="74504"/>
                </a:cubicBezTo>
                <a:cubicBezTo>
                  <a:pt x="277779" y="41591"/>
                  <a:pt x="418016" y="140329"/>
                  <a:pt x="382241" y="147484"/>
                </a:cubicBezTo>
                <a:cubicBezTo>
                  <a:pt x="346466" y="154639"/>
                  <a:pt x="103199" y="115287"/>
                  <a:pt x="98906" y="117434"/>
                </a:cubicBezTo>
                <a:cubicBezTo>
                  <a:pt x="94613" y="119581"/>
                  <a:pt x="332156" y="152493"/>
                  <a:pt x="356483" y="160363"/>
                </a:cubicBezTo>
                <a:cubicBezTo>
                  <a:pt x="380810" y="168233"/>
                  <a:pt x="275633" y="155355"/>
                  <a:pt x="244867" y="164656"/>
                </a:cubicBezTo>
                <a:cubicBezTo>
                  <a:pt x="214101" y="173957"/>
                  <a:pt x="207661" y="194707"/>
                  <a:pt x="171886" y="216172"/>
                </a:cubicBezTo>
                <a:cubicBezTo>
                  <a:pt x="136111" y="237637"/>
                  <a:pt x="-5556" y="293445"/>
                  <a:pt x="168" y="289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24BADB99-47C1-9272-1566-59A608CF8402}"/>
              </a:ext>
            </a:extLst>
          </p:cNvPr>
          <p:cNvSpPr/>
          <p:nvPr/>
        </p:nvSpPr>
        <p:spPr>
          <a:xfrm>
            <a:off x="7332358" y="2263469"/>
            <a:ext cx="309596" cy="910312"/>
          </a:xfrm>
          <a:custGeom>
            <a:avLst/>
            <a:gdLst>
              <a:gd name="connsiteX0" fmla="*/ 14 w 309596"/>
              <a:gd name="connsiteY0" fmla="*/ 230739 h 910312"/>
              <a:gd name="connsiteX1" fmla="*/ 137388 w 309596"/>
              <a:gd name="connsiteY1" fmla="*/ 252204 h 910312"/>
              <a:gd name="connsiteX2" fmla="*/ 300521 w 309596"/>
              <a:gd name="connsiteY2" fmla="*/ 582762 h 910312"/>
              <a:gd name="connsiteX3" fmla="*/ 287642 w 309596"/>
              <a:gd name="connsiteY3" fmla="*/ 453973 h 910312"/>
              <a:gd name="connsiteX4" fmla="*/ 279056 w 309596"/>
              <a:gd name="connsiteY4" fmla="*/ 896148 h 910312"/>
              <a:gd name="connsiteX5" fmla="*/ 283349 w 309596"/>
              <a:gd name="connsiteY5" fmla="*/ 788824 h 910312"/>
              <a:gd name="connsiteX6" fmla="*/ 279056 w 309596"/>
              <a:gd name="connsiteY6" fmla="*/ 664328 h 910312"/>
              <a:gd name="connsiteX7" fmla="*/ 171732 w 309596"/>
              <a:gd name="connsiteY7" fmla="*/ 389579 h 910312"/>
              <a:gd name="connsiteX8" fmla="*/ 279056 w 309596"/>
              <a:gd name="connsiteY8" fmla="*/ 599934 h 910312"/>
              <a:gd name="connsiteX9" fmla="*/ 210369 w 309596"/>
              <a:gd name="connsiteY9" fmla="*/ 363821 h 910312"/>
              <a:gd name="connsiteX10" fmla="*/ 167439 w 309596"/>
              <a:gd name="connsiteY10" fmla="*/ 3213 h 910312"/>
              <a:gd name="connsiteX11" fmla="*/ 171732 w 309596"/>
              <a:gd name="connsiteY11" fmla="*/ 187810 h 910312"/>
              <a:gd name="connsiteX12" fmla="*/ 128803 w 309596"/>
              <a:gd name="connsiteY12" fmla="*/ 204982 h 910312"/>
              <a:gd name="connsiteX13" fmla="*/ 14 w 309596"/>
              <a:gd name="connsiteY13" fmla="*/ 230739 h 910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9596" h="910312">
                <a:moveTo>
                  <a:pt x="14" y="230739"/>
                </a:moveTo>
                <a:cubicBezTo>
                  <a:pt x="1445" y="238609"/>
                  <a:pt x="87304" y="193534"/>
                  <a:pt x="137388" y="252204"/>
                </a:cubicBezTo>
                <a:cubicBezTo>
                  <a:pt x="187472" y="310874"/>
                  <a:pt x="275479" y="549134"/>
                  <a:pt x="300521" y="582762"/>
                </a:cubicBezTo>
                <a:cubicBezTo>
                  <a:pt x="325563" y="616390"/>
                  <a:pt x="291219" y="401742"/>
                  <a:pt x="287642" y="453973"/>
                </a:cubicBezTo>
                <a:cubicBezTo>
                  <a:pt x="284065" y="506204"/>
                  <a:pt x="279771" y="840340"/>
                  <a:pt x="279056" y="896148"/>
                </a:cubicBezTo>
                <a:cubicBezTo>
                  <a:pt x="278341" y="951956"/>
                  <a:pt x="283349" y="827461"/>
                  <a:pt x="283349" y="788824"/>
                </a:cubicBezTo>
                <a:cubicBezTo>
                  <a:pt x="283349" y="750187"/>
                  <a:pt x="297659" y="730869"/>
                  <a:pt x="279056" y="664328"/>
                </a:cubicBezTo>
                <a:cubicBezTo>
                  <a:pt x="260453" y="597787"/>
                  <a:pt x="171732" y="400311"/>
                  <a:pt x="171732" y="389579"/>
                </a:cubicBezTo>
                <a:cubicBezTo>
                  <a:pt x="171732" y="378847"/>
                  <a:pt x="272617" y="604227"/>
                  <a:pt x="279056" y="599934"/>
                </a:cubicBezTo>
                <a:cubicBezTo>
                  <a:pt x="285495" y="595641"/>
                  <a:pt x="228972" y="463274"/>
                  <a:pt x="210369" y="363821"/>
                </a:cubicBezTo>
                <a:cubicBezTo>
                  <a:pt x="191766" y="264368"/>
                  <a:pt x="173879" y="32548"/>
                  <a:pt x="167439" y="3213"/>
                </a:cubicBezTo>
                <a:cubicBezTo>
                  <a:pt x="160999" y="-26122"/>
                  <a:pt x="178171" y="154182"/>
                  <a:pt x="171732" y="187810"/>
                </a:cubicBezTo>
                <a:cubicBezTo>
                  <a:pt x="165293" y="221438"/>
                  <a:pt x="154561" y="196396"/>
                  <a:pt x="128803" y="204982"/>
                </a:cubicBezTo>
                <a:cubicBezTo>
                  <a:pt x="103045" y="213568"/>
                  <a:pt x="-1417" y="222869"/>
                  <a:pt x="14" y="230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5F83D0AA-804B-ABBC-28D3-6CB6F76DAD76}"/>
              </a:ext>
            </a:extLst>
          </p:cNvPr>
          <p:cNvSpPr/>
          <p:nvPr/>
        </p:nvSpPr>
        <p:spPr>
          <a:xfrm>
            <a:off x="7343464" y="2890123"/>
            <a:ext cx="509269" cy="1046706"/>
          </a:xfrm>
          <a:custGeom>
            <a:avLst/>
            <a:gdLst>
              <a:gd name="connsiteX0" fmla="*/ 448254 w 509269"/>
              <a:gd name="connsiteY0" fmla="*/ 3331 h 1046706"/>
              <a:gd name="connsiteX1" fmla="*/ 289415 w 509269"/>
              <a:gd name="connsiteY1" fmla="*/ 501314 h 1046706"/>
              <a:gd name="connsiteX2" fmla="*/ 302294 w 509269"/>
              <a:gd name="connsiteY2" fmla="*/ 355353 h 1046706"/>
              <a:gd name="connsiteX3" fmla="*/ 310880 w 509269"/>
              <a:gd name="connsiteY3" fmla="*/ 149291 h 1046706"/>
              <a:gd name="connsiteX4" fmla="*/ 310880 w 509269"/>
              <a:gd name="connsiteY4" fmla="*/ 441212 h 1046706"/>
              <a:gd name="connsiteX5" fmla="*/ 225021 w 509269"/>
              <a:gd name="connsiteY5" fmla="*/ 668739 h 1046706"/>
              <a:gd name="connsiteX6" fmla="*/ 139161 w 509269"/>
              <a:gd name="connsiteY6" fmla="*/ 870508 h 1046706"/>
              <a:gd name="connsiteX7" fmla="*/ 272243 w 509269"/>
              <a:gd name="connsiteY7" fmla="*/ 600052 h 1046706"/>
              <a:gd name="connsiteX8" fmla="*/ 1787 w 509269"/>
              <a:gd name="connsiteY8" fmla="*/ 1042226 h 1046706"/>
              <a:gd name="connsiteX9" fmla="*/ 147747 w 509269"/>
              <a:gd name="connsiteY9" fmla="*/ 840457 h 1046706"/>
              <a:gd name="connsiteX10" fmla="*/ 508356 w 509269"/>
              <a:gd name="connsiteY10" fmla="*/ 338181 h 1046706"/>
              <a:gd name="connsiteX11" fmla="*/ 255071 w 509269"/>
              <a:gd name="connsiteY11" fmla="*/ 694497 h 1046706"/>
              <a:gd name="connsiteX12" fmla="*/ 383860 w 509269"/>
              <a:gd name="connsiteY12" fmla="*/ 424040 h 1046706"/>
              <a:gd name="connsiteX13" fmla="*/ 298001 w 509269"/>
              <a:gd name="connsiteY13" fmla="*/ 535657 h 1046706"/>
              <a:gd name="connsiteX14" fmla="*/ 448254 w 509269"/>
              <a:gd name="connsiteY14" fmla="*/ 175049 h 1046706"/>
              <a:gd name="connsiteX15" fmla="*/ 383860 w 509269"/>
              <a:gd name="connsiteY15" fmla="*/ 278080 h 1046706"/>
              <a:gd name="connsiteX16" fmla="*/ 448254 w 509269"/>
              <a:gd name="connsiteY16" fmla="*/ 3331 h 104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269" h="1046706">
                <a:moveTo>
                  <a:pt x="448254" y="3331"/>
                </a:moveTo>
                <a:cubicBezTo>
                  <a:pt x="432513" y="40537"/>
                  <a:pt x="313742" y="442644"/>
                  <a:pt x="289415" y="501314"/>
                </a:cubicBezTo>
                <a:cubicBezTo>
                  <a:pt x="265088" y="559984"/>
                  <a:pt x="298716" y="414024"/>
                  <a:pt x="302294" y="355353"/>
                </a:cubicBezTo>
                <a:cubicBezTo>
                  <a:pt x="305871" y="296683"/>
                  <a:pt x="309449" y="134981"/>
                  <a:pt x="310880" y="149291"/>
                </a:cubicBezTo>
                <a:cubicBezTo>
                  <a:pt x="312311" y="163601"/>
                  <a:pt x="325190" y="354637"/>
                  <a:pt x="310880" y="441212"/>
                </a:cubicBezTo>
                <a:cubicBezTo>
                  <a:pt x="296570" y="527787"/>
                  <a:pt x="253641" y="597190"/>
                  <a:pt x="225021" y="668739"/>
                </a:cubicBezTo>
                <a:cubicBezTo>
                  <a:pt x="196401" y="740288"/>
                  <a:pt x="131291" y="881956"/>
                  <a:pt x="139161" y="870508"/>
                </a:cubicBezTo>
                <a:cubicBezTo>
                  <a:pt x="147031" y="859060"/>
                  <a:pt x="295139" y="571432"/>
                  <a:pt x="272243" y="600052"/>
                </a:cubicBezTo>
                <a:cubicBezTo>
                  <a:pt x="249347" y="628672"/>
                  <a:pt x="22536" y="1002159"/>
                  <a:pt x="1787" y="1042226"/>
                </a:cubicBezTo>
                <a:cubicBezTo>
                  <a:pt x="-18962" y="1082293"/>
                  <a:pt x="147747" y="840457"/>
                  <a:pt x="147747" y="840457"/>
                </a:cubicBezTo>
                <a:lnTo>
                  <a:pt x="508356" y="338181"/>
                </a:lnTo>
                <a:cubicBezTo>
                  <a:pt x="526243" y="313854"/>
                  <a:pt x="275820" y="680187"/>
                  <a:pt x="255071" y="694497"/>
                </a:cubicBezTo>
                <a:cubicBezTo>
                  <a:pt x="234322" y="708807"/>
                  <a:pt x="376705" y="450513"/>
                  <a:pt x="383860" y="424040"/>
                </a:cubicBezTo>
                <a:cubicBezTo>
                  <a:pt x="391015" y="397567"/>
                  <a:pt x="287269" y="577155"/>
                  <a:pt x="298001" y="535657"/>
                </a:cubicBezTo>
                <a:cubicBezTo>
                  <a:pt x="308733" y="494159"/>
                  <a:pt x="433944" y="217978"/>
                  <a:pt x="448254" y="175049"/>
                </a:cubicBezTo>
                <a:cubicBezTo>
                  <a:pt x="462564" y="132120"/>
                  <a:pt x="382429" y="303838"/>
                  <a:pt x="383860" y="278080"/>
                </a:cubicBezTo>
                <a:cubicBezTo>
                  <a:pt x="385291" y="252322"/>
                  <a:pt x="463995" y="-33875"/>
                  <a:pt x="448254" y="3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FAD7C9AF-8FBB-F97A-AFFA-DB3E162B45B3}"/>
              </a:ext>
            </a:extLst>
          </p:cNvPr>
          <p:cNvSpPr/>
          <p:nvPr/>
        </p:nvSpPr>
        <p:spPr>
          <a:xfrm>
            <a:off x="5743977" y="1826383"/>
            <a:ext cx="1052459" cy="599464"/>
          </a:xfrm>
          <a:custGeom>
            <a:avLst/>
            <a:gdLst>
              <a:gd name="connsiteX0" fmla="*/ 1051775 w 1052459"/>
              <a:gd name="connsiteY0" fmla="*/ 599138 h 599464"/>
              <a:gd name="connsiteX1" fmla="*/ 785612 w 1052459"/>
              <a:gd name="connsiteY1" fmla="*/ 423127 h 599464"/>
              <a:gd name="connsiteX2" fmla="*/ 652530 w 1052459"/>
              <a:gd name="connsiteY2" fmla="*/ 315803 h 599464"/>
              <a:gd name="connsiteX3" fmla="*/ 137375 w 1052459"/>
              <a:gd name="connsiteY3" fmla="*/ 2417 h 599464"/>
              <a:gd name="connsiteX4" fmla="*/ 429296 w 1052459"/>
              <a:gd name="connsiteY4" fmla="*/ 169842 h 599464"/>
              <a:gd name="connsiteX5" fmla="*/ 90153 w 1052459"/>
              <a:gd name="connsiteY5" fmla="*/ 152671 h 599464"/>
              <a:gd name="connsiteX6" fmla="*/ 0 w 1052459"/>
              <a:gd name="connsiteY6" fmla="*/ 169842 h 599464"/>
              <a:gd name="connsiteX7" fmla="*/ 373488 w 1052459"/>
              <a:gd name="connsiteY7" fmla="*/ 161256 h 599464"/>
              <a:gd name="connsiteX8" fmla="*/ 764147 w 1052459"/>
              <a:gd name="connsiteY8" fmla="*/ 358732 h 599464"/>
              <a:gd name="connsiteX9" fmla="*/ 528034 w 1052459"/>
              <a:gd name="connsiteY9" fmla="*/ 298631 h 599464"/>
              <a:gd name="connsiteX10" fmla="*/ 845713 w 1052459"/>
              <a:gd name="connsiteY10" fmla="*/ 508986 h 599464"/>
              <a:gd name="connsiteX11" fmla="*/ 699753 w 1052459"/>
              <a:gd name="connsiteY11" fmla="*/ 375904 h 599464"/>
              <a:gd name="connsiteX12" fmla="*/ 1051775 w 1052459"/>
              <a:gd name="connsiteY12" fmla="*/ 599138 h 59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52459" h="599464">
                <a:moveTo>
                  <a:pt x="1051775" y="599138"/>
                </a:moveTo>
                <a:cubicBezTo>
                  <a:pt x="1066085" y="607009"/>
                  <a:pt x="852153" y="470349"/>
                  <a:pt x="785612" y="423127"/>
                </a:cubicBezTo>
                <a:cubicBezTo>
                  <a:pt x="719071" y="375905"/>
                  <a:pt x="760569" y="385921"/>
                  <a:pt x="652530" y="315803"/>
                </a:cubicBezTo>
                <a:cubicBezTo>
                  <a:pt x="544490" y="245685"/>
                  <a:pt x="174581" y="26744"/>
                  <a:pt x="137375" y="2417"/>
                </a:cubicBezTo>
                <a:cubicBezTo>
                  <a:pt x="100169" y="-21910"/>
                  <a:pt x="437166" y="144800"/>
                  <a:pt x="429296" y="169842"/>
                </a:cubicBezTo>
                <a:cubicBezTo>
                  <a:pt x="421426" y="194884"/>
                  <a:pt x="161702" y="152671"/>
                  <a:pt x="90153" y="152671"/>
                </a:cubicBezTo>
                <a:cubicBezTo>
                  <a:pt x="18604" y="152671"/>
                  <a:pt x="0" y="169842"/>
                  <a:pt x="0" y="169842"/>
                </a:cubicBezTo>
                <a:cubicBezTo>
                  <a:pt x="47222" y="171273"/>
                  <a:pt x="246130" y="129774"/>
                  <a:pt x="373488" y="161256"/>
                </a:cubicBezTo>
                <a:cubicBezTo>
                  <a:pt x="500846" y="192738"/>
                  <a:pt x="738389" y="335836"/>
                  <a:pt x="764147" y="358732"/>
                </a:cubicBezTo>
                <a:cubicBezTo>
                  <a:pt x="789905" y="381628"/>
                  <a:pt x="514440" y="273589"/>
                  <a:pt x="528034" y="298631"/>
                </a:cubicBezTo>
                <a:cubicBezTo>
                  <a:pt x="541628" y="323673"/>
                  <a:pt x="817093" y="496107"/>
                  <a:pt x="845713" y="508986"/>
                </a:cubicBezTo>
                <a:cubicBezTo>
                  <a:pt x="874333" y="521865"/>
                  <a:pt x="666125" y="363025"/>
                  <a:pt x="699753" y="375904"/>
                </a:cubicBezTo>
                <a:cubicBezTo>
                  <a:pt x="733381" y="388783"/>
                  <a:pt x="1037465" y="591267"/>
                  <a:pt x="1051775" y="599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C2BBEC95-F955-3BE6-92AC-0434C98DDF39}"/>
              </a:ext>
            </a:extLst>
          </p:cNvPr>
          <p:cNvSpPr/>
          <p:nvPr/>
        </p:nvSpPr>
        <p:spPr>
          <a:xfrm>
            <a:off x="2984679" y="2801855"/>
            <a:ext cx="999453" cy="2273913"/>
          </a:xfrm>
          <a:custGeom>
            <a:avLst/>
            <a:gdLst>
              <a:gd name="connsiteX0" fmla="*/ 998041 w 999453"/>
              <a:gd name="connsiteY0" fmla="*/ 2305 h 2273913"/>
              <a:gd name="connsiteX1" fmla="*/ 317321 w 999453"/>
              <a:gd name="connsiteY1" fmla="*/ 835425 h 2273913"/>
              <a:gd name="connsiteX2" fmla="*/ 479881 w 999453"/>
              <a:gd name="connsiteY2" fmla="*/ 723665 h 2273913"/>
              <a:gd name="connsiteX3" fmla="*/ 256361 w 999453"/>
              <a:gd name="connsiteY3" fmla="*/ 1302785 h 2273913"/>
              <a:gd name="connsiteX4" fmla="*/ 327481 w 999453"/>
              <a:gd name="connsiteY4" fmla="*/ 1140225 h 2273913"/>
              <a:gd name="connsiteX5" fmla="*/ 175081 w 999453"/>
              <a:gd name="connsiteY5" fmla="*/ 1638065 h 2273913"/>
              <a:gd name="connsiteX6" fmla="*/ 154761 w 999453"/>
              <a:gd name="connsiteY6" fmla="*/ 2257825 h 2273913"/>
              <a:gd name="connsiteX7" fmla="*/ 154761 w 999453"/>
              <a:gd name="connsiteY7" fmla="*/ 1983505 h 2273913"/>
              <a:gd name="connsiteX8" fmla="*/ 266521 w 999453"/>
              <a:gd name="connsiteY8" fmla="*/ 855745 h 2273913"/>
              <a:gd name="connsiteX9" fmla="*/ 2361 w 999453"/>
              <a:gd name="connsiteY9" fmla="*/ 1607585 h 2273913"/>
              <a:gd name="connsiteX10" fmla="*/ 164921 w 999453"/>
              <a:gd name="connsiteY10" fmla="*/ 1160545 h 2273913"/>
              <a:gd name="connsiteX11" fmla="*/ 622121 w 999453"/>
              <a:gd name="connsiteY11" fmla="*/ 429025 h 2273913"/>
              <a:gd name="connsiteX12" fmla="*/ 500201 w 999453"/>
              <a:gd name="connsiteY12" fmla="*/ 581425 h 2273913"/>
              <a:gd name="connsiteX13" fmla="*/ 998041 w 999453"/>
              <a:gd name="connsiteY13" fmla="*/ 2305 h 227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453" h="2273913">
                <a:moveTo>
                  <a:pt x="998041" y="2305"/>
                </a:moveTo>
                <a:cubicBezTo>
                  <a:pt x="967561" y="44638"/>
                  <a:pt x="403681" y="715198"/>
                  <a:pt x="317321" y="835425"/>
                </a:cubicBezTo>
                <a:cubicBezTo>
                  <a:pt x="230961" y="955652"/>
                  <a:pt x="490041" y="645772"/>
                  <a:pt x="479881" y="723665"/>
                </a:cubicBezTo>
                <a:cubicBezTo>
                  <a:pt x="469721" y="801558"/>
                  <a:pt x="281761" y="1233358"/>
                  <a:pt x="256361" y="1302785"/>
                </a:cubicBezTo>
                <a:cubicBezTo>
                  <a:pt x="230961" y="1372212"/>
                  <a:pt x="341028" y="1084345"/>
                  <a:pt x="327481" y="1140225"/>
                </a:cubicBezTo>
                <a:cubicBezTo>
                  <a:pt x="313934" y="1196105"/>
                  <a:pt x="203868" y="1451798"/>
                  <a:pt x="175081" y="1638065"/>
                </a:cubicBezTo>
                <a:cubicBezTo>
                  <a:pt x="146294" y="1824332"/>
                  <a:pt x="158148" y="2200252"/>
                  <a:pt x="154761" y="2257825"/>
                </a:cubicBezTo>
                <a:cubicBezTo>
                  <a:pt x="151374" y="2315398"/>
                  <a:pt x="136134" y="2217185"/>
                  <a:pt x="154761" y="1983505"/>
                </a:cubicBezTo>
                <a:cubicBezTo>
                  <a:pt x="173388" y="1749825"/>
                  <a:pt x="291921" y="918398"/>
                  <a:pt x="266521" y="855745"/>
                </a:cubicBezTo>
                <a:cubicBezTo>
                  <a:pt x="241121" y="793092"/>
                  <a:pt x="19294" y="1556785"/>
                  <a:pt x="2361" y="1607585"/>
                </a:cubicBezTo>
                <a:cubicBezTo>
                  <a:pt x="-14572" y="1658385"/>
                  <a:pt x="61628" y="1356972"/>
                  <a:pt x="164921" y="1160545"/>
                </a:cubicBezTo>
                <a:cubicBezTo>
                  <a:pt x="268214" y="964118"/>
                  <a:pt x="566241" y="525545"/>
                  <a:pt x="622121" y="429025"/>
                </a:cubicBezTo>
                <a:cubicBezTo>
                  <a:pt x="678001" y="332505"/>
                  <a:pt x="444321" y="649158"/>
                  <a:pt x="500201" y="581425"/>
                </a:cubicBezTo>
                <a:cubicBezTo>
                  <a:pt x="556081" y="513692"/>
                  <a:pt x="1028521" y="-40028"/>
                  <a:pt x="998041" y="2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600641CC-551B-27D6-D039-C43C4DE072E8}"/>
              </a:ext>
            </a:extLst>
          </p:cNvPr>
          <p:cNvSpPr/>
          <p:nvPr/>
        </p:nvSpPr>
        <p:spPr>
          <a:xfrm>
            <a:off x="4998720" y="3027680"/>
            <a:ext cx="426720" cy="2188141"/>
          </a:xfrm>
          <a:custGeom>
            <a:avLst/>
            <a:gdLst>
              <a:gd name="connsiteX0" fmla="*/ 426720 w 426720"/>
              <a:gd name="connsiteY0" fmla="*/ 0 h 2188141"/>
              <a:gd name="connsiteX1" fmla="*/ 155787 w 426720"/>
              <a:gd name="connsiteY1" fmla="*/ 948267 h 2188141"/>
              <a:gd name="connsiteX2" fmla="*/ 176107 w 426720"/>
              <a:gd name="connsiteY2" fmla="*/ 839893 h 2188141"/>
              <a:gd name="connsiteX3" fmla="*/ 142240 w 426720"/>
              <a:gd name="connsiteY3" fmla="*/ 1104053 h 2188141"/>
              <a:gd name="connsiteX4" fmla="*/ 230293 w 426720"/>
              <a:gd name="connsiteY4" fmla="*/ 934720 h 2188141"/>
              <a:gd name="connsiteX5" fmla="*/ 115147 w 426720"/>
              <a:gd name="connsiteY5" fmla="*/ 1598507 h 2188141"/>
              <a:gd name="connsiteX6" fmla="*/ 176107 w 426720"/>
              <a:gd name="connsiteY6" fmla="*/ 1354667 h 2188141"/>
              <a:gd name="connsiteX7" fmla="*/ 67733 w 426720"/>
              <a:gd name="connsiteY7" fmla="*/ 1673013 h 2188141"/>
              <a:gd name="connsiteX8" fmla="*/ 149013 w 426720"/>
              <a:gd name="connsiteY8" fmla="*/ 2174240 h 2188141"/>
              <a:gd name="connsiteX9" fmla="*/ 128693 w 426720"/>
              <a:gd name="connsiteY9" fmla="*/ 2038773 h 2188141"/>
              <a:gd name="connsiteX10" fmla="*/ 115147 w 426720"/>
              <a:gd name="connsiteY10" fmla="*/ 1937173 h 2188141"/>
              <a:gd name="connsiteX11" fmla="*/ 40640 w 426720"/>
              <a:gd name="connsiteY11" fmla="*/ 1632373 h 2188141"/>
              <a:gd name="connsiteX12" fmla="*/ 40640 w 426720"/>
              <a:gd name="connsiteY12" fmla="*/ 1727200 h 2188141"/>
              <a:gd name="connsiteX13" fmla="*/ 182880 w 426720"/>
              <a:gd name="connsiteY13" fmla="*/ 1063413 h 2188141"/>
              <a:gd name="connsiteX14" fmla="*/ 20320 w 426720"/>
              <a:gd name="connsiteY14" fmla="*/ 1212427 h 2188141"/>
              <a:gd name="connsiteX15" fmla="*/ 230293 w 426720"/>
              <a:gd name="connsiteY15" fmla="*/ 419947 h 2188141"/>
              <a:gd name="connsiteX16" fmla="*/ 0 w 426720"/>
              <a:gd name="connsiteY16" fmla="*/ 894080 h 2188141"/>
              <a:gd name="connsiteX17" fmla="*/ 426720 w 426720"/>
              <a:gd name="connsiteY17" fmla="*/ 0 h 218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26720" h="2188141">
                <a:moveTo>
                  <a:pt x="426720" y="0"/>
                </a:moveTo>
                <a:cubicBezTo>
                  <a:pt x="312138" y="404142"/>
                  <a:pt x="197556" y="808285"/>
                  <a:pt x="155787" y="948267"/>
                </a:cubicBezTo>
                <a:cubicBezTo>
                  <a:pt x="114018" y="1088249"/>
                  <a:pt x="178365" y="813929"/>
                  <a:pt x="176107" y="839893"/>
                </a:cubicBezTo>
                <a:cubicBezTo>
                  <a:pt x="173849" y="865857"/>
                  <a:pt x="133209" y="1088249"/>
                  <a:pt x="142240" y="1104053"/>
                </a:cubicBezTo>
                <a:cubicBezTo>
                  <a:pt x="151271" y="1119857"/>
                  <a:pt x="234808" y="852311"/>
                  <a:pt x="230293" y="934720"/>
                </a:cubicBezTo>
                <a:cubicBezTo>
                  <a:pt x="225778" y="1017129"/>
                  <a:pt x="124178" y="1528516"/>
                  <a:pt x="115147" y="1598507"/>
                </a:cubicBezTo>
                <a:cubicBezTo>
                  <a:pt x="106116" y="1668498"/>
                  <a:pt x="184009" y="1342249"/>
                  <a:pt x="176107" y="1354667"/>
                </a:cubicBezTo>
                <a:cubicBezTo>
                  <a:pt x="168205" y="1367085"/>
                  <a:pt x="72249" y="1536418"/>
                  <a:pt x="67733" y="1673013"/>
                </a:cubicBezTo>
                <a:cubicBezTo>
                  <a:pt x="63217" y="1809609"/>
                  <a:pt x="138853" y="2113280"/>
                  <a:pt x="149013" y="2174240"/>
                </a:cubicBezTo>
                <a:cubicBezTo>
                  <a:pt x="159173" y="2235200"/>
                  <a:pt x="134337" y="2078284"/>
                  <a:pt x="128693" y="2038773"/>
                </a:cubicBezTo>
                <a:cubicBezTo>
                  <a:pt x="123049" y="1999262"/>
                  <a:pt x="129822" y="2004906"/>
                  <a:pt x="115147" y="1937173"/>
                </a:cubicBezTo>
                <a:cubicBezTo>
                  <a:pt x="100472" y="1869440"/>
                  <a:pt x="53058" y="1667368"/>
                  <a:pt x="40640" y="1632373"/>
                </a:cubicBezTo>
                <a:cubicBezTo>
                  <a:pt x="28222" y="1597378"/>
                  <a:pt x="16933" y="1822027"/>
                  <a:pt x="40640" y="1727200"/>
                </a:cubicBezTo>
                <a:cubicBezTo>
                  <a:pt x="64347" y="1632373"/>
                  <a:pt x="186267" y="1149208"/>
                  <a:pt x="182880" y="1063413"/>
                </a:cubicBezTo>
                <a:cubicBezTo>
                  <a:pt x="179493" y="977618"/>
                  <a:pt x="12418" y="1319671"/>
                  <a:pt x="20320" y="1212427"/>
                </a:cubicBezTo>
                <a:cubicBezTo>
                  <a:pt x="28222" y="1105183"/>
                  <a:pt x="233680" y="473005"/>
                  <a:pt x="230293" y="419947"/>
                </a:cubicBezTo>
                <a:cubicBezTo>
                  <a:pt x="226906" y="366889"/>
                  <a:pt x="0" y="894080"/>
                  <a:pt x="0" y="894080"/>
                </a:cubicBezTo>
                <a:lnTo>
                  <a:pt x="42672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136DBF52-EB6C-44A7-C65F-AEFCB872A103}"/>
              </a:ext>
            </a:extLst>
          </p:cNvPr>
          <p:cNvSpPr/>
          <p:nvPr/>
        </p:nvSpPr>
        <p:spPr>
          <a:xfrm>
            <a:off x="7599602" y="2492256"/>
            <a:ext cx="414587" cy="1676879"/>
          </a:xfrm>
          <a:custGeom>
            <a:avLst/>
            <a:gdLst>
              <a:gd name="connsiteX0" fmla="*/ 365838 w 414587"/>
              <a:gd name="connsiteY0" fmla="*/ 331 h 1676879"/>
              <a:gd name="connsiteX1" fmla="*/ 311651 w 414587"/>
              <a:gd name="connsiteY1" fmla="*/ 582837 h 1676879"/>
              <a:gd name="connsiteX2" fmla="*/ 115225 w 414587"/>
              <a:gd name="connsiteY2" fmla="*/ 1185664 h 1676879"/>
              <a:gd name="connsiteX3" fmla="*/ 230371 w 414587"/>
              <a:gd name="connsiteY3" fmla="*/ 1050197 h 1676879"/>
              <a:gd name="connsiteX4" fmla="*/ 74585 w 414587"/>
              <a:gd name="connsiteY4" fmla="*/ 1375317 h 1676879"/>
              <a:gd name="connsiteX5" fmla="*/ 54265 w 414587"/>
              <a:gd name="connsiteY5" fmla="*/ 1436277 h 1676879"/>
              <a:gd name="connsiteX6" fmla="*/ 74585 w 414587"/>
              <a:gd name="connsiteY6" fmla="*/ 1673344 h 1676879"/>
              <a:gd name="connsiteX7" fmla="*/ 61038 w 414587"/>
              <a:gd name="connsiteY7" fmla="*/ 1558197 h 1676879"/>
              <a:gd name="connsiteX8" fmla="*/ 20398 w 414587"/>
              <a:gd name="connsiteY8" fmla="*/ 1287264 h 1676879"/>
              <a:gd name="connsiteX9" fmla="*/ 78 w 414587"/>
              <a:gd name="connsiteY9" fmla="*/ 1497237 h 1676879"/>
              <a:gd name="connsiteX10" fmla="*/ 27171 w 414587"/>
              <a:gd name="connsiteY10" fmla="*/ 1287264 h 1676879"/>
              <a:gd name="connsiteX11" fmla="*/ 189731 w 414587"/>
              <a:gd name="connsiteY11" fmla="*/ 1009557 h 1676879"/>
              <a:gd name="connsiteX12" fmla="*/ 47491 w 414587"/>
              <a:gd name="connsiteY12" fmla="*/ 1205984 h 1676879"/>
              <a:gd name="connsiteX13" fmla="*/ 406478 w 414587"/>
              <a:gd name="connsiteY13" fmla="*/ 623477 h 1676879"/>
              <a:gd name="connsiteX14" fmla="*/ 304878 w 414587"/>
              <a:gd name="connsiteY14" fmla="*/ 725077 h 1676879"/>
              <a:gd name="connsiteX15" fmla="*/ 386158 w 414587"/>
              <a:gd name="connsiteY15" fmla="*/ 460917 h 1676879"/>
              <a:gd name="connsiteX16" fmla="*/ 237145 w 414587"/>
              <a:gd name="connsiteY16" fmla="*/ 670891 h 1676879"/>
              <a:gd name="connsiteX17" fmla="*/ 338745 w 414587"/>
              <a:gd name="connsiteY17" fmla="*/ 501557 h 1676879"/>
              <a:gd name="connsiteX18" fmla="*/ 365838 w 414587"/>
              <a:gd name="connsiteY18" fmla="*/ 331 h 16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14587" h="1676879">
                <a:moveTo>
                  <a:pt x="365838" y="331"/>
                </a:moveTo>
                <a:cubicBezTo>
                  <a:pt x="361322" y="13878"/>
                  <a:pt x="353420" y="385282"/>
                  <a:pt x="311651" y="582837"/>
                </a:cubicBezTo>
                <a:cubicBezTo>
                  <a:pt x="269882" y="780392"/>
                  <a:pt x="128772" y="1107771"/>
                  <a:pt x="115225" y="1185664"/>
                </a:cubicBezTo>
                <a:cubicBezTo>
                  <a:pt x="101678" y="1263557"/>
                  <a:pt x="237144" y="1018588"/>
                  <a:pt x="230371" y="1050197"/>
                </a:cubicBezTo>
                <a:cubicBezTo>
                  <a:pt x="223598" y="1081806"/>
                  <a:pt x="103936" y="1310970"/>
                  <a:pt x="74585" y="1375317"/>
                </a:cubicBezTo>
                <a:cubicBezTo>
                  <a:pt x="45234" y="1439664"/>
                  <a:pt x="54265" y="1386606"/>
                  <a:pt x="54265" y="1436277"/>
                </a:cubicBezTo>
                <a:cubicBezTo>
                  <a:pt x="54265" y="1485948"/>
                  <a:pt x="73456" y="1653024"/>
                  <a:pt x="74585" y="1673344"/>
                </a:cubicBezTo>
                <a:cubicBezTo>
                  <a:pt x="75714" y="1693664"/>
                  <a:pt x="70069" y="1622544"/>
                  <a:pt x="61038" y="1558197"/>
                </a:cubicBezTo>
                <a:cubicBezTo>
                  <a:pt x="52007" y="1493850"/>
                  <a:pt x="30558" y="1297424"/>
                  <a:pt x="20398" y="1287264"/>
                </a:cubicBezTo>
                <a:cubicBezTo>
                  <a:pt x="10238" y="1277104"/>
                  <a:pt x="-1051" y="1497237"/>
                  <a:pt x="78" y="1497237"/>
                </a:cubicBezTo>
                <a:cubicBezTo>
                  <a:pt x="1207" y="1497237"/>
                  <a:pt x="-4438" y="1368544"/>
                  <a:pt x="27171" y="1287264"/>
                </a:cubicBezTo>
                <a:cubicBezTo>
                  <a:pt x="58780" y="1205984"/>
                  <a:pt x="186344" y="1023104"/>
                  <a:pt x="189731" y="1009557"/>
                </a:cubicBezTo>
                <a:cubicBezTo>
                  <a:pt x="193118" y="996010"/>
                  <a:pt x="11366" y="1270331"/>
                  <a:pt x="47491" y="1205984"/>
                </a:cubicBezTo>
                <a:cubicBezTo>
                  <a:pt x="83616" y="1141637"/>
                  <a:pt x="363580" y="703628"/>
                  <a:pt x="406478" y="623477"/>
                </a:cubicBezTo>
                <a:cubicBezTo>
                  <a:pt x="449376" y="543326"/>
                  <a:pt x="308265" y="752170"/>
                  <a:pt x="304878" y="725077"/>
                </a:cubicBezTo>
                <a:cubicBezTo>
                  <a:pt x="301491" y="697984"/>
                  <a:pt x="397447" y="469948"/>
                  <a:pt x="386158" y="460917"/>
                </a:cubicBezTo>
                <a:cubicBezTo>
                  <a:pt x="374869" y="451886"/>
                  <a:pt x="245047" y="664118"/>
                  <a:pt x="237145" y="670891"/>
                </a:cubicBezTo>
                <a:cubicBezTo>
                  <a:pt x="229243" y="677664"/>
                  <a:pt x="315038" y="611059"/>
                  <a:pt x="338745" y="501557"/>
                </a:cubicBezTo>
                <a:cubicBezTo>
                  <a:pt x="362452" y="392055"/>
                  <a:pt x="370354" y="-13216"/>
                  <a:pt x="365838" y="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B8C67F36-532D-C484-00E2-FC45FB6D32DF}"/>
              </a:ext>
            </a:extLst>
          </p:cNvPr>
          <p:cNvSpPr/>
          <p:nvPr/>
        </p:nvSpPr>
        <p:spPr>
          <a:xfrm>
            <a:off x="7630706" y="3974902"/>
            <a:ext cx="653115" cy="1220907"/>
          </a:xfrm>
          <a:custGeom>
            <a:avLst/>
            <a:gdLst>
              <a:gd name="connsiteX0" fmla="*/ 43481 w 653115"/>
              <a:gd name="connsiteY0" fmla="*/ 1045 h 1220907"/>
              <a:gd name="connsiteX1" fmla="*/ 50254 w 653115"/>
              <a:gd name="connsiteY1" fmla="*/ 204245 h 1220907"/>
              <a:gd name="connsiteX2" fmla="*/ 145081 w 653115"/>
              <a:gd name="connsiteY2" fmla="*/ 448085 h 1220907"/>
              <a:gd name="connsiteX3" fmla="*/ 2841 w 653115"/>
              <a:gd name="connsiteY3" fmla="*/ 312618 h 1220907"/>
              <a:gd name="connsiteX4" fmla="*/ 300867 w 653115"/>
              <a:gd name="connsiteY4" fmla="*/ 698698 h 1220907"/>
              <a:gd name="connsiteX5" fmla="*/ 260227 w 653115"/>
              <a:gd name="connsiteY5" fmla="*/ 610645 h 1220907"/>
              <a:gd name="connsiteX6" fmla="*/ 592121 w 653115"/>
              <a:gd name="connsiteY6" fmla="*/ 1186378 h 1220907"/>
              <a:gd name="connsiteX7" fmla="*/ 585347 w 653115"/>
              <a:gd name="connsiteY7" fmla="*/ 1105098 h 1220907"/>
              <a:gd name="connsiteX8" fmla="*/ 598894 w 653115"/>
              <a:gd name="connsiteY8" fmla="*/ 1152511 h 1220907"/>
              <a:gd name="connsiteX9" fmla="*/ 531161 w 653115"/>
              <a:gd name="connsiteY9" fmla="*/ 1084778 h 1220907"/>
              <a:gd name="connsiteX10" fmla="*/ 463427 w 653115"/>
              <a:gd name="connsiteY10" fmla="*/ 1044138 h 1220907"/>
              <a:gd name="connsiteX11" fmla="*/ 653081 w 653115"/>
              <a:gd name="connsiteY11" fmla="*/ 1220245 h 1220907"/>
              <a:gd name="connsiteX12" fmla="*/ 476974 w 653115"/>
              <a:gd name="connsiteY12" fmla="*/ 969631 h 1220907"/>
              <a:gd name="connsiteX13" fmla="*/ 246681 w 653115"/>
              <a:gd name="connsiteY13" fmla="*/ 678378 h 1220907"/>
              <a:gd name="connsiteX14" fmla="*/ 206041 w 653115"/>
              <a:gd name="connsiteY14" fmla="*/ 305845 h 1220907"/>
              <a:gd name="connsiteX15" fmla="*/ 192494 w 653115"/>
              <a:gd name="connsiteY15" fmla="*/ 448085 h 1220907"/>
              <a:gd name="connsiteX16" fmla="*/ 104441 w 653115"/>
              <a:gd name="connsiteY16" fmla="*/ 292298 h 1220907"/>
              <a:gd name="connsiteX17" fmla="*/ 43481 w 653115"/>
              <a:gd name="connsiteY17" fmla="*/ 1045 h 122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3115" h="1220907">
                <a:moveTo>
                  <a:pt x="43481" y="1045"/>
                </a:moveTo>
                <a:cubicBezTo>
                  <a:pt x="34450" y="-13630"/>
                  <a:pt x="33321" y="129738"/>
                  <a:pt x="50254" y="204245"/>
                </a:cubicBezTo>
                <a:cubicBezTo>
                  <a:pt x="67187" y="278752"/>
                  <a:pt x="152983" y="430023"/>
                  <a:pt x="145081" y="448085"/>
                </a:cubicBezTo>
                <a:cubicBezTo>
                  <a:pt x="137179" y="466147"/>
                  <a:pt x="-23123" y="270849"/>
                  <a:pt x="2841" y="312618"/>
                </a:cubicBezTo>
                <a:cubicBezTo>
                  <a:pt x="28805" y="354387"/>
                  <a:pt x="257969" y="649027"/>
                  <a:pt x="300867" y="698698"/>
                </a:cubicBezTo>
                <a:cubicBezTo>
                  <a:pt x="343765" y="748369"/>
                  <a:pt x="211685" y="529365"/>
                  <a:pt x="260227" y="610645"/>
                </a:cubicBezTo>
                <a:cubicBezTo>
                  <a:pt x="308769" y="691925"/>
                  <a:pt x="537934" y="1103969"/>
                  <a:pt x="592121" y="1186378"/>
                </a:cubicBezTo>
                <a:cubicBezTo>
                  <a:pt x="646308" y="1268787"/>
                  <a:pt x="584218" y="1110742"/>
                  <a:pt x="585347" y="1105098"/>
                </a:cubicBezTo>
                <a:cubicBezTo>
                  <a:pt x="586476" y="1099454"/>
                  <a:pt x="607925" y="1155898"/>
                  <a:pt x="598894" y="1152511"/>
                </a:cubicBezTo>
                <a:cubicBezTo>
                  <a:pt x="589863" y="1149124"/>
                  <a:pt x="553739" y="1102840"/>
                  <a:pt x="531161" y="1084778"/>
                </a:cubicBezTo>
                <a:cubicBezTo>
                  <a:pt x="508583" y="1066716"/>
                  <a:pt x="443107" y="1021560"/>
                  <a:pt x="463427" y="1044138"/>
                </a:cubicBezTo>
                <a:cubicBezTo>
                  <a:pt x="483747" y="1066716"/>
                  <a:pt x="650823" y="1232663"/>
                  <a:pt x="653081" y="1220245"/>
                </a:cubicBezTo>
                <a:cubicBezTo>
                  <a:pt x="655339" y="1207827"/>
                  <a:pt x="544707" y="1059942"/>
                  <a:pt x="476974" y="969631"/>
                </a:cubicBezTo>
                <a:cubicBezTo>
                  <a:pt x="409241" y="879320"/>
                  <a:pt x="291837" y="789009"/>
                  <a:pt x="246681" y="678378"/>
                </a:cubicBezTo>
                <a:cubicBezTo>
                  <a:pt x="201525" y="567747"/>
                  <a:pt x="215072" y="344227"/>
                  <a:pt x="206041" y="305845"/>
                </a:cubicBezTo>
                <a:cubicBezTo>
                  <a:pt x="197010" y="267463"/>
                  <a:pt x="209427" y="450343"/>
                  <a:pt x="192494" y="448085"/>
                </a:cubicBezTo>
                <a:cubicBezTo>
                  <a:pt x="175561" y="445827"/>
                  <a:pt x="131534" y="369062"/>
                  <a:pt x="104441" y="292298"/>
                </a:cubicBezTo>
                <a:cubicBezTo>
                  <a:pt x="77348" y="215534"/>
                  <a:pt x="52512" y="15720"/>
                  <a:pt x="43481" y="1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92C61B81-5DD7-ED84-EF98-E4F953236A30}"/>
              </a:ext>
            </a:extLst>
          </p:cNvPr>
          <p:cNvSpPr/>
          <p:nvPr/>
        </p:nvSpPr>
        <p:spPr>
          <a:xfrm>
            <a:off x="7244403" y="4901025"/>
            <a:ext cx="1041354" cy="2196952"/>
          </a:xfrm>
          <a:custGeom>
            <a:avLst/>
            <a:gdLst>
              <a:gd name="connsiteX0" fmla="*/ 1032610 w 1041354"/>
              <a:gd name="connsiteY0" fmla="*/ 16415 h 2196952"/>
              <a:gd name="connsiteX1" fmla="*/ 619437 w 1041354"/>
              <a:gd name="connsiteY1" fmla="*/ 1134015 h 2196952"/>
              <a:gd name="connsiteX2" fmla="*/ 246904 w 1041354"/>
              <a:gd name="connsiteY2" fmla="*/ 1851988 h 2196952"/>
              <a:gd name="connsiteX3" fmla="*/ 511064 w 1041354"/>
              <a:gd name="connsiteY3" fmla="*/ 1323668 h 2196952"/>
              <a:gd name="connsiteX4" fmla="*/ 30157 w 1041354"/>
              <a:gd name="connsiteY4" fmla="*/ 2163562 h 2196952"/>
              <a:gd name="connsiteX5" fmla="*/ 131757 w 1041354"/>
              <a:gd name="connsiteY5" fmla="*/ 1926495 h 2196952"/>
              <a:gd name="connsiteX6" fmla="*/ 795544 w 1041354"/>
              <a:gd name="connsiteY6" fmla="*/ 978228 h 2196952"/>
              <a:gd name="connsiteX7" fmla="*/ 538157 w 1041354"/>
              <a:gd name="connsiteY7" fmla="*/ 1283028 h 2196952"/>
              <a:gd name="connsiteX8" fmla="*/ 788770 w 1041354"/>
              <a:gd name="connsiteY8" fmla="*/ 626015 h 2196952"/>
              <a:gd name="connsiteX9" fmla="*/ 666850 w 1041354"/>
              <a:gd name="connsiteY9" fmla="*/ 957908 h 2196952"/>
              <a:gd name="connsiteX10" fmla="*/ 1019064 w 1041354"/>
              <a:gd name="connsiteY10" fmla="*/ 341535 h 2196952"/>
              <a:gd name="connsiteX11" fmla="*/ 910690 w 1041354"/>
              <a:gd name="connsiteY11" fmla="*/ 456682 h 2196952"/>
              <a:gd name="connsiteX12" fmla="*/ 1032610 w 1041354"/>
              <a:gd name="connsiteY12" fmla="*/ 16415 h 219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1354" h="2196952">
                <a:moveTo>
                  <a:pt x="1032610" y="16415"/>
                </a:moveTo>
                <a:cubicBezTo>
                  <a:pt x="984068" y="129304"/>
                  <a:pt x="750388" y="828086"/>
                  <a:pt x="619437" y="1134015"/>
                </a:cubicBezTo>
                <a:cubicBezTo>
                  <a:pt x="488486" y="1439944"/>
                  <a:pt x="264966" y="1820379"/>
                  <a:pt x="246904" y="1851988"/>
                </a:cubicBezTo>
                <a:cubicBezTo>
                  <a:pt x="228842" y="1883597"/>
                  <a:pt x="547188" y="1271739"/>
                  <a:pt x="511064" y="1323668"/>
                </a:cubicBezTo>
                <a:cubicBezTo>
                  <a:pt x="474939" y="1375597"/>
                  <a:pt x="93375" y="2063091"/>
                  <a:pt x="30157" y="2163562"/>
                </a:cubicBezTo>
                <a:cubicBezTo>
                  <a:pt x="-33061" y="2264033"/>
                  <a:pt x="4193" y="2124051"/>
                  <a:pt x="131757" y="1926495"/>
                </a:cubicBezTo>
                <a:cubicBezTo>
                  <a:pt x="259321" y="1728939"/>
                  <a:pt x="727811" y="1085473"/>
                  <a:pt x="795544" y="978228"/>
                </a:cubicBezTo>
                <a:cubicBezTo>
                  <a:pt x="863277" y="870984"/>
                  <a:pt x="539286" y="1341730"/>
                  <a:pt x="538157" y="1283028"/>
                </a:cubicBezTo>
                <a:cubicBezTo>
                  <a:pt x="537028" y="1224326"/>
                  <a:pt x="767321" y="680202"/>
                  <a:pt x="788770" y="626015"/>
                </a:cubicBezTo>
                <a:cubicBezTo>
                  <a:pt x="810219" y="571828"/>
                  <a:pt x="628468" y="1005321"/>
                  <a:pt x="666850" y="957908"/>
                </a:cubicBezTo>
                <a:cubicBezTo>
                  <a:pt x="705232" y="910495"/>
                  <a:pt x="978424" y="425073"/>
                  <a:pt x="1019064" y="341535"/>
                </a:cubicBezTo>
                <a:cubicBezTo>
                  <a:pt x="1059704" y="257997"/>
                  <a:pt x="909561" y="505224"/>
                  <a:pt x="910690" y="456682"/>
                </a:cubicBezTo>
                <a:cubicBezTo>
                  <a:pt x="911819" y="408140"/>
                  <a:pt x="1081152" y="-96474"/>
                  <a:pt x="1032610" y="16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D37E4219-AF6C-9792-38FD-F0050EED8BEC}"/>
              </a:ext>
            </a:extLst>
          </p:cNvPr>
          <p:cNvSpPr/>
          <p:nvPr/>
        </p:nvSpPr>
        <p:spPr>
          <a:xfrm>
            <a:off x="2873217" y="4151983"/>
            <a:ext cx="350304" cy="1746286"/>
          </a:xfrm>
          <a:custGeom>
            <a:avLst/>
            <a:gdLst>
              <a:gd name="connsiteX0" fmla="*/ 215423 w 350304"/>
              <a:gd name="connsiteY0" fmla="*/ 70 h 1746286"/>
              <a:gd name="connsiteX1" fmla="*/ 140916 w 350304"/>
              <a:gd name="connsiteY1" fmla="*/ 413244 h 1746286"/>
              <a:gd name="connsiteX2" fmla="*/ 344116 w 350304"/>
              <a:gd name="connsiteY2" fmla="*/ 1029617 h 1746286"/>
              <a:gd name="connsiteX3" fmla="*/ 289930 w 350304"/>
              <a:gd name="connsiteY3" fmla="*/ 900924 h 1746286"/>
              <a:gd name="connsiteX4" fmla="*/ 208650 w 350304"/>
              <a:gd name="connsiteY4" fmla="*/ 779004 h 1746286"/>
              <a:gd name="connsiteX5" fmla="*/ 59636 w 350304"/>
              <a:gd name="connsiteY5" fmla="*/ 1063484 h 1746286"/>
              <a:gd name="connsiteX6" fmla="*/ 79956 w 350304"/>
              <a:gd name="connsiteY6" fmla="*/ 1253137 h 1746286"/>
              <a:gd name="connsiteX7" fmla="*/ 168010 w 350304"/>
              <a:gd name="connsiteY7" fmla="*/ 1734044 h 1746286"/>
              <a:gd name="connsiteX8" fmla="*/ 161236 w 350304"/>
              <a:gd name="connsiteY8" fmla="*/ 1585030 h 1746286"/>
              <a:gd name="connsiteX9" fmla="*/ 107050 w 350304"/>
              <a:gd name="connsiteY9" fmla="*/ 1388604 h 1746286"/>
              <a:gd name="connsiteX10" fmla="*/ 5450 w 350304"/>
              <a:gd name="connsiteY10" fmla="*/ 1198950 h 1746286"/>
              <a:gd name="connsiteX11" fmla="*/ 289930 w 350304"/>
              <a:gd name="connsiteY11" fmla="*/ 765457 h 1746286"/>
              <a:gd name="connsiteX12" fmla="*/ 235743 w 350304"/>
              <a:gd name="connsiteY12" fmla="*/ 806097 h 1746286"/>
              <a:gd name="connsiteX13" fmla="*/ 283156 w 350304"/>
              <a:gd name="connsiteY13" fmla="*/ 304870 h 1746286"/>
              <a:gd name="connsiteX14" fmla="*/ 242516 w 350304"/>
              <a:gd name="connsiteY14" fmla="*/ 596124 h 1746286"/>
              <a:gd name="connsiteX15" fmla="*/ 181556 w 350304"/>
              <a:gd name="connsiteY15" fmla="*/ 460657 h 1746286"/>
              <a:gd name="connsiteX16" fmla="*/ 113823 w 350304"/>
              <a:gd name="connsiteY16" fmla="*/ 304870 h 1746286"/>
              <a:gd name="connsiteX17" fmla="*/ 73183 w 350304"/>
              <a:gd name="connsiteY17" fmla="*/ 379377 h 1746286"/>
              <a:gd name="connsiteX18" fmla="*/ 215423 w 350304"/>
              <a:gd name="connsiteY18" fmla="*/ 70 h 174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0304" h="1746286">
                <a:moveTo>
                  <a:pt x="215423" y="70"/>
                </a:moveTo>
                <a:cubicBezTo>
                  <a:pt x="226712" y="5714"/>
                  <a:pt x="119467" y="241653"/>
                  <a:pt x="140916" y="413244"/>
                </a:cubicBezTo>
                <a:cubicBezTo>
                  <a:pt x="162365" y="584835"/>
                  <a:pt x="319280" y="948337"/>
                  <a:pt x="344116" y="1029617"/>
                </a:cubicBezTo>
                <a:cubicBezTo>
                  <a:pt x="368952" y="1110897"/>
                  <a:pt x="312508" y="942693"/>
                  <a:pt x="289930" y="900924"/>
                </a:cubicBezTo>
                <a:cubicBezTo>
                  <a:pt x="267352" y="859155"/>
                  <a:pt x="247032" y="751911"/>
                  <a:pt x="208650" y="779004"/>
                </a:cubicBezTo>
                <a:cubicBezTo>
                  <a:pt x="170268" y="806097"/>
                  <a:pt x="81085" y="984462"/>
                  <a:pt x="59636" y="1063484"/>
                </a:cubicBezTo>
                <a:cubicBezTo>
                  <a:pt x="38187" y="1142506"/>
                  <a:pt x="61894" y="1141377"/>
                  <a:pt x="79956" y="1253137"/>
                </a:cubicBezTo>
                <a:cubicBezTo>
                  <a:pt x="98018" y="1364897"/>
                  <a:pt x="154463" y="1678728"/>
                  <a:pt x="168010" y="1734044"/>
                </a:cubicBezTo>
                <a:cubicBezTo>
                  <a:pt x="181557" y="1789360"/>
                  <a:pt x="171396" y="1642603"/>
                  <a:pt x="161236" y="1585030"/>
                </a:cubicBezTo>
                <a:cubicBezTo>
                  <a:pt x="151076" y="1527457"/>
                  <a:pt x="133014" y="1452951"/>
                  <a:pt x="107050" y="1388604"/>
                </a:cubicBezTo>
                <a:cubicBezTo>
                  <a:pt x="81086" y="1324257"/>
                  <a:pt x="-25030" y="1302808"/>
                  <a:pt x="5450" y="1198950"/>
                </a:cubicBezTo>
                <a:cubicBezTo>
                  <a:pt x="35930" y="1095092"/>
                  <a:pt x="251548" y="830932"/>
                  <a:pt x="289930" y="765457"/>
                </a:cubicBezTo>
                <a:cubicBezTo>
                  <a:pt x="328312" y="699982"/>
                  <a:pt x="236872" y="882862"/>
                  <a:pt x="235743" y="806097"/>
                </a:cubicBezTo>
                <a:cubicBezTo>
                  <a:pt x="234614" y="729333"/>
                  <a:pt x="282027" y="339865"/>
                  <a:pt x="283156" y="304870"/>
                </a:cubicBezTo>
                <a:cubicBezTo>
                  <a:pt x="284285" y="269875"/>
                  <a:pt x="259449" y="570160"/>
                  <a:pt x="242516" y="596124"/>
                </a:cubicBezTo>
                <a:cubicBezTo>
                  <a:pt x="225583" y="622089"/>
                  <a:pt x="203005" y="509199"/>
                  <a:pt x="181556" y="460657"/>
                </a:cubicBezTo>
                <a:cubicBezTo>
                  <a:pt x="160107" y="412115"/>
                  <a:pt x="131885" y="318417"/>
                  <a:pt x="113823" y="304870"/>
                </a:cubicBezTo>
                <a:cubicBezTo>
                  <a:pt x="95761" y="291323"/>
                  <a:pt x="53992" y="429048"/>
                  <a:pt x="73183" y="379377"/>
                </a:cubicBezTo>
                <a:cubicBezTo>
                  <a:pt x="92374" y="329706"/>
                  <a:pt x="204134" y="-5574"/>
                  <a:pt x="215423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4659ACAE-13CE-6D20-3595-7155DD1811A1}"/>
              </a:ext>
            </a:extLst>
          </p:cNvPr>
          <p:cNvSpPr/>
          <p:nvPr/>
        </p:nvSpPr>
        <p:spPr>
          <a:xfrm>
            <a:off x="4369891" y="5205848"/>
            <a:ext cx="615483" cy="3459060"/>
          </a:xfrm>
          <a:custGeom>
            <a:avLst/>
            <a:gdLst>
              <a:gd name="connsiteX0" fmla="*/ 347883 w 615483"/>
              <a:gd name="connsiteY0" fmla="*/ 15509 h 3459060"/>
              <a:gd name="connsiteX1" fmla="*/ 546666 w 615483"/>
              <a:gd name="connsiteY1" fmla="*/ 1473248 h 3459060"/>
              <a:gd name="connsiteX2" fmla="*/ 506909 w 615483"/>
              <a:gd name="connsiteY2" fmla="*/ 1274465 h 3459060"/>
              <a:gd name="connsiteX3" fmla="*/ 612926 w 615483"/>
              <a:gd name="connsiteY3" fmla="*/ 1605769 h 3459060"/>
              <a:gd name="connsiteX4" fmla="*/ 480405 w 615483"/>
              <a:gd name="connsiteY4" fmla="*/ 2096100 h 3459060"/>
              <a:gd name="connsiteX5" fmla="*/ 612926 w 615483"/>
              <a:gd name="connsiteY5" fmla="*/ 1884065 h 3459060"/>
              <a:gd name="connsiteX6" fmla="*/ 334631 w 615483"/>
              <a:gd name="connsiteY6" fmla="*/ 2533422 h 3459060"/>
              <a:gd name="connsiteX7" fmla="*/ 400892 w 615483"/>
              <a:gd name="connsiteY7" fmla="*/ 2294882 h 3459060"/>
              <a:gd name="connsiteX8" fmla="*/ 16579 w 615483"/>
              <a:gd name="connsiteY8" fmla="*/ 3408065 h 3459060"/>
              <a:gd name="connsiteX9" fmla="*/ 82839 w 615483"/>
              <a:gd name="connsiteY9" fmla="*/ 3235787 h 3459060"/>
              <a:gd name="connsiteX10" fmla="*/ 202109 w 615483"/>
              <a:gd name="connsiteY10" fmla="*/ 2917735 h 3459060"/>
              <a:gd name="connsiteX11" fmla="*/ 294874 w 615483"/>
              <a:gd name="connsiteY11" fmla="*/ 1711787 h 3459060"/>
              <a:gd name="connsiteX12" fmla="*/ 294874 w 615483"/>
              <a:gd name="connsiteY12" fmla="*/ 2480413 h 3459060"/>
              <a:gd name="connsiteX13" fmla="*/ 440648 w 615483"/>
              <a:gd name="connsiteY13" fmla="*/ 1698535 h 3459060"/>
              <a:gd name="connsiteX14" fmla="*/ 506909 w 615483"/>
              <a:gd name="connsiteY14" fmla="*/ 1009422 h 3459060"/>
              <a:gd name="connsiteX15" fmla="*/ 387639 w 615483"/>
              <a:gd name="connsiteY15" fmla="*/ 1526256 h 3459060"/>
              <a:gd name="connsiteX16" fmla="*/ 361135 w 615483"/>
              <a:gd name="connsiteY16" fmla="*/ 638361 h 3459060"/>
              <a:gd name="connsiteX17" fmla="*/ 440648 w 615483"/>
              <a:gd name="connsiteY17" fmla="*/ 1367230 h 3459060"/>
              <a:gd name="connsiteX18" fmla="*/ 467152 w 615483"/>
              <a:gd name="connsiteY18" fmla="*/ 744378 h 3459060"/>
              <a:gd name="connsiteX19" fmla="*/ 347883 w 615483"/>
              <a:gd name="connsiteY19" fmla="*/ 15509 h 345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15483" h="3459060">
                <a:moveTo>
                  <a:pt x="347883" y="15509"/>
                </a:moveTo>
                <a:cubicBezTo>
                  <a:pt x="361135" y="136987"/>
                  <a:pt x="520162" y="1263422"/>
                  <a:pt x="546666" y="1473248"/>
                </a:cubicBezTo>
                <a:cubicBezTo>
                  <a:pt x="573170" y="1683074"/>
                  <a:pt x="495866" y="1252378"/>
                  <a:pt x="506909" y="1274465"/>
                </a:cubicBezTo>
                <a:cubicBezTo>
                  <a:pt x="517952" y="1296552"/>
                  <a:pt x="617343" y="1468830"/>
                  <a:pt x="612926" y="1605769"/>
                </a:cubicBezTo>
                <a:cubicBezTo>
                  <a:pt x="608509" y="1742708"/>
                  <a:pt x="480405" y="2049717"/>
                  <a:pt x="480405" y="2096100"/>
                </a:cubicBezTo>
                <a:cubicBezTo>
                  <a:pt x="480405" y="2142483"/>
                  <a:pt x="637222" y="1811178"/>
                  <a:pt x="612926" y="1884065"/>
                </a:cubicBezTo>
                <a:cubicBezTo>
                  <a:pt x="588630" y="1956952"/>
                  <a:pt x="369970" y="2464953"/>
                  <a:pt x="334631" y="2533422"/>
                </a:cubicBezTo>
                <a:cubicBezTo>
                  <a:pt x="299292" y="2601892"/>
                  <a:pt x="453901" y="2149108"/>
                  <a:pt x="400892" y="2294882"/>
                </a:cubicBezTo>
                <a:cubicBezTo>
                  <a:pt x="347883" y="2440656"/>
                  <a:pt x="69588" y="3251248"/>
                  <a:pt x="16579" y="3408065"/>
                </a:cubicBezTo>
                <a:cubicBezTo>
                  <a:pt x="-36430" y="3564883"/>
                  <a:pt x="51917" y="3317509"/>
                  <a:pt x="82839" y="3235787"/>
                </a:cubicBezTo>
                <a:cubicBezTo>
                  <a:pt x="113761" y="3154065"/>
                  <a:pt x="166770" y="3171735"/>
                  <a:pt x="202109" y="2917735"/>
                </a:cubicBezTo>
                <a:cubicBezTo>
                  <a:pt x="237448" y="2663735"/>
                  <a:pt x="279413" y="1784674"/>
                  <a:pt x="294874" y="1711787"/>
                </a:cubicBezTo>
                <a:cubicBezTo>
                  <a:pt x="310335" y="1638900"/>
                  <a:pt x="270578" y="2482622"/>
                  <a:pt x="294874" y="2480413"/>
                </a:cubicBezTo>
                <a:cubicBezTo>
                  <a:pt x="319170" y="2478204"/>
                  <a:pt x="405309" y="1943700"/>
                  <a:pt x="440648" y="1698535"/>
                </a:cubicBezTo>
                <a:cubicBezTo>
                  <a:pt x="475987" y="1453370"/>
                  <a:pt x="515744" y="1038135"/>
                  <a:pt x="506909" y="1009422"/>
                </a:cubicBezTo>
                <a:cubicBezTo>
                  <a:pt x="498074" y="980709"/>
                  <a:pt x="411935" y="1588100"/>
                  <a:pt x="387639" y="1526256"/>
                </a:cubicBezTo>
                <a:cubicBezTo>
                  <a:pt x="363343" y="1464413"/>
                  <a:pt x="352300" y="664865"/>
                  <a:pt x="361135" y="638361"/>
                </a:cubicBezTo>
                <a:cubicBezTo>
                  <a:pt x="369970" y="611857"/>
                  <a:pt x="422979" y="1349561"/>
                  <a:pt x="440648" y="1367230"/>
                </a:cubicBezTo>
                <a:cubicBezTo>
                  <a:pt x="458317" y="1384899"/>
                  <a:pt x="478196" y="969665"/>
                  <a:pt x="467152" y="744378"/>
                </a:cubicBezTo>
                <a:cubicBezTo>
                  <a:pt x="456109" y="519091"/>
                  <a:pt x="334631" y="-105969"/>
                  <a:pt x="347883" y="155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B778AEBF-BA94-4E5E-7BC8-521F8D35294C}"/>
              </a:ext>
            </a:extLst>
          </p:cNvPr>
          <p:cNvSpPr/>
          <p:nvPr/>
        </p:nvSpPr>
        <p:spPr>
          <a:xfrm>
            <a:off x="7858373" y="1946071"/>
            <a:ext cx="1078962" cy="4038087"/>
          </a:xfrm>
          <a:custGeom>
            <a:avLst/>
            <a:gdLst>
              <a:gd name="connsiteX0" fmla="*/ 166 w 1078962"/>
              <a:gd name="connsiteY0" fmla="*/ 1999 h 4038087"/>
              <a:gd name="connsiteX1" fmla="*/ 689279 w 1078962"/>
              <a:gd name="connsiteY1" fmla="*/ 916399 h 4038087"/>
              <a:gd name="connsiteX2" fmla="*/ 649523 w 1078962"/>
              <a:gd name="connsiteY2" fmla="*/ 797129 h 4038087"/>
              <a:gd name="connsiteX3" fmla="*/ 848305 w 1078962"/>
              <a:gd name="connsiteY3" fmla="*/ 1446486 h 4038087"/>
              <a:gd name="connsiteX4" fmla="*/ 848305 w 1078962"/>
              <a:gd name="connsiteY4" fmla="*/ 1313964 h 4038087"/>
              <a:gd name="connsiteX5" fmla="*/ 1073592 w 1078962"/>
              <a:gd name="connsiteY5" fmla="*/ 2294625 h 4038087"/>
              <a:gd name="connsiteX6" fmla="*/ 1007331 w 1078962"/>
              <a:gd name="connsiteY6" fmla="*/ 2016329 h 4038087"/>
              <a:gd name="connsiteX7" fmla="*/ 994079 w 1078962"/>
              <a:gd name="connsiteY7" fmla="*/ 3116259 h 4038087"/>
              <a:gd name="connsiteX8" fmla="*/ 941070 w 1078962"/>
              <a:gd name="connsiteY8" fmla="*/ 2824712 h 4038087"/>
              <a:gd name="connsiteX9" fmla="*/ 623018 w 1078962"/>
              <a:gd name="connsiteY9" fmla="*/ 2016329 h 4038087"/>
              <a:gd name="connsiteX10" fmla="*/ 848305 w 1078962"/>
              <a:gd name="connsiteY10" fmla="*/ 2705442 h 4038087"/>
              <a:gd name="connsiteX11" fmla="*/ 1060340 w 1078962"/>
              <a:gd name="connsiteY11" fmla="*/ 3990903 h 4038087"/>
              <a:gd name="connsiteX12" fmla="*/ 994079 w 1078962"/>
              <a:gd name="connsiteY12" fmla="*/ 3686103 h 4038087"/>
              <a:gd name="connsiteX13" fmla="*/ 835053 w 1078962"/>
              <a:gd name="connsiteY13" fmla="*/ 2983738 h 4038087"/>
              <a:gd name="connsiteX14" fmla="*/ 994079 w 1078962"/>
              <a:gd name="connsiteY14" fmla="*/ 3315042 h 4038087"/>
              <a:gd name="connsiteX15" fmla="*/ 967575 w 1078962"/>
              <a:gd name="connsiteY15" fmla="*/ 1963320 h 4038087"/>
              <a:gd name="connsiteX16" fmla="*/ 967575 w 1078962"/>
              <a:gd name="connsiteY16" fmla="*/ 1552503 h 4038087"/>
              <a:gd name="connsiteX17" fmla="*/ 954323 w 1078962"/>
              <a:gd name="connsiteY17" fmla="*/ 1698277 h 4038087"/>
              <a:gd name="connsiteX18" fmla="*/ 570010 w 1078962"/>
              <a:gd name="connsiteY18" fmla="*/ 426068 h 4038087"/>
              <a:gd name="connsiteX19" fmla="*/ 623018 w 1078962"/>
              <a:gd name="connsiteY19" fmla="*/ 664607 h 4038087"/>
              <a:gd name="connsiteX20" fmla="*/ 166 w 1078962"/>
              <a:gd name="connsiteY20" fmla="*/ 1999 h 403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8962" h="4038087">
                <a:moveTo>
                  <a:pt x="166" y="1999"/>
                </a:moveTo>
                <a:cubicBezTo>
                  <a:pt x="11210" y="43964"/>
                  <a:pt x="581053" y="783877"/>
                  <a:pt x="689279" y="916399"/>
                </a:cubicBezTo>
                <a:cubicBezTo>
                  <a:pt x="797505" y="1048921"/>
                  <a:pt x="623019" y="708781"/>
                  <a:pt x="649523" y="797129"/>
                </a:cubicBezTo>
                <a:cubicBezTo>
                  <a:pt x="676027" y="885477"/>
                  <a:pt x="815175" y="1360347"/>
                  <a:pt x="848305" y="1446486"/>
                </a:cubicBezTo>
                <a:cubicBezTo>
                  <a:pt x="881435" y="1532625"/>
                  <a:pt x="810757" y="1172608"/>
                  <a:pt x="848305" y="1313964"/>
                </a:cubicBezTo>
                <a:cubicBezTo>
                  <a:pt x="885853" y="1455320"/>
                  <a:pt x="1047088" y="2177564"/>
                  <a:pt x="1073592" y="2294625"/>
                </a:cubicBezTo>
                <a:cubicBezTo>
                  <a:pt x="1100096" y="2411686"/>
                  <a:pt x="1020583" y="1879390"/>
                  <a:pt x="1007331" y="2016329"/>
                </a:cubicBezTo>
                <a:cubicBezTo>
                  <a:pt x="994079" y="2153268"/>
                  <a:pt x="1005122" y="2981529"/>
                  <a:pt x="994079" y="3116259"/>
                </a:cubicBezTo>
                <a:cubicBezTo>
                  <a:pt x="983036" y="3250989"/>
                  <a:pt x="1002914" y="3008034"/>
                  <a:pt x="941070" y="2824712"/>
                </a:cubicBezTo>
                <a:cubicBezTo>
                  <a:pt x="879226" y="2641390"/>
                  <a:pt x="638479" y="2036207"/>
                  <a:pt x="623018" y="2016329"/>
                </a:cubicBezTo>
                <a:cubicBezTo>
                  <a:pt x="607557" y="1996451"/>
                  <a:pt x="775418" y="2376346"/>
                  <a:pt x="848305" y="2705442"/>
                </a:cubicBezTo>
                <a:cubicBezTo>
                  <a:pt x="921192" y="3034538"/>
                  <a:pt x="1036044" y="3827460"/>
                  <a:pt x="1060340" y="3990903"/>
                </a:cubicBezTo>
                <a:cubicBezTo>
                  <a:pt x="1084636" y="4154347"/>
                  <a:pt x="1031627" y="3853964"/>
                  <a:pt x="994079" y="3686103"/>
                </a:cubicBezTo>
                <a:cubicBezTo>
                  <a:pt x="956531" y="3518242"/>
                  <a:pt x="835053" y="3045581"/>
                  <a:pt x="835053" y="2983738"/>
                </a:cubicBezTo>
                <a:cubicBezTo>
                  <a:pt x="835053" y="2921895"/>
                  <a:pt x="971992" y="3485111"/>
                  <a:pt x="994079" y="3315042"/>
                </a:cubicBezTo>
                <a:cubicBezTo>
                  <a:pt x="1016166" y="3144973"/>
                  <a:pt x="971992" y="2257076"/>
                  <a:pt x="967575" y="1963320"/>
                </a:cubicBezTo>
                <a:cubicBezTo>
                  <a:pt x="963158" y="1669564"/>
                  <a:pt x="969784" y="1596677"/>
                  <a:pt x="967575" y="1552503"/>
                </a:cubicBezTo>
                <a:cubicBezTo>
                  <a:pt x="965366" y="1508329"/>
                  <a:pt x="1020584" y="1886016"/>
                  <a:pt x="954323" y="1698277"/>
                </a:cubicBezTo>
                <a:cubicBezTo>
                  <a:pt x="888062" y="1510538"/>
                  <a:pt x="625228" y="598346"/>
                  <a:pt x="570010" y="426068"/>
                </a:cubicBezTo>
                <a:cubicBezTo>
                  <a:pt x="514792" y="253790"/>
                  <a:pt x="715783" y="737494"/>
                  <a:pt x="623018" y="664607"/>
                </a:cubicBezTo>
                <a:cubicBezTo>
                  <a:pt x="530253" y="591720"/>
                  <a:pt x="-10878" y="-39966"/>
                  <a:pt x="166" y="1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22D48912-61B4-BFBF-2361-26F25FA2CF45}"/>
              </a:ext>
            </a:extLst>
          </p:cNvPr>
          <p:cNvSpPr/>
          <p:nvPr/>
        </p:nvSpPr>
        <p:spPr>
          <a:xfrm>
            <a:off x="8413649" y="4797548"/>
            <a:ext cx="990063" cy="3921232"/>
          </a:xfrm>
          <a:custGeom>
            <a:avLst/>
            <a:gdLst>
              <a:gd name="connsiteX0" fmla="*/ 491812 w 990063"/>
              <a:gd name="connsiteY0" fmla="*/ 1205687 h 3921232"/>
              <a:gd name="connsiteX1" fmla="*/ 293029 w 990063"/>
              <a:gd name="connsiteY1" fmla="*/ 1855043 h 3921232"/>
              <a:gd name="connsiteX2" fmla="*/ 385794 w 990063"/>
              <a:gd name="connsiteY2" fmla="*/ 2583913 h 3921232"/>
              <a:gd name="connsiteX3" fmla="*/ 359290 w 990063"/>
              <a:gd name="connsiteY3" fmla="*/ 2424887 h 3921232"/>
              <a:gd name="connsiteX4" fmla="*/ 147255 w 990063"/>
              <a:gd name="connsiteY4" fmla="*/ 1775530 h 3921232"/>
              <a:gd name="connsiteX5" fmla="*/ 359290 w 990063"/>
              <a:gd name="connsiteY5" fmla="*/ 2544156 h 3921232"/>
              <a:gd name="connsiteX6" fmla="*/ 584577 w 990063"/>
              <a:gd name="connsiteY6" fmla="*/ 3246522 h 3921232"/>
              <a:gd name="connsiteX7" fmla="*/ 438803 w 990063"/>
              <a:gd name="connsiteY7" fmla="*/ 2915217 h 3921232"/>
              <a:gd name="connsiteX8" fmla="*/ 955638 w 990063"/>
              <a:gd name="connsiteY8" fmla="*/ 3882626 h 3921232"/>
              <a:gd name="connsiteX9" fmla="*/ 902629 w 990063"/>
              <a:gd name="connsiteY9" fmla="*/ 3683843 h 3921232"/>
              <a:gd name="connsiteX10" fmla="*/ 584577 w 990063"/>
              <a:gd name="connsiteY10" fmla="*/ 3259774 h 3921232"/>
              <a:gd name="connsiteX11" fmla="*/ 1481 w 990063"/>
              <a:gd name="connsiteY11" fmla="*/ 2398382 h 3921232"/>
              <a:gd name="connsiteX12" fmla="*/ 412299 w 990063"/>
              <a:gd name="connsiteY12" fmla="*/ 2888713 h 3921232"/>
              <a:gd name="connsiteX13" fmla="*/ 253273 w 990063"/>
              <a:gd name="connsiteY13" fmla="*/ 2199600 h 3921232"/>
              <a:gd name="connsiteX14" fmla="*/ 253273 w 990063"/>
              <a:gd name="connsiteY14" fmla="*/ 1802035 h 3921232"/>
              <a:gd name="connsiteX15" fmla="*/ 293029 w 990063"/>
              <a:gd name="connsiteY15" fmla="*/ 1563495 h 3921232"/>
              <a:gd name="connsiteX16" fmla="*/ 346038 w 990063"/>
              <a:gd name="connsiteY16" fmla="*/ 12991 h 3921232"/>
              <a:gd name="connsiteX17" fmla="*/ 332786 w 990063"/>
              <a:gd name="connsiteY17" fmla="*/ 847878 h 3921232"/>
              <a:gd name="connsiteX18" fmla="*/ 346038 w 990063"/>
              <a:gd name="connsiteY18" fmla="*/ 1324956 h 3921232"/>
              <a:gd name="connsiteX19" fmla="*/ 240021 w 990063"/>
              <a:gd name="connsiteY19" fmla="*/ 1921304 h 3921232"/>
              <a:gd name="connsiteX20" fmla="*/ 226768 w 990063"/>
              <a:gd name="connsiteY20" fmla="*/ 1802035 h 3921232"/>
              <a:gd name="connsiteX21" fmla="*/ 491812 w 990063"/>
              <a:gd name="connsiteY21" fmla="*/ 1205687 h 392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90063" h="3921232">
                <a:moveTo>
                  <a:pt x="491812" y="1205687"/>
                </a:moveTo>
                <a:cubicBezTo>
                  <a:pt x="502855" y="1214522"/>
                  <a:pt x="310699" y="1625339"/>
                  <a:pt x="293029" y="1855043"/>
                </a:cubicBezTo>
                <a:cubicBezTo>
                  <a:pt x="275359" y="2084747"/>
                  <a:pt x="374750" y="2488939"/>
                  <a:pt x="385794" y="2583913"/>
                </a:cubicBezTo>
                <a:cubicBezTo>
                  <a:pt x="396837" y="2678887"/>
                  <a:pt x="399046" y="2559618"/>
                  <a:pt x="359290" y="2424887"/>
                </a:cubicBezTo>
                <a:cubicBezTo>
                  <a:pt x="319533" y="2290157"/>
                  <a:pt x="147255" y="1755652"/>
                  <a:pt x="147255" y="1775530"/>
                </a:cubicBezTo>
                <a:cubicBezTo>
                  <a:pt x="147255" y="1795408"/>
                  <a:pt x="286403" y="2298991"/>
                  <a:pt x="359290" y="2544156"/>
                </a:cubicBezTo>
                <a:cubicBezTo>
                  <a:pt x="432177" y="2789321"/>
                  <a:pt x="571325" y="3184679"/>
                  <a:pt x="584577" y="3246522"/>
                </a:cubicBezTo>
                <a:cubicBezTo>
                  <a:pt x="597829" y="3308365"/>
                  <a:pt x="376959" y="2809200"/>
                  <a:pt x="438803" y="2915217"/>
                </a:cubicBezTo>
                <a:cubicBezTo>
                  <a:pt x="500647" y="3021234"/>
                  <a:pt x="878334" y="3754522"/>
                  <a:pt x="955638" y="3882626"/>
                </a:cubicBezTo>
                <a:cubicBezTo>
                  <a:pt x="1032942" y="4010730"/>
                  <a:pt x="964472" y="3787652"/>
                  <a:pt x="902629" y="3683843"/>
                </a:cubicBezTo>
                <a:cubicBezTo>
                  <a:pt x="840786" y="3580034"/>
                  <a:pt x="734768" y="3474018"/>
                  <a:pt x="584577" y="3259774"/>
                </a:cubicBezTo>
                <a:cubicBezTo>
                  <a:pt x="434386" y="3045531"/>
                  <a:pt x="30194" y="2460225"/>
                  <a:pt x="1481" y="2398382"/>
                </a:cubicBezTo>
                <a:cubicBezTo>
                  <a:pt x="-27232" y="2336539"/>
                  <a:pt x="370334" y="2921843"/>
                  <a:pt x="412299" y="2888713"/>
                </a:cubicBezTo>
                <a:cubicBezTo>
                  <a:pt x="454264" y="2855583"/>
                  <a:pt x="279777" y="2380713"/>
                  <a:pt x="253273" y="2199600"/>
                </a:cubicBezTo>
                <a:cubicBezTo>
                  <a:pt x="226769" y="2018487"/>
                  <a:pt x="246647" y="1908053"/>
                  <a:pt x="253273" y="1802035"/>
                </a:cubicBezTo>
                <a:cubicBezTo>
                  <a:pt x="259899" y="1696018"/>
                  <a:pt x="277568" y="1861669"/>
                  <a:pt x="293029" y="1563495"/>
                </a:cubicBezTo>
                <a:cubicBezTo>
                  <a:pt x="308490" y="1265321"/>
                  <a:pt x="339412" y="132260"/>
                  <a:pt x="346038" y="12991"/>
                </a:cubicBezTo>
                <a:cubicBezTo>
                  <a:pt x="352664" y="-106279"/>
                  <a:pt x="332786" y="629217"/>
                  <a:pt x="332786" y="847878"/>
                </a:cubicBezTo>
                <a:cubicBezTo>
                  <a:pt x="332786" y="1066539"/>
                  <a:pt x="361499" y="1146052"/>
                  <a:pt x="346038" y="1324956"/>
                </a:cubicBezTo>
                <a:cubicBezTo>
                  <a:pt x="330577" y="1503860"/>
                  <a:pt x="259899" y="1841791"/>
                  <a:pt x="240021" y="1921304"/>
                </a:cubicBezTo>
                <a:cubicBezTo>
                  <a:pt x="220143" y="2000817"/>
                  <a:pt x="178177" y="1923513"/>
                  <a:pt x="226768" y="1802035"/>
                </a:cubicBezTo>
                <a:cubicBezTo>
                  <a:pt x="275359" y="1680557"/>
                  <a:pt x="480769" y="1196852"/>
                  <a:pt x="491812" y="1205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E72D0E61-E666-C449-0C58-9440FF503A46}"/>
              </a:ext>
            </a:extLst>
          </p:cNvPr>
          <p:cNvSpPr/>
          <p:nvPr/>
        </p:nvSpPr>
        <p:spPr>
          <a:xfrm>
            <a:off x="6868697" y="7073736"/>
            <a:ext cx="808059" cy="2536316"/>
          </a:xfrm>
          <a:custGeom>
            <a:avLst/>
            <a:gdLst>
              <a:gd name="connsiteX0" fmla="*/ 366990 w 808059"/>
              <a:gd name="connsiteY0" fmla="*/ 2925 h 2536316"/>
              <a:gd name="connsiteX1" fmla="*/ 75442 w 808059"/>
              <a:gd name="connsiteY1" fmla="*/ 1023342 h 2536316"/>
              <a:gd name="connsiteX2" fmla="*/ 221216 w 808059"/>
              <a:gd name="connsiteY2" fmla="*/ 1553429 h 2536316"/>
              <a:gd name="connsiteX3" fmla="*/ 128451 w 808059"/>
              <a:gd name="connsiteY3" fmla="*/ 1341394 h 2536316"/>
              <a:gd name="connsiteX4" fmla="*/ 592277 w 808059"/>
              <a:gd name="connsiteY4" fmla="*/ 2335307 h 2536316"/>
              <a:gd name="connsiteX5" fmla="*/ 764555 w 808059"/>
              <a:gd name="connsiteY5" fmla="*/ 2520838 h 2536316"/>
              <a:gd name="connsiteX6" fmla="*/ 738051 w 808059"/>
              <a:gd name="connsiteY6" fmla="*/ 2414821 h 2536316"/>
              <a:gd name="connsiteX7" fmla="*/ 22433 w 808059"/>
              <a:gd name="connsiteY7" fmla="*/ 1540177 h 2536316"/>
              <a:gd name="connsiteX8" fmla="*/ 181460 w 808059"/>
              <a:gd name="connsiteY8" fmla="*/ 1725707 h 2536316"/>
              <a:gd name="connsiteX9" fmla="*/ 194712 w 808059"/>
              <a:gd name="connsiteY9" fmla="*/ 1169116 h 2536316"/>
              <a:gd name="connsiteX10" fmla="*/ 751303 w 808059"/>
              <a:gd name="connsiteY10" fmla="*/ 108942 h 2536316"/>
              <a:gd name="connsiteX11" fmla="*/ 221216 w 808059"/>
              <a:gd name="connsiteY11" fmla="*/ 1089603 h 2536316"/>
              <a:gd name="connsiteX12" fmla="*/ 9181 w 808059"/>
              <a:gd name="connsiteY12" fmla="*/ 1275134 h 2536316"/>
              <a:gd name="connsiteX13" fmla="*/ 141703 w 808059"/>
              <a:gd name="connsiteY13" fmla="*/ 731794 h 2536316"/>
              <a:gd name="connsiteX14" fmla="*/ 366990 w 808059"/>
              <a:gd name="connsiteY14" fmla="*/ 2925 h 25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08059" h="2536316">
                <a:moveTo>
                  <a:pt x="366990" y="2925"/>
                </a:moveTo>
                <a:cubicBezTo>
                  <a:pt x="355947" y="51516"/>
                  <a:pt x="99738" y="764925"/>
                  <a:pt x="75442" y="1023342"/>
                </a:cubicBezTo>
                <a:cubicBezTo>
                  <a:pt x="51146" y="1281759"/>
                  <a:pt x="212381" y="1500420"/>
                  <a:pt x="221216" y="1553429"/>
                </a:cubicBezTo>
                <a:cubicBezTo>
                  <a:pt x="230051" y="1606438"/>
                  <a:pt x="66607" y="1211081"/>
                  <a:pt x="128451" y="1341394"/>
                </a:cubicBezTo>
                <a:cubicBezTo>
                  <a:pt x="190295" y="1471707"/>
                  <a:pt x="486260" y="2138733"/>
                  <a:pt x="592277" y="2335307"/>
                </a:cubicBezTo>
                <a:cubicBezTo>
                  <a:pt x="698294" y="2531881"/>
                  <a:pt x="740259" y="2507586"/>
                  <a:pt x="764555" y="2520838"/>
                </a:cubicBezTo>
                <a:cubicBezTo>
                  <a:pt x="788851" y="2534090"/>
                  <a:pt x="861738" y="2578264"/>
                  <a:pt x="738051" y="2414821"/>
                </a:cubicBezTo>
                <a:cubicBezTo>
                  <a:pt x="614364" y="2251378"/>
                  <a:pt x="115198" y="1655029"/>
                  <a:pt x="22433" y="1540177"/>
                </a:cubicBezTo>
                <a:cubicBezTo>
                  <a:pt x="-70332" y="1425325"/>
                  <a:pt x="152747" y="1787551"/>
                  <a:pt x="181460" y="1725707"/>
                </a:cubicBezTo>
                <a:cubicBezTo>
                  <a:pt x="210173" y="1663864"/>
                  <a:pt x="99738" y="1438577"/>
                  <a:pt x="194712" y="1169116"/>
                </a:cubicBezTo>
                <a:cubicBezTo>
                  <a:pt x="289686" y="899655"/>
                  <a:pt x="746886" y="122194"/>
                  <a:pt x="751303" y="108942"/>
                </a:cubicBezTo>
                <a:cubicBezTo>
                  <a:pt x="755720" y="95690"/>
                  <a:pt x="344903" y="895238"/>
                  <a:pt x="221216" y="1089603"/>
                </a:cubicBezTo>
                <a:cubicBezTo>
                  <a:pt x="97529" y="1283968"/>
                  <a:pt x="22433" y="1334769"/>
                  <a:pt x="9181" y="1275134"/>
                </a:cubicBezTo>
                <a:cubicBezTo>
                  <a:pt x="-4071" y="1215499"/>
                  <a:pt x="77651" y="939411"/>
                  <a:pt x="141703" y="731794"/>
                </a:cubicBezTo>
                <a:cubicBezTo>
                  <a:pt x="205755" y="524177"/>
                  <a:pt x="378033" y="-45666"/>
                  <a:pt x="366990" y="2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D78954C8-FD23-C93A-96AD-D4A0C7751394}"/>
              </a:ext>
            </a:extLst>
          </p:cNvPr>
          <p:cNvSpPr/>
          <p:nvPr/>
        </p:nvSpPr>
        <p:spPr>
          <a:xfrm>
            <a:off x="6972590" y="6889142"/>
            <a:ext cx="475142" cy="1396998"/>
          </a:xfrm>
          <a:custGeom>
            <a:avLst/>
            <a:gdLst>
              <a:gd name="connsiteX0" fmla="*/ 475132 w 475142"/>
              <a:gd name="connsiteY0" fmla="*/ 1988 h 1396998"/>
              <a:gd name="connsiteX1" fmla="*/ 64314 w 475142"/>
              <a:gd name="connsiteY1" fmla="*/ 757362 h 1396998"/>
              <a:gd name="connsiteX2" fmla="*/ 157080 w 475142"/>
              <a:gd name="connsiteY2" fmla="*/ 558580 h 1396998"/>
              <a:gd name="connsiteX3" fmla="*/ 11306 w 475142"/>
              <a:gd name="connsiteY3" fmla="*/ 863380 h 1396998"/>
              <a:gd name="connsiteX4" fmla="*/ 11306 w 475142"/>
              <a:gd name="connsiteY4" fmla="*/ 1366962 h 1396998"/>
              <a:gd name="connsiteX5" fmla="*/ 24558 w 475142"/>
              <a:gd name="connsiteY5" fmla="*/ 1234441 h 1396998"/>
              <a:gd name="connsiteX6" fmla="*/ 77567 w 475142"/>
              <a:gd name="connsiteY6" fmla="*/ 373049 h 1396998"/>
              <a:gd name="connsiteX7" fmla="*/ 77567 w 475142"/>
              <a:gd name="connsiteY7" fmla="*/ 532075 h 1396998"/>
              <a:gd name="connsiteX8" fmla="*/ 475132 w 475142"/>
              <a:gd name="connsiteY8" fmla="*/ 1988 h 139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142" h="1396998">
                <a:moveTo>
                  <a:pt x="475132" y="1988"/>
                </a:moveTo>
                <a:cubicBezTo>
                  <a:pt x="472923" y="39536"/>
                  <a:pt x="117323" y="664597"/>
                  <a:pt x="64314" y="757362"/>
                </a:cubicBezTo>
                <a:cubicBezTo>
                  <a:pt x="11305" y="850127"/>
                  <a:pt x="165915" y="540910"/>
                  <a:pt x="157080" y="558580"/>
                </a:cubicBezTo>
                <a:cubicBezTo>
                  <a:pt x="148245" y="576250"/>
                  <a:pt x="35602" y="728650"/>
                  <a:pt x="11306" y="863380"/>
                </a:cubicBezTo>
                <a:cubicBezTo>
                  <a:pt x="-12990" y="998110"/>
                  <a:pt x="9097" y="1305119"/>
                  <a:pt x="11306" y="1366962"/>
                </a:cubicBezTo>
                <a:cubicBezTo>
                  <a:pt x="13515" y="1428805"/>
                  <a:pt x="13514" y="1400093"/>
                  <a:pt x="24558" y="1234441"/>
                </a:cubicBezTo>
                <a:cubicBezTo>
                  <a:pt x="35602" y="1068789"/>
                  <a:pt x="68732" y="490110"/>
                  <a:pt x="77567" y="373049"/>
                </a:cubicBezTo>
                <a:cubicBezTo>
                  <a:pt x="86402" y="255988"/>
                  <a:pt x="13515" y="593918"/>
                  <a:pt x="77567" y="532075"/>
                </a:cubicBezTo>
                <a:cubicBezTo>
                  <a:pt x="141619" y="470232"/>
                  <a:pt x="477341" y="-35560"/>
                  <a:pt x="475132" y="1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06261F52-C3E9-7CB9-C4EF-B8E98FE2F01C}"/>
              </a:ext>
            </a:extLst>
          </p:cNvPr>
          <p:cNvSpPr/>
          <p:nvPr/>
        </p:nvSpPr>
        <p:spPr>
          <a:xfrm>
            <a:off x="2875142" y="5282731"/>
            <a:ext cx="752560" cy="2562507"/>
          </a:xfrm>
          <a:custGeom>
            <a:avLst/>
            <a:gdLst>
              <a:gd name="connsiteX0" fmla="*/ 504162 w 752560"/>
              <a:gd name="connsiteY0" fmla="*/ 4886 h 2562507"/>
              <a:gd name="connsiteX1" fmla="*/ 66841 w 752560"/>
              <a:gd name="connsiteY1" fmla="*/ 1144573 h 2562507"/>
              <a:gd name="connsiteX2" fmla="*/ 580 w 752560"/>
              <a:gd name="connsiteY2" fmla="*/ 1436121 h 2562507"/>
              <a:gd name="connsiteX3" fmla="*/ 53588 w 752560"/>
              <a:gd name="connsiteY3" fmla="*/ 1992712 h 2562507"/>
              <a:gd name="connsiteX4" fmla="*/ 40336 w 752560"/>
              <a:gd name="connsiteY4" fmla="*/ 1754173 h 2562507"/>
              <a:gd name="connsiteX5" fmla="*/ 239119 w 752560"/>
              <a:gd name="connsiteY5" fmla="*/ 2536052 h 2562507"/>
              <a:gd name="connsiteX6" fmla="*/ 212615 w 752560"/>
              <a:gd name="connsiteY6" fmla="*/ 2337269 h 2562507"/>
              <a:gd name="connsiteX7" fmla="*/ 93345 w 752560"/>
              <a:gd name="connsiteY7" fmla="*/ 1926452 h 2562507"/>
              <a:gd name="connsiteX8" fmla="*/ 371641 w 752560"/>
              <a:gd name="connsiteY8" fmla="*/ 972295 h 2562507"/>
              <a:gd name="connsiteX9" fmla="*/ 199362 w 752560"/>
              <a:gd name="connsiteY9" fmla="*/ 1621652 h 2562507"/>
              <a:gd name="connsiteX10" fmla="*/ 305380 w 752560"/>
              <a:gd name="connsiteY10" fmla="*/ 1263843 h 2562507"/>
              <a:gd name="connsiteX11" fmla="*/ 742701 w 752560"/>
              <a:gd name="connsiteY11" fmla="*/ 2072226 h 2562507"/>
              <a:gd name="connsiteX12" fmla="*/ 583675 w 752560"/>
              <a:gd name="connsiteY12" fmla="*/ 1701165 h 2562507"/>
              <a:gd name="connsiteX13" fmla="*/ 278875 w 752560"/>
              <a:gd name="connsiteY13" fmla="*/ 1104817 h 2562507"/>
              <a:gd name="connsiteX14" fmla="*/ 66841 w 752560"/>
              <a:gd name="connsiteY14" fmla="*/ 1621652 h 2562507"/>
              <a:gd name="connsiteX15" fmla="*/ 172858 w 752560"/>
              <a:gd name="connsiteY15" fmla="*/ 1104817 h 2562507"/>
              <a:gd name="connsiteX16" fmla="*/ 106597 w 752560"/>
              <a:gd name="connsiteY16" fmla="*/ 97652 h 2562507"/>
              <a:gd name="connsiteX17" fmla="*/ 66841 w 752560"/>
              <a:gd name="connsiteY17" fmla="*/ 707252 h 2562507"/>
              <a:gd name="connsiteX18" fmla="*/ 504162 w 752560"/>
              <a:gd name="connsiteY18" fmla="*/ 4886 h 256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2560" h="2562507">
                <a:moveTo>
                  <a:pt x="504162" y="4886"/>
                </a:moveTo>
                <a:cubicBezTo>
                  <a:pt x="504162" y="77773"/>
                  <a:pt x="150771" y="906034"/>
                  <a:pt x="66841" y="1144573"/>
                </a:cubicBezTo>
                <a:cubicBezTo>
                  <a:pt x="-17089" y="1383112"/>
                  <a:pt x="2789" y="1294765"/>
                  <a:pt x="580" y="1436121"/>
                </a:cubicBezTo>
                <a:cubicBezTo>
                  <a:pt x="-1629" y="1577477"/>
                  <a:pt x="46962" y="1939703"/>
                  <a:pt x="53588" y="1992712"/>
                </a:cubicBezTo>
                <a:cubicBezTo>
                  <a:pt x="60214" y="2045721"/>
                  <a:pt x="9414" y="1663616"/>
                  <a:pt x="40336" y="1754173"/>
                </a:cubicBezTo>
                <a:cubicBezTo>
                  <a:pt x="71258" y="1844730"/>
                  <a:pt x="210406" y="2438869"/>
                  <a:pt x="239119" y="2536052"/>
                </a:cubicBezTo>
                <a:cubicBezTo>
                  <a:pt x="267832" y="2633235"/>
                  <a:pt x="236911" y="2438869"/>
                  <a:pt x="212615" y="2337269"/>
                </a:cubicBezTo>
                <a:cubicBezTo>
                  <a:pt x="188319" y="2235669"/>
                  <a:pt x="66841" y="2153948"/>
                  <a:pt x="93345" y="1926452"/>
                </a:cubicBezTo>
                <a:cubicBezTo>
                  <a:pt x="119849" y="1698956"/>
                  <a:pt x="353972" y="1023095"/>
                  <a:pt x="371641" y="972295"/>
                </a:cubicBezTo>
                <a:cubicBezTo>
                  <a:pt x="389310" y="921495"/>
                  <a:pt x="210405" y="1573061"/>
                  <a:pt x="199362" y="1621652"/>
                </a:cubicBezTo>
                <a:cubicBezTo>
                  <a:pt x="188319" y="1670243"/>
                  <a:pt x="214823" y="1188747"/>
                  <a:pt x="305380" y="1263843"/>
                </a:cubicBezTo>
                <a:cubicBezTo>
                  <a:pt x="395936" y="1338939"/>
                  <a:pt x="696319" y="1999339"/>
                  <a:pt x="742701" y="2072226"/>
                </a:cubicBezTo>
                <a:cubicBezTo>
                  <a:pt x="789084" y="2145113"/>
                  <a:pt x="660979" y="1862400"/>
                  <a:pt x="583675" y="1701165"/>
                </a:cubicBezTo>
                <a:cubicBezTo>
                  <a:pt x="506371" y="1539930"/>
                  <a:pt x="365014" y="1118069"/>
                  <a:pt x="278875" y="1104817"/>
                </a:cubicBezTo>
                <a:cubicBezTo>
                  <a:pt x="192736" y="1091565"/>
                  <a:pt x="84510" y="1621652"/>
                  <a:pt x="66841" y="1621652"/>
                </a:cubicBezTo>
                <a:cubicBezTo>
                  <a:pt x="49172" y="1621652"/>
                  <a:pt x="166232" y="1358817"/>
                  <a:pt x="172858" y="1104817"/>
                </a:cubicBezTo>
                <a:cubicBezTo>
                  <a:pt x="179484" y="850817"/>
                  <a:pt x="124266" y="163913"/>
                  <a:pt x="106597" y="97652"/>
                </a:cubicBezTo>
                <a:cubicBezTo>
                  <a:pt x="88928" y="31391"/>
                  <a:pt x="4997" y="716087"/>
                  <a:pt x="66841" y="707252"/>
                </a:cubicBezTo>
                <a:cubicBezTo>
                  <a:pt x="128685" y="698417"/>
                  <a:pt x="504162" y="-68001"/>
                  <a:pt x="504162" y="4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BBFEA247-2FD1-E9BB-266C-65C7EE8FAE56}"/>
              </a:ext>
            </a:extLst>
          </p:cNvPr>
          <p:cNvSpPr/>
          <p:nvPr/>
        </p:nvSpPr>
        <p:spPr>
          <a:xfrm>
            <a:off x="4129711" y="1488874"/>
            <a:ext cx="2152679" cy="3408997"/>
          </a:xfrm>
          <a:custGeom>
            <a:avLst/>
            <a:gdLst>
              <a:gd name="connsiteX0" fmla="*/ 2151819 w 2152679"/>
              <a:gd name="connsiteY0" fmla="*/ 8622 h 3408997"/>
              <a:gd name="connsiteX1" fmla="*/ 1436202 w 2152679"/>
              <a:gd name="connsiteY1" fmla="*/ 512204 h 3408997"/>
              <a:gd name="connsiteX2" fmla="*/ 1144654 w 2152679"/>
              <a:gd name="connsiteY2" fmla="*/ 1307335 h 3408997"/>
              <a:gd name="connsiteX3" fmla="*/ 1197663 w 2152679"/>
              <a:gd name="connsiteY3" fmla="*/ 830256 h 3408997"/>
              <a:gd name="connsiteX4" fmla="*/ 256759 w 2152679"/>
              <a:gd name="connsiteY4" fmla="*/ 2579543 h 3408997"/>
              <a:gd name="connsiteX5" fmla="*/ 323019 w 2152679"/>
              <a:gd name="connsiteY5" fmla="*/ 2341004 h 3408997"/>
              <a:gd name="connsiteX6" fmla="*/ 84480 w 2152679"/>
              <a:gd name="connsiteY6" fmla="*/ 3374674 h 3408997"/>
              <a:gd name="connsiteX7" fmla="*/ 150741 w 2152679"/>
              <a:gd name="connsiteY7" fmla="*/ 3096378 h 3408997"/>
              <a:gd name="connsiteX8" fmla="*/ 389280 w 2152679"/>
              <a:gd name="connsiteY8" fmla="*/ 2447022 h 3408997"/>
              <a:gd name="connsiteX9" fmla="*/ 1462706 w 2152679"/>
              <a:gd name="connsiteY9" fmla="*/ 194152 h 3408997"/>
              <a:gd name="connsiteX10" fmla="*/ 1025385 w 2152679"/>
              <a:gd name="connsiteY10" fmla="*/ 817004 h 3408997"/>
              <a:gd name="connsiteX11" fmla="*/ 4967 w 2152679"/>
              <a:gd name="connsiteY11" fmla="*/ 2473526 h 3408997"/>
              <a:gd name="connsiteX12" fmla="*/ 667576 w 2152679"/>
              <a:gd name="connsiteY12" fmla="*/ 1413352 h 3408997"/>
              <a:gd name="connsiteX13" fmla="*/ 1383193 w 2152679"/>
              <a:gd name="connsiteY13" fmla="*/ 48378 h 3408997"/>
              <a:gd name="connsiteX14" fmla="*/ 945872 w 2152679"/>
              <a:gd name="connsiteY14" fmla="*/ 909769 h 3408997"/>
              <a:gd name="connsiteX15" fmla="*/ 1568724 w 2152679"/>
              <a:gd name="connsiteY15" fmla="*/ 247161 h 3408997"/>
              <a:gd name="connsiteX16" fmla="*/ 2151819 w 2152679"/>
              <a:gd name="connsiteY16" fmla="*/ 8622 h 3408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52679" h="3408997">
                <a:moveTo>
                  <a:pt x="2151819" y="8622"/>
                </a:moveTo>
                <a:cubicBezTo>
                  <a:pt x="2129732" y="52796"/>
                  <a:pt x="1604063" y="295752"/>
                  <a:pt x="1436202" y="512204"/>
                </a:cubicBezTo>
                <a:cubicBezTo>
                  <a:pt x="1268341" y="728656"/>
                  <a:pt x="1184410" y="1254326"/>
                  <a:pt x="1144654" y="1307335"/>
                </a:cubicBezTo>
                <a:cubicBezTo>
                  <a:pt x="1104897" y="1360344"/>
                  <a:pt x="1345645" y="618221"/>
                  <a:pt x="1197663" y="830256"/>
                </a:cubicBezTo>
                <a:cubicBezTo>
                  <a:pt x="1049681" y="1042291"/>
                  <a:pt x="402533" y="2327752"/>
                  <a:pt x="256759" y="2579543"/>
                </a:cubicBezTo>
                <a:cubicBezTo>
                  <a:pt x="110985" y="2831334"/>
                  <a:pt x="351732" y="2208482"/>
                  <a:pt x="323019" y="2341004"/>
                </a:cubicBezTo>
                <a:cubicBezTo>
                  <a:pt x="294306" y="2473526"/>
                  <a:pt x="113193" y="3248778"/>
                  <a:pt x="84480" y="3374674"/>
                </a:cubicBezTo>
                <a:cubicBezTo>
                  <a:pt x="55767" y="3500570"/>
                  <a:pt x="99941" y="3250987"/>
                  <a:pt x="150741" y="3096378"/>
                </a:cubicBezTo>
                <a:cubicBezTo>
                  <a:pt x="201541" y="2941769"/>
                  <a:pt x="170619" y="2930726"/>
                  <a:pt x="389280" y="2447022"/>
                </a:cubicBezTo>
                <a:cubicBezTo>
                  <a:pt x="607941" y="1963318"/>
                  <a:pt x="1356688" y="465822"/>
                  <a:pt x="1462706" y="194152"/>
                </a:cubicBezTo>
                <a:cubicBezTo>
                  <a:pt x="1568724" y="-77518"/>
                  <a:pt x="1268341" y="437108"/>
                  <a:pt x="1025385" y="817004"/>
                </a:cubicBezTo>
                <a:cubicBezTo>
                  <a:pt x="782428" y="1196900"/>
                  <a:pt x="64602" y="2374135"/>
                  <a:pt x="4967" y="2473526"/>
                </a:cubicBezTo>
                <a:cubicBezTo>
                  <a:pt x="-54668" y="2572917"/>
                  <a:pt x="437872" y="1817543"/>
                  <a:pt x="667576" y="1413352"/>
                </a:cubicBezTo>
                <a:cubicBezTo>
                  <a:pt x="897280" y="1009161"/>
                  <a:pt x="1336810" y="132308"/>
                  <a:pt x="1383193" y="48378"/>
                </a:cubicBezTo>
                <a:cubicBezTo>
                  <a:pt x="1429576" y="-35552"/>
                  <a:pt x="914950" y="876639"/>
                  <a:pt x="945872" y="909769"/>
                </a:cubicBezTo>
                <a:cubicBezTo>
                  <a:pt x="976794" y="942899"/>
                  <a:pt x="1372150" y="397352"/>
                  <a:pt x="1568724" y="247161"/>
                </a:cubicBezTo>
                <a:cubicBezTo>
                  <a:pt x="1765298" y="96970"/>
                  <a:pt x="2173906" y="-35552"/>
                  <a:pt x="2151819" y="8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D098D82D-1FC3-ECBA-08E4-141D79E304CA}"/>
              </a:ext>
            </a:extLst>
          </p:cNvPr>
          <p:cNvSpPr/>
          <p:nvPr/>
        </p:nvSpPr>
        <p:spPr>
          <a:xfrm>
            <a:off x="4300635" y="2605176"/>
            <a:ext cx="967940" cy="4243088"/>
          </a:xfrm>
          <a:custGeom>
            <a:avLst/>
            <a:gdLst>
              <a:gd name="connsiteX0" fmla="*/ 907469 w 967940"/>
              <a:gd name="connsiteY0" fmla="*/ 124772 h 4243088"/>
              <a:gd name="connsiteX1" fmla="*/ 880965 w 967940"/>
              <a:gd name="connsiteY1" fmla="*/ 270546 h 4243088"/>
              <a:gd name="connsiteX2" fmla="*/ 218356 w 967940"/>
              <a:gd name="connsiteY2" fmla="*/ 1927067 h 4243088"/>
              <a:gd name="connsiteX3" fmla="*/ 6322 w 967940"/>
              <a:gd name="connsiteY3" fmla="*/ 2854720 h 4243088"/>
              <a:gd name="connsiteX4" fmla="*/ 72582 w 967940"/>
              <a:gd name="connsiteY4" fmla="*/ 2589676 h 4243088"/>
              <a:gd name="connsiteX5" fmla="*/ 244861 w 967940"/>
              <a:gd name="connsiteY5" fmla="*/ 1701781 h 4243088"/>
              <a:gd name="connsiteX6" fmla="*/ 231608 w 967940"/>
              <a:gd name="connsiteY6" fmla="*/ 2086094 h 4243088"/>
              <a:gd name="connsiteX7" fmla="*/ 311122 w 967940"/>
              <a:gd name="connsiteY7" fmla="*/ 3331798 h 4243088"/>
              <a:gd name="connsiteX8" fmla="*/ 112339 w 967940"/>
              <a:gd name="connsiteY8" fmla="*/ 4219694 h 4243088"/>
              <a:gd name="connsiteX9" fmla="*/ 218356 w 967940"/>
              <a:gd name="connsiteY9" fmla="*/ 3954650 h 4243088"/>
              <a:gd name="connsiteX10" fmla="*/ 417139 w 967940"/>
              <a:gd name="connsiteY10" fmla="*/ 3623346 h 4243088"/>
              <a:gd name="connsiteX11" fmla="*/ 350878 w 967940"/>
              <a:gd name="connsiteY11" fmla="*/ 3716111 h 4243088"/>
              <a:gd name="connsiteX12" fmla="*/ 297869 w 967940"/>
              <a:gd name="connsiteY12" fmla="*/ 3186024 h 4243088"/>
              <a:gd name="connsiteX13" fmla="*/ 218356 w 967940"/>
              <a:gd name="connsiteY13" fmla="*/ 2457154 h 4243088"/>
              <a:gd name="connsiteX14" fmla="*/ 258113 w 967940"/>
              <a:gd name="connsiteY14" fmla="*/ 2881224 h 4243088"/>
              <a:gd name="connsiteX15" fmla="*/ 642426 w 967940"/>
              <a:gd name="connsiteY15" fmla="*/ 1940320 h 4243088"/>
              <a:gd name="connsiteX16" fmla="*/ 311122 w 967940"/>
              <a:gd name="connsiteY16" fmla="*/ 2616181 h 4243088"/>
              <a:gd name="connsiteX17" fmla="*/ 284617 w 967940"/>
              <a:gd name="connsiteY17" fmla="*/ 2377641 h 4243088"/>
              <a:gd name="connsiteX18" fmla="*/ 218356 w 967940"/>
              <a:gd name="connsiteY18" fmla="*/ 1794546 h 4243088"/>
              <a:gd name="connsiteX19" fmla="*/ 562913 w 967940"/>
              <a:gd name="connsiteY19" fmla="*/ 959659 h 4243088"/>
              <a:gd name="connsiteX20" fmla="*/ 430391 w 967940"/>
              <a:gd name="connsiteY20" fmla="*/ 1145189 h 4243088"/>
              <a:gd name="connsiteX21" fmla="*/ 933974 w 967940"/>
              <a:gd name="connsiteY21" fmla="*/ 71763 h 4243088"/>
              <a:gd name="connsiteX22" fmla="*/ 907469 w 967940"/>
              <a:gd name="connsiteY22" fmla="*/ 124772 h 424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67940" h="4243088">
                <a:moveTo>
                  <a:pt x="907469" y="124772"/>
                </a:moveTo>
                <a:cubicBezTo>
                  <a:pt x="898634" y="157903"/>
                  <a:pt x="995817" y="-29837"/>
                  <a:pt x="880965" y="270546"/>
                </a:cubicBezTo>
                <a:cubicBezTo>
                  <a:pt x="766113" y="570929"/>
                  <a:pt x="364130" y="1496371"/>
                  <a:pt x="218356" y="1927067"/>
                </a:cubicBezTo>
                <a:cubicBezTo>
                  <a:pt x="72582" y="2357763"/>
                  <a:pt x="30618" y="2744285"/>
                  <a:pt x="6322" y="2854720"/>
                </a:cubicBezTo>
                <a:cubicBezTo>
                  <a:pt x="-17974" y="2965155"/>
                  <a:pt x="32825" y="2781833"/>
                  <a:pt x="72582" y="2589676"/>
                </a:cubicBezTo>
                <a:cubicBezTo>
                  <a:pt x="112338" y="2397520"/>
                  <a:pt x="218357" y="1785711"/>
                  <a:pt x="244861" y="1701781"/>
                </a:cubicBezTo>
                <a:cubicBezTo>
                  <a:pt x="271365" y="1617851"/>
                  <a:pt x="220565" y="1814425"/>
                  <a:pt x="231608" y="2086094"/>
                </a:cubicBezTo>
                <a:cubicBezTo>
                  <a:pt x="242651" y="2357763"/>
                  <a:pt x="331000" y="2976198"/>
                  <a:pt x="311122" y="3331798"/>
                </a:cubicBezTo>
                <a:cubicBezTo>
                  <a:pt x="291244" y="3687398"/>
                  <a:pt x="127800" y="4115885"/>
                  <a:pt x="112339" y="4219694"/>
                </a:cubicBezTo>
                <a:cubicBezTo>
                  <a:pt x="96878" y="4323503"/>
                  <a:pt x="167556" y="4054041"/>
                  <a:pt x="218356" y="3954650"/>
                </a:cubicBezTo>
                <a:cubicBezTo>
                  <a:pt x="269156" y="3855259"/>
                  <a:pt x="395052" y="3663102"/>
                  <a:pt x="417139" y="3623346"/>
                </a:cubicBezTo>
                <a:cubicBezTo>
                  <a:pt x="439226" y="3583590"/>
                  <a:pt x="370756" y="3788998"/>
                  <a:pt x="350878" y="3716111"/>
                </a:cubicBezTo>
                <a:cubicBezTo>
                  <a:pt x="331000" y="3643224"/>
                  <a:pt x="319956" y="3395850"/>
                  <a:pt x="297869" y="3186024"/>
                </a:cubicBezTo>
                <a:cubicBezTo>
                  <a:pt x="275782" y="2976198"/>
                  <a:pt x="224982" y="2507954"/>
                  <a:pt x="218356" y="2457154"/>
                </a:cubicBezTo>
                <a:cubicBezTo>
                  <a:pt x="211730" y="2406354"/>
                  <a:pt x="187435" y="2967363"/>
                  <a:pt x="258113" y="2881224"/>
                </a:cubicBezTo>
                <a:cubicBezTo>
                  <a:pt x="328791" y="2795085"/>
                  <a:pt x="633591" y="1984494"/>
                  <a:pt x="642426" y="1940320"/>
                </a:cubicBezTo>
                <a:cubicBezTo>
                  <a:pt x="651261" y="1896146"/>
                  <a:pt x="370757" y="2543294"/>
                  <a:pt x="311122" y="2616181"/>
                </a:cubicBezTo>
                <a:cubicBezTo>
                  <a:pt x="251487" y="2689068"/>
                  <a:pt x="300078" y="2514580"/>
                  <a:pt x="284617" y="2377641"/>
                </a:cubicBezTo>
                <a:cubicBezTo>
                  <a:pt x="269156" y="2240702"/>
                  <a:pt x="171973" y="2030876"/>
                  <a:pt x="218356" y="1794546"/>
                </a:cubicBezTo>
                <a:cubicBezTo>
                  <a:pt x="264739" y="1558216"/>
                  <a:pt x="527574" y="1067885"/>
                  <a:pt x="562913" y="959659"/>
                </a:cubicBezTo>
                <a:cubicBezTo>
                  <a:pt x="598252" y="851433"/>
                  <a:pt x="368548" y="1293172"/>
                  <a:pt x="430391" y="1145189"/>
                </a:cubicBezTo>
                <a:cubicBezTo>
                  <a:pt x="492234" y="997206"/>
                  <a:pt x="847835" y="246250"/>
                  <a:pt x="933974" y="71763"/>
                </a:cubicBezTo>
                <a:cubicBezTo>
                  <a:pt x="1020113" y="-102724"/>
                  <a:pt x="916304" y="91641"/>
                  <a:pt x="907469" y="124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23D1CF78-1E74-FED2-6DF0-52E369E910A6}"/>
              </a:ext>
            </a:extLst>
          </p:cNvPr>
          <p:cNvSpPr/>
          <p:nvPr/>
        </p:nvSpPr>
        <p:spPr>
          <a:xfrm>
            <a:off x="3882296" y="1166191"/>
            <a:ext cx="2374585" cy="4202329"/>
          </a:xfrm>
          <a:custGeom>
            <a:avLst/>
            <a:gdLst>
              <a:gd name="connsiteX0" fmla="*/ 2372730 w 2374585"/>
              <a:gd name="connsiteY0" fmla="*/ 0 h 4202329"/>
              <a:gd name="connsiteX1" fmla="*/ 1551095 w 2374585"/>
              <a:gd name="connsiteY1" fmla="*/ 397566 h 4202329"/>
              <a:gd name="connsiteX2" fmla="*/ 861982 w 2374585"/>
              <a:gd name="connsiteY2" fmla="*/ 1232452 h 4202329"/>
              <a:gd name="connsiteX3" fmla="*/ 981252 w 2374585"/>
              <a:gd name="connsiteY3" fmla="*/ 1060174 h 4202329"/>
              <a:gd name="connsiteX4" fmla="*/ 252382 w 2374585"/>
              <a:gd name="connsiteY4" fmla="*/ 2464905 h 4202329"/>
              <a:gd name="connsiteX5" fmla="*/ 411408 w 2374585"/>
              <a:gd name="connsiteY5" fmla="*/ 2292626 h 4202329"/>
              <a:gd name="connsiteX6" fmla="*/ 252382 w 2374585"/>
              <a:gd name="connsiteY6" fmla="*/ 3087757 h 4202329"/>
              <a:gd name="connsiteX7" fmla="*/ 252382 w 2374585"/>
              <a:gd name="connsiteY7" fmla="*/ 4147931 h 4202329"/>
              <a:gd name="connsiteX8" fmla="*/ 265634 w 2374585"/>
              <a:gd name="connsiteY8" fmla="*/ 3988905 h 4202329"/>
              <a:gd name="connsiteX9" fmla="*/ 225878 w 2374585"/>
              <a:gd name="connsiteY9" fmla="*/ 3472070 h 4202329"/>
              <a:gd name="connsiteX10" fmla="*/ 133113 w 2374585"/>
              <a:gd name="connsiteY10" fmla="*/ 2478157 h 4202329"/>
              <a:gd name="connsiteX11" fmla="*/ 66852 w 2374585"/>
              <a:gd name="connsiteY11" fmla="*/ 2835966 h 4202329"/>
              <a:gd name="connsiteX12" fmla="*/ 591 w 2374585"/>
              <a:gd name="connsiteY12" fmla="*/ 3538331 h 4202329"/>
              <a:gd name="connsiteX13" fmla="*/ 106608 w 2374585"/>
              <a:gd name="connsiteY13" fmla="*/ 2743200 h 4202329"/>
              <a:gd name="connsiteX14" fmla="*/ 702956 w 2374585"/>
              <a:gd name="connsiteY14" fmla="*/ 1325218 h 4202329"/>
              <a:gd name="connsiteX15" fmla="*/ 451165 w 2374585"/>
              <a:gd name="connsiteY15" fmla="*/ 1722783 h 4202329"/>
              <a:gd name="connsiteX16" fmla="*/ 1643861 w 2374585"/>
              <a:gd name="connsiteY16" fmla="*/ 424070 h 4202329"/>
              <a:gd name="connsiteX17" fmla="*/ 1021008 w 2374585"/>
              <a:gd name="connsiteY17" fmla="*/ 1020418 h 4202329"/>
              <a:gd name="connsiteX18" fmla="*/ 1537843 w 2374585"/>
              <a:gd name="connsiteY18" fmla="*/ 238539 h 4202329"/>
              <a:gd name="connsiteX19" fmla="*/ 1365565 w 2374585"/>
              <a:gd name="connsiteY19" fmla="*/ 410818 h 4202329"/>
              <a:gd name="connsiteX20" fmla="*/ 1776382 w 2374585"/>
              <a:gd name="connsiteY20" fmla="*/ 132522 h 4202329"/>
              <a:gd name="connsiteX21" fmla="*/ 1312556 w 2374585"/>
              <a:gd name="connsiteY21" fmla="*/ 397566 h 4202329"/>
              <a:gd name="connsiteX22" fmla="*/ 2372730 w 2374585"/>
              <a:gd name="connsiteY22" fmla="*/ 0 h 420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374585" h="4202329">
                <a:moveTo>
                  <a:pt x="2372730" y="0"/>
                </a:moveTo>
                <a:cubicBezTo>
                  <a:pt x="2412486" y="0"/>
                  <a:pt x="1802886" y="192157"/>
                  <a:pt x="1551095" y="397566"/>
                </a:cubicBezTo>
                <a:cubicBezTo>
                  <a:pt x="1299304" y="602975"/>
                  <a:pt x="956956" y="1122017"/>
                  <a:pt x="861982" y="1232452"/>
                </a:cubicBezTo>
                <a:cubicBezTo>
                  <a:pt x="767008" y="1342887"/>
                  <a:pt x="1082852" y="854765"/>
                  <a:pt x="981252" y="1060174"/>
                </a:cubicBezTo>
                <a:cubicBezTo>
                  <a:pt x="879652" y="1265583"/>
                  <a:pt x="347356" y="2259496"/>
                  <a:pt x="252382" y="2464905"/>
                </a:cubicBezTo>
                <a:cubicBezTo>
                  <a:pt x="157408" y="2670314"/>
                  <a:pt x="411408" y="2188817"/>
                  <a:pt x="411408" y="2292626"/>
                </a:cubicBezTo>
                <a:cubicBezTo>
                  <a:pt x="411408" y="2396435"/>
                  <a:pt x="278886" y="2778540"/>
                  <a:pt x="252382" y="3087757"/>
                </a:cubicBezTo>
                <a:cubicBezTo>
                  <a:pt x="225878" y="3396974"/>
                  <a:pt x="252382" y="4147931"/>
                  <a:pt x="252382" y="4147931"/>
                </a:cubicBezTo>
                <a:cubicBezTo>
                  <a:pt x="254591" y="4298122"/>
                  <a:pt x="270051" y="4101548"/>
                  <a:pt x="265634" y="3988905"/>
                </a:cubicBezTo>
                <a:cubicBezTo>
                  <a:pt x="261217" y="3876262"/>
                  <a:pt x="247965" y="3723861"/>
                  <a:pt x="225878" y="3472070"/>
                </a:cubicBezTo>
                <a:cubicBezTo>
                  <a:pt x="203791" y="3220279"/>
                  <a:pt x="159617" y="2584174"/>
                  <a:pt x="133113" y="2478157"/>
                </a:cubicBezTo>
                <a:cubicBezTo>
                  <a:pt x="106609" y="2372140"/>
                  <a:pt x="88939" y="2659270"/>
                  <a:pt x="66852" y="2835966"/>
                </a:cubicBezTo>
                <a:cubicBezTo>
                  <a:pt x="44765" y="3012662"/>
                  <a:pt x="-6035" y="3553792"/>
                  <a:pt x="591" y="3538331"/>
                </a:cubicBezTo>
                <a:cubicBezTo>
                  <a:pt x="7217" y="3522870"/>
                  <a:pt x="-10453" y="3112052"/>
                  <a:pt x="106608" y="2743200"/>
                </a:cubicBezTo>
                <a:cubicBezTo>
                  <a:pt x="223669" y="2374348"/>
                  <a:pt x="645530" y="1495287"/>
                  <a:pt x="702956" y="1325218"/>
                </a:cubicBezTo>
                <a:cubicBezTo>
                  <a:pt x="760382" y="1155149"/>
                  <a:pt x="294348" y="1872974"/>
                  <a:pt x="451165" y="1722783"/>
                </a:cubicBezTo>
                <a:cubicBezTo>
                  <a:pt x="607982" y="1572592"/>
                  <a:pt x="1548887" y="541131"/>
                  <a:pt x="1643861" y="424070"/>
                </a:cubicBezTo>
                <a:cubicBezTo>
                  <a:pt x="1738835" y="307009"/>
                  <a:pt x="1038678" y="1051340"/>
                  <a:pt x="1021008" y="1020418"/>
                </a:cubicBezTo>
                <a:cubicBezTo>
                  <a:pt x="1003338" y="989496"/>
                  <a:pt x="1480417" y="340139"/>
                  <a:pt x="1537843" y="238539"/>
                </a:cubicBezTo>
                <a:cubicBezTo>
                  <a:pt x="1595269" y="136939"/>
                  <a:pt x="1325809" y="428487"/>
                  <a:pt x="1365565" y="410818"/>
                </a:cubicBezTo>
                <a:cubicBezTo>
                  <a:pt x="1405321" y="393149"/>
                  <a:pt x="1785217" y="134731"/>
                  <a:pt x="1776382" y="132522"/>
                </a:cubicBezTo>
                <a:cubicBezTo>
                  <a:pt x="1767547" y="130313"/>
                  <a:pt x="1213165" y="413027"/>
                  <a:pt x="1312556" y="397566"/>
                </a:cubicBezTo>
                <a:cubicBezTo>
                  <a:pt x="1411947" y="382105"/>
                  <a:pt x="2332974" y="0"/>
                  <a:pt x="23727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C5461592-8468-C6F5-41E3-670CF1DE1083}"/>
              </a:ext>
            </a:extLst>
          </p:cNvPr>
          <p:cNvSpPr/>
          <p:nvPr/>
        </p:nvSpPr>
        <p:spPr>
          <a:xfrm>
            <a:off x="3313967" y="1635432"/>
            <a:ext cx="1785242" cy="5275331"/>
          </a:xfrm>
          <a:custGeom>
            <a:avLst/>
            <a:gdLst>
              <a:gd name="connsiteX0" fmla="*/ 1774868 w 1785242"/>
              <a:gd name="connsiteY0" fmla="*/ 21090 h 5275331"/>
              <a:gd name="connsiteX1" fmla="*/ 436398 w 1785242"/>
              <a:gd name="connsiteY1" fmla="*/ 1969159 h 5275331"/>
              <a:gd name="connsiteX2" fmla="*/ 661685 w 1785242"/>
              <a:gd name="connsiteY2" fmla="*/ 1743872 h 5275331"/>
              <a:gd name="connsiteX3" fmla="*/ 144850 w 1785242"/>
              <a:gd name="connsiteY3" fmla="*/ 2923316 h 5275331"/>
              <a:gd name="connsiteX4" fmla="*/ 383390 w 1785242"/>
              <a:gd name="connsiteY4" fmla="*/ 2592011 h 5275331"/>
              <a:gd name="connsiteX5" fmla="*/ 131598 w 1785242"/>
              <a:gd name="connsiteY5" fmla="*/ 3678690 h 5275331"/>
              <a:gd name="connsiteX6" fmla="*/ 383390 w 1785242"/>
              <a:gd name="connsiteY6" fmla="*/ 3175107 h 5275331"/>
              <a:gd name="connsiteX7" fmla="*/ 91842 w 1785242"/>
              <a:gd name="connsiteY7" fmla="*/ 4129264 h 5275331"/>
              <a:gd name="connsiteX8" fmla="*/ 118346 w 1785242"/>
              <a:gd name="connsiteY8" fmla="*/ 5202690 h 5275331"/>
              <a:gd name="connsiteX9" fmla="*/ 105094 w 1785242"/>
              <a:gd name="connsiteY9" fmla="*/ 5017159 h 5275331"/>
              <a:gd name="connsiteX10" fmla="*/ 52085 w 1785242"/>
              <a:gd name="connsiteY10" fmla="*/ 3718446 h 5275331"/>
              <a:gd name="connsiteX11" fmla="*/ 52085 w 1785242"/>
              <a:gd name="connsiteY11" fmla="*/ 4009994 h 5275331"/>
              <a:gd name="connsiteX12" fmla="*/ 727946 w 1785242"/>
              <a:gd name="connsiteY12" fmla="*/ 1863142 h 5275331"/>
              <a:gd name="connsiteX13" fmla="*/ 476155 w 1785242"/>
              <a:gd name="connsiteY13" fmla="*/ 2287211 h 5275331"/>
              <a:gd name="connsiteX14" fmla="*/ 1019494 w 1785242"/>
              <a:gd name="connsiteY14" fmla="*/ 1227038 h 5275331"/>
              <a:gd name="connsiteX15" fmla="*/ 741198 w 1785242"/>
              <a:gd name="connsiteY15" fmla="*/ 1505333 h 5275331"/>
              <a:gd name="connsiteX16" fmla="*/ 1350798 w 1785242"/>
              <a:gd name="connsiteY16" fmla="*/ 511420 h 5275331"/>
              <a:gd name="connsiteX17" fmla="*/ 1072503 w 1785242"/>
              <a:gd name="connsiteY17" fmla="*/ 908985 h 5275331"/>
              <a:gd name="connsiteX18" fmla="*/ 1774868 w 1785242"/>
              <a:gd name="connsiteY18" fmla="*/ 21090 h 527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5242" h="5275331">
                <a:moveTo>
                  <a:pt x="1774868" y="21090"/>
                </a:moveTo>
                <a:cubicBezTo>
                  <a:pt x="1668850" y="197786"/>
                  <a:pt x="621928" y="1682029"/>
                  <a:pt x="436398" y="1969159"/>
                </a:cubicBezTo>
                <a:cubicBezTo>
                  <a:pt x="250867" y="2256289"/>
                  <a:pt x="710276" y="1584846"/>
                  <a:pt x="661685" y="1743872"/>
                </a:cubicBezTo>
                <a:cubicBezTo>
                  <a:pt x="613094" y="1902898"/>
                  <a:pt x="191232" y="2781960"/>
                  <a:pt x="144850" y="2923316"/>
                </a:cubicBezTo>
                <a:cubicBezTo>
                  <a:pt x="98468" y="3064672"/>
                  <a:pt x="385599" y="2466115"/>
                  <a:pt x="383390" y="2592011"/>
                </a:cubicBezTo>
                <a:cubicBezTo>
                  <a:pt x="381181" y="2717907"/>
                  <a:pt x="131598" y="3581507"/>
                  <a:pt x="131598" y="3678690"/>
                </a:cubicBezTo>
                <a:cubicBezTo>
                  <a:pt x="131598" y="3775873"/>
                  <a:pt x="390016" y="3100011"/>
                  <a:pt x="383390" y="3175107"/>
                </a:cubicBezTo>
                <a:cubicBezTo>
                  <a:pt x="376764" y="3250203"/>
                  <a:pt x="136016" y="3791334"/>
                  <a:pt x="91842" y="4129264"/>
                </a:cubicBezTo>
                <a:cubicBezTo>
                  <a:pt x="47668" y="4467194"/>
                  <a:pt x="116137" y="5054708"/>
                  <a:pt x="118346" y="5202690"/>
                </a:cubicBezTo>
                <a:cubicBezTo>
                  <a:pt x="120555" y="5350672"/>
                  <a:pt x="116137" y="5264533"/>
                  <a:pt x="105094" y="5017159"/>
                </a:cubicBezTo>
                <a:cubicBezTo>
                  <a:pt x="94051" y="4769785"/>
                  <a:pt x="60920" y="3886307"/>
                  <a:pt x="52085" y="3718446"/>
                </a:cubicBezTo>
                <a:cubicBezTo>
                  <a:pt x="43250" y="3550585"/>
                  <a:pt x="-60558" y="4319211"/>
                  <a:pt x="52085" y="4009994"/>
                </a:cubicBezTo>
                <a:cubicBezTo>
                  <a:pt x="164728" y="3700777"/>
                  <a:pt x="657268" y="2150272"/>
                  <a:pt x="727946" y="1863142"/>
                </a:cubicBezTo>
                <a:cubicBezTo>
                  <a:pt x="798624" y="1576012"/>
                  <a:pt x="427564" y="2393228"/>
                  <a:pt x="476155" y="2287211"/>
                </a:cubicBezTo>
                <a:cubicBezTo>
                  <a:pt x="524746" y="2181194"/>
                  <a:pt x="975320" y="1357351"/>
                  <a:pt x="1019494" y="1227038"/>
                </a:cubicBezTo>
                <a:cubicBezTo>
                  <a:pt x="1063668" y="1096725"/>
                  <a:pt x="685981" y="1624603"/>
                  <a:pt x="741198" y="1505333"/>
                </a:cubicBezTo>
                <a:cubicBezTo>
                  <a:pt x="796415" y="1386063"/>
                  <a:pt x="1295581" y="610811"/>
                  <a:pt x="1350798" y="511420"/>
                </a:cubicBezTo>
                <a:cubicBezTo>
                  <a:pt x="1406015" y="412029"/>
                  <a:pt x="1004033" y="984081"/>
                  <a:pt x="1072503" y="908985"/>
                </a:cubicBezTo>
                <a:cubicBezTo>
                  <a:pt x="1140973" y="833889"/>
                  <a:pt x="1880886" y="-155606"/>
                  <a:pt x="1774868" y="21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26422C64-769B-C8E0-614F-CC56A5C676D6}"/>
              </a:ext>
            </a:extLst>
          </p:cNvPr>
          <p:cNvSpPr/>
          <p:nvPr/>
        </p:nvSpPr>
        <p:spPr>
          <a:xfrm>
            <a:off x="5154562" y="1073278"/>
            <a:ext cx="1286388" cy="782946"/>
          </a:xfrm>
          <a:custGeom>
            <a:avLst/>
            <a:gdLst>
              <a:gd name="connsiteX0" fmla="*/ 1285995 w 1286388"/>
              <a:gd name="connsiteY0" fmla="*/ 238687 h 782946"/>
              <a:gd name="connsiteX1" fmla="*/ 729403 w 1286388"/>
              <a:gd name="connsiteY1" fmla="*/ 251939 h 782946"/>
              <a:gd name="connsiteX2" fmla="*/ 13786 w 1286388"/>
              <a:gd name="connsiteY2" fmla="*/ 782026 h 782946"/>
              <a:gd name="connsiteX3" fmla="*/ 649890 w 1286388"/>
              <a:gd name="connsiteY3" fmla="*/ 106165 h 782946"/>
              <a:gd name="connsiteX4" fmla="*/ 534 w 1286388"/>
              <a:gd name="connsiteY4" fmla="*/ 397713 h 782946"/>
              <a:gd name="connsiteX5" fmla="*/ 782412 w 1286388"/>
              <a:gd name="connsiteY5" fmla="*/ 148 h 782946"/>
              <a:gd name="connsiteX6" fmla="*/ 292081 w 1286388"/>
              <a:gd name="connsiteY6" fmla="*/ 450722 h 782946"/>
              <a:gd name="connsiteX7" fmla="*/ 808916 w 1286388"/>
              <a:gd name="connsiteY7" fmla="*/ 212183 h 782946"/>
              <a:gd name="connsiteX8" fmla="*/ 1285995 w 1286388"/>
              <a:gd name="connsiteY8" fmla="*/ 238687 h 78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388" h="782946">
                <a:moveTo>
                  <a:pt x="1285995" y="238687"/>
                </a:moveTo>
                <a:cubicBezTo>
                  <a:pt x="1272743" y="245313"/>
                  <a:pt x="941438" y="161382"/>
                  <a:pt x="729403" y="251939"/>
                </a:cubicBezTo>
                <a:cubicBezTo>
                  <a:pt x="517368" y="342496"/>
                  <a:pt x="27038" y="806322"/>
                  <a:pt x="13786" y="782026"/>
                </a:cubicBezTo>
                <a:cubicBezTo>
                  <a:pt x="534" y="757730"/>
                  <a:pt x="652099" y="170217"/>
                  <a:pt x="649890" y="106165"/>
                </a:cubicBezTo>
                <a:cubicBezTo>
                  <a:pt x="647681" y="42113"/>
                  <a:pt x="-21553" y="415383"/>
                  <a:pt x="534" y="397713"/>
                </a:cubicBezTo>
                <a:cubicBezTo>
                  <a:pt x="22621" y="380044"/>
                  <a:pt x="733821" y="-8687"/>
                  <a:pt x="782412" y="148"/>
                </a:cubicBezTo>
                <a:cubicBezTo>
                  <a:pt x="831003" y="8983"/>
                  <a:pt x="287664" y="415383"/>
                  <a:pt x="292081" y="450722"/>
                </a:cubicBezTo>
                <a:cubicBezTo>
                  <a:pt x="296498" y="486061"/>
                  <a:pt x="643264" y="243105"/>
                  <a:pt x="808916" y="212183"/>
                </a:cubicBezTo>
                <a:cubicBezTo>
                  <a:pt x="974568" y="181261"/>
                  <a:pt x="1299247" y="232061"/>
                  <a:pt x="1285995" y="238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AB2637C9-99C3-5A80-A046-7F2C2E7D58E3}"/>
              </a:ext>
            </a:extLst>
          </p:cNvPr>
          <p:cNvSpPr/>
          <p:nvPr/>
        </p:nvSpPr>
        <p:spPr>
          <a:xfrm>
            <a:off x="3083444" y="4077422"/>
            <a:ext cx="1226375" cy="5087737"/>
          </a:xfrm>
          <a:custGeom>
            <a:avLst/>
            <a:gdLst>
              <a:gd name="connsiteX0" fmla="*/ 1210260 w 1226375"/>
              <a:gd name="connsiteY0" fmla="*/ 666856 h 5087737"/>
              <a:gd name="connsiteX1" fmla="*/ 1037982 w 1226375"/>
              <a:gd name="connsiteY1" fmla="*/ 1594508 h 5087737"/>
              <a:gd name="connsiteX2" fmla="*/ 1104243 w 1226375"/>
              <a:gd name="connsiteY2" fmla="*/ 2402891 h 5087737"/>
              <a:gd name="connsiteX3" fmla="*/ 1090991 w 1226375"/>
              <a:gd name="connsiteY3" fmla="*/ 2124595 h 5087737"/>
              <a:gd name="connsiteX4" fmla="*/ 1223513 w 1226375"/>
              <a:gd name="connsiteY4" fmla="*/ 2681187 h 5087737"/>
              <a:gd name="connsiteX5" fmla="*/ 1170504 w 1226375"/>
              <a:gd name="connsiteY5" fmla="*/ 3052248 h 5087737"/>
              <a:gd name="connsiteX6" fmla="*/ 1037982 w 1226375"/>
              <a:gd name="connsiteY6" fmla="*/ 3463065 h 5087737"/>
              <a:gd name="connsiteX7" fmla="*/ 1183756 w 1226375"/>
              <a:gd name="connsiteY7" fmla="*/ 3118508 h 5087737"/>
              <a:gd name="connsiteX8" fmla="*/ 1157252 w 1226375"/>
              <a:gd name="connsiteY8" fmla="*/ 2283621 h 5087737"/>
              <a:gd name="connsiteX9" fmla="*/ 865704 w 1226375"/>
              <a:gd name="connsiteY9" fmla="*/ 1355969 h 5087737"/>
              <a:gd name="connsiteX10" fmla="*/ 931965 w 1226375"/>
              <a:gd name="connsiteY10" fmla="*/ 1793291 h 5087737"/>
              <a:gd name="connsiteX11" fmla="*/ 706678 w 1226375"/>
              <a:gd name="connsiteY11" fmla="*/ 3622091 h 5087737"/>
              <a:gd name="connsiteX12" fmla="*/ 998226 w 1226375"/>
              <a:gd name="connsiteY12" fmla="*/ 3330543 h 5087737"/>
              <a:gd name="connsiteX13" fmla="*/ 4313 w 1226375"/>
              <a:gd name="connsiteY13" fmla="*/ 5079830 h 5087737"/>
              <a:gd name="connsiteX14" fmla="*/ 640417 w 1226375"/>
              <a:gd name="connsiteY14" fmla="*/ 3953395 h 5087737"/>
              <a:gd name="connsiteX15" fmla="*/ 719930 w 1226375"/>
              <a:gd name="connsiteY15" fmla="*/ 3383552 h 5087737"/>
              <a:gd name="connsiteX16" fmla="*/ 666921 w 1226375"/>
              <a:gd name="connsiteY16" fmla="*/ 1952317 h 5087737"/>
              <a:gd name="connsiteX17" fmla="*/ 666921 w 1226375"/>
              <a:gd name="connsiteY17" fmla="*/ 2747448 h 5087737"/>
              <a:gd name="connsiteX18" fmla="*/ 971721 w 1226375"/>
              <a:gd name="connsiteY18" fmla="*/ 4248 h 5087737"/>
              <a:gd name="connsiteX19" fmla="*/ 839199 w 1226375"/>
              <a:gd name="connsiteY19" fmla="*/ 2084839 h 5087737"/>
              <a:gd name="connsiteX20" fmla="*/ 1210260 w 1226375"/>
              <a:gd name="connsiteY20" fmla="*/ 666856 h 508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26375" h="5087737">
                <a:moveTo>
                  <a:pt x="1210260" y="666856"/>
                </a:moveTo>
                <a:cubicBezTo>
                  <a:pt x="1243391" y="585134"/>
                  <a:pt x="1055651" y="1305169"/>
                  <a:pt x="1037982" y="1594508"/>
                </a:cubicBezTo>
                <a:cubicBezTo>
                  <a:pt x="1020313" y="1883847"/>
                  <a:pt x="1095408" y="2314543"/>
                  <a:pt x="1104243" y="2402891"/>
                </a:cubicBezTo>
                <a:cubicBezTo>
                  <a:pt x="1113078" y="2491239"/>
                  <a:pt x="1071113" y="2078212"/>
                  <a:pt x="1090991" y="2124595"/>
                </a:cubicBezTo>
                <a:cubicBezTo>
                  <a:pt x="1110869" y="2170978"/>
                  <a:pt x="1210261" y="2526578"/>
                  <a:pt x="1223513" y="2681187"/>
                </a:cubicBezTo>
                <a:cubicBezTo>
                  <a:pt x="1236765" y="2835796"/>
                  <a:pt x="1201426" y="2921935"/>
                  <a:pt x="1170504" y="3052248"/>
                </a:cubicBezTo>
                <a:cubicBezTo>
                  <a:pt x="1139582" y="3182561"/>
                  <a:pt x="1035773" y="3452022"/>
                  <a:pt x="1037982" y="3463065"/>
                </a:cubicBezTo>
                <a:cubicBezTo>
                  <a:pt x="1040191" y="3474108"/>
                  <a:pt x="1163878" y="3315082"/>
                  <a:pt x="1183756" y="3118508"/>
                </a:cubicBezTo>
                <a:cubicBezTo>
                  <a:pt x="1203634" y="2921934"/>
                  <a:pt x="1210261" y="2577378"/>
                  <a:pt x="1157252" y="2283621"/>
                </a:cubicBezTo>
                <a:cubicBezTo>
                  <a:pt x="1104243" y="1989865"/>
                  <a:pt x="903252" y="1437691"/>
                  <a:pt x="865704" y="1355969"/>
                </a:cubicBezTo>
                <a:cubicBezTo>
                  <a:pt x="828156" y="1274247"/>
                  <a:pt x="958469" y="1415604"/>
                  <a:pt x="931965" y="1793291"/>
                </a:cubicBezTo>
                <a:cubicBezTo>
                  <a:pt x="905461" y="2170978"/>
                  <a:pt x="695635" y="3365882"/>
                  <a:pt x="706678" y="3622091"/>
                </a:cubicBezTo>
                <a:cubicBezTo>
                  <a:pt x="717721" y="3878300"/>
                  <a:pt x="1115287" y="3087587"/>
                  <a:pt x="998226" y="3330543"/>
                </a:cubicBezTo>
                <a:cubicBezTo>
                  <a:pt x="881165" y="3573500"/>
                  <a:pt x="63948" y="4976021"/>
                  <a:pt x="4313" y="5079830"/>
                </a:cubicBezTo>
                <a:cubicBezTo>
                  <a:pt x="-55322" y="5183639"/>
                  <a:pt x="521148" y="4236108"/>
                  <a:pt x="640417" y="3953395"/>
                </a:cubicBezTo>
                <a:cubicBezTo>
                  <a:pt x="759686" y="3670682"/>
                  <a:pt x="715513" y="3717065"/>
                  <a:pt x="719930" y="3383552"/>
                </a:cubicBezTo>
                <a:cubicBezTo>
                  <a:pt x="724347" y="3050039"/>
                  <a:pt x="675756" y="2058334"/>
                  <a:pt x="666921" y="1952317"/>
                </a:cubicBezTo>
                <a:cubicBezTo>
                  <a:pt x="658086" y="1846300"/>
                  <a:pt x="616121" y="3072126"/>
                  <a:pt x="666921" y="2747448"/>
                </a:cubicBezTo>
                <a:cubicBezTo>
                  <a:pt x="717721" y="2422770"/>
                  <a:pt x="943008" y="114683"/>
                  <a:pt x="971721" y="4248"/>
                </a:cubicBezTo>
                <a:cubicBezTo>
                  <a:pt x="1000434" y="-106187"/>
                  <a:pt x="803860" y="1972196"/>
                  <a:pt x="839199" y="2084839"/>
                </a:cubicBezTo>
                <a:cubicBezTo>
                  <a:pt x="874538" y="2197482"/>
                  <a:pt x="1177129" y="748578"/>
                  <a:pt x="1210260" y="666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862547DF-23C3-B12B-E46F-E20F1BA585A1}"/>
              </a:ext>
            </a:extLst>
          </p:cNvPr>
          <p:cNvSpPr/>
          <p:nvPr/>
        </p:nvSpPr>
        <p:spPr>
          <a:xfrm>
            <a:off x="6332519" y="1514126"/>
            <a:ext cx="2340840" cy="4266749"/>
          </a:xfrm>
          <a:custGeom>
            <a:avLst/>
            <a:gdLst>
              <a:gd name="connsiteX0" fmla="*/ 2020 w 2340840"/>
              <a:gd name="connsiteY0" fmla="*/ 473700 h 4266749"/>
              <a:gd name="connsiteX1" fmla="*/ 280316 w 2340840"/>
              <a:gd name="connsiteY1" fmla="*/ 274917 h 4266749"/>
              <a:gd name="connsiteX2" fmla="*/ 797151 w 2340840"/>
              <a:gd name="connsiteY2" fmla="*/ 526709 h 4266749"/>
              <a:gd name="connsiteX3" fmla="*/ 691133 w 2340840"/>
              <a:gd name="connsiteY3" fmla="*/ 168900 h 4266749"/>
              <a:gd name="connsiteX4" fmla="*/ 1446507 w 2340840"/>
              <a:gd name="connsiteY4" fmla="*/ 778500 h 4266749"/>
              <a:gd name="connsiteX5" fmla="*/ 1446507 w 2340840"/>
              <a:gd name="connsiteY5" fmla="*/ 539961 h 4266749"/>
              <a:gd name="connsiteX6" fmla="*/ 1738055 w 2340840"/>
              <a:gd name="connsiteY6" fmla="*/ 1149561 h 4266749"/>
              <a:gd name="connsiteX7" fmla="*/ 1711551 w 2340840"/>
              <a:gd name="connsiteY7" fmla="*/ 1321839 h 4266749"/>
              <a:gd name="connsiteX8" fmla="*/ 1963342 w 2340840"/>
              <a:gd name="connsiteY8" fmla="*/ 2607300 h 4266749"/>
              <a:gd name="connsiteX9" fmla="*/ 1897081 w 2340840"/>
              <a:gd name="connsiteY9" fmla="*/ 2209735 h 4266749"/>
              <a:gd name="connsiteX10" fmla="*/ 2003098 w 2340840"/>
              <a:gd name="connsiteY10" fmla="*/ 3150639 h 4266749"/>
              <a:gd name="connsiteX11" fmla="*/ 2321151 w 2340840"/>
              <a:gd name="connsiteY11" fmla="*/ 4237317 h 4266749"/>
              <a:gd name="connsiteX12" fmla="*/ 2254890 w 2340840"/>
              <a:gd name="connsiteY12" fmla="*/ 3866257 h 4266749"/>
              <a:gd name="connsiteX13" fmla="*/ 1830820 w 2340840"/>
              <a:gd name="connsiteY13" fmla="*/ 2898848 h 4266749"/>
              <a:gd name="connsiteX14" fmla="*/ 1433255 w 2340840"/>
              <a:gd name="connsiteY14" fmla="*/ 2010952 h 4266749"/>
              <a:gd name="connsiteX15" fmla="*/ 1910333 w 2340840"/>
              <a:gd name="connsiteY15" fmla="*/ 3057874 h 4266749"/>
              <a:gd name="connsiteX16" fmla="*/ 1870577 w 2340840"/>
              <a:gd name="connsiteY16" fmla="*/ 2779578 h 4266749"/>
              <a:gd name="connsiteX17" fmla="*/ 1605533 w 2340840"/>
              <a:gd name="connsiteY17" fmla="*/ 1149561 h 4266749"/>
              <a:gd name="connsiteX18" fmla="*/ 1406751 w 2340840"/>
              <a:gd name="connsiteY18" fmla="*/ 712239 h 4266749"/>
              <a:gd name="connsiteX19" fmla="*/ 757394 w 2340840"/>
              <a:gd name="connsiteY19" fmla="*/ 9874 h 4266749"/>
              <a:gd name="connsiteX20" fmla="*/ 730890 w 2340840"/>
              <a:gd name="connsiteY20" fmla="*/ 288170 h 4266749"/>
              <a:gd name="connsiteX21" fmla="*/ 889916 w 2340840"/>
              <a:gd name="connsiteY21" fmla="*/ 115891 h 4266749"/>
              <a:gd name="connsiteX22" fmla="*/ 598368 w 2340840"/>
              <a:gd name="connsiteY22" fmla="*/ 394187 h 4266749"/>
              <a:gd name="connsiteX23" fmla="*/ 505603 w 2340840"/>
              <a:gd name="connsiteY23" fmla="*/ 460448 h 4266749"/>
              <a:gd name="connsiteX24" fmla="*/ 704385 w 2340840"/>
              <a:gd name="connsiteY24" fmla="*/ 36378 h 4266749"/>
              <a:gd name="connsiteX25" fmla="*/ 651377 w 2340840"/>
              <a:gd name="connsiteY25" fmla="*/ 235161 h 4266749"/>
              <a:gd name="connsiteX26" fmla="*/ 15272 w 2340840"/>
              <a:gd name="connsiteY26" fmla="*/ 36378 h 4266749"/>
              <a:gd name="connsiteX27" fmla="*/ 545359 w 2340840"/>
              <a:gd name="connsiteY27" fmla="*/ 288170 h 4266749"/>
              <a:gd name="connsiteX28" fmla="*/ 174298 w 2340840"/>
              <a:gd name="connsiteY28" fmla="*/ 288170 h 4266749"/>
              <a:gd name="connsiteX29" fmla="*/ 2020 w 2340840"/>
              <a:gd name="connsiteY29" fmla="*/ 473700 h 426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340840" h="4266749">
                <a:moveTo>
                  <a:pt x="2020" y="473700"/>
                </a:moveTo>
                <a:cubicBezTo>
                  <a:pt x="19690" y="471491"/>
                  <a:pt x="147794" y="266082"/>
                  <a:pt x="280316" y="274917"/>
                </a:cubicBezTo>
                <a:cubicBezTo>
                  <a:pt x="412838" y="283752"/>
                  <a:pt x="728681" y="544379"/>
                  <a:pt x="797151" y="526709"/>
                </a:cubicBezTo>
                <a:cubicBezTo>
                  <a:pt x="865621" y="509039"/>
                  <a:pt x="582907" y="126935"/>
                  <a:pt x="691133" y="168900"/>
                </a:cubicBezTo>
                <a:cubicBezTo>
                  <a:pt x="799359" y="210865"/>
                  <a:pt x="1320611" y="716657"/>
                  <a:pt x="1446507" y="778500"/>
                </a:cubicBezTo>
                <a:cubicBezTo>
                  <a:pt x="1572403" y="840344"/>
                  <a:pt x="1397916" y="478118"/>
                  <a:pt x="1446507" y="539961"/>
                </a:cubicBezTo>
                <a:cubicBezTo>
                  <a:pt x="1495098" y="601804"/>
                  <a:pt x="1693881" y="1019248"/>
                  <a:pt x="1738055" y="1149561"/>
                </a:cubicBezTo>
                <a:cubicBezTo>
                  <a:pt x="1782229" y="1279874"/>
                  <a:pt x="1674003" y="1078883"/>
                  <a:pt x="1711551" y="1321839"/>
                </a:cubicBezTo>
                <a:cubicBezTo>
                  <a:pt x="1749099" y="1564795"/>
                  <a:pt x="1932420" y="2459317"/>
                  <a:pt x="1963342" y="2607300"/>
                </a:cubicBezTo>
                <a:cubicBezTo>
                  <a:pt x="1994264" y="2755283"/>
                  <a:pt x="1890455" y="2119179"/>
                  <a:pt x="1897081" y="2209735"/>
                </a:cubicBezTo>
                <a:cubicBezTo>
                  <a:pt x="1903707" y="2300292"/>
                  <a:pt x="1932420" y="2812709"/>
                  <a:pt x="2003098" y="3150639"/>
                </a:cubicBezTo>
                <a:cubicBezTo>
                  <a:pt x="2073776" y="3488569"/>
                  <a:pt x="2279186" y="4118047"/>
                  <a:pt x="2321151" y="4237317"/>
                </a:cubicBezTo>
                <a:cubicBezTo>
                  <a:pt x="2363116" y="4356587"/>
                  <a:pt x="2336612" y="4089335"/>
                  <a:pt x="2254890" y="3866257"/>
                </a:cubicBezTo>
                <a:cubicBezTo>
                  <a:pt x="2173168" y="3643179"/>
                  <a:pt x="1967759" y="3208065"/>
                  <a:pt x="1830820" y="2898848"/>
                </a:cubicBezTo>
                <a:cubicBezTo>
                  <a:pt x="1693881" y="2589631"/>
                  <a:pt x="1420003" y="1984448"/>
                  <a:pt x="1433255" y="2010952"/>
                </a:cubicBezTo>
                <a:cubicBezTo>
                  <a:pt x="1446507" y="2037456"/>
                  <a:pt x="1837446" y="2929770"/>
                  <a:pt x="1910333" y="3057874"/>
                </a:cubicBezTo>
                <a:cubicBezTo>
                  <a:pt x="1983220" y="3185978"/>
                  <a:pt x="1921377" y="3097630"/>
                  <a:pt x="1870577" y="2779578"/>
                </a:cubicBezTo>
                <a:cubicBezTo>
                  <a:pt x="1819777" y="2461526"/>
                  <a:pt x="1682837" y="1494117"/>
                  <a:pt x="1605533" y="1149561"/>
                </a:cubicBezTo>
                <a:cubicBezTo>
                  <a:pt x="1528229" y="805005"/>
                  <a:pt x="1548108" y="902187"/>
                  <a:pt x="1406751" y="712239"/>
                </a:cubicBezTo>
                <a:cubicBezTo>
                  <a:pt x="1265395" y="522291"/>
                  <a:pt x="870038" y="80552"/>
                  <a:pt x="757394" y="9874"/>
                </a:cubicBezTo>
                <a:cubicBezTo>
                  <a:pt x="644751" y="-60804"/>
                  <a:pt x="708803" y="270500"/>
                  <a:pt x="730890" y="288170"/>
                </a:cubicBezTo>
                <a:cubicBezTo>
                  <a:pt x="752977" y="305839"/>
                  <a:pt x="912003" y="98221"/>
                  <a:pt x="889916" y="115891"/>
                </a:cubicBezTo>
                <a:cubicBezTo>
                  <a:pt x="867829" y="133560"/>
                  <a:pt x="662420" y="336761"/>
                  <a:pt x="598368" y="394187"/>
                </a:cubicBezTo>
                <a:cubicBezTo>
                  <a:pt x="534316" y="451613"/>
                  <a:pt x="487933" y="520083"/>
                  <a:pt x="505603" y="460448"/>
                </a:cubicBezTo>
                <a:cubicBezTo>
                  <a:pt x="523273" y="400813"/>
                  <a:pt x="680089" y="73926"/>
                  <a:pt x="704385" y="36378"/>
                </a:cubicBezTo>
                <a:cubicBezTo>
                  <a:pt x="728681" y="-1170"/>
                  <a:pt x="766229" y="235161"/>
                  <a:pt x="651377" y="235161"/>
                </a:cubicBezTo>
                <a:cubicBezTo>
                  <a:pt x="536525" y="235161"/>
                  <a:pt x="32942" y="27543"/>
                  <a:pt x="15272" y="36378"/>
                </a:cubicBezTo>
                <a:cubicBezTo>
                  <a:pt x="-2398" y="45213"/>
                  <a:pt x="518855" y="246205"/>
                  <a:pt x="545359" y="288170"/>
                </a:cubicBezTo>
                <a:cubicBezTo>
                  <a:pt x="571863" y="330135"/>
                  <a:pt x="262646" y="255040"/>
                  <a:pt x="174298" y="288170"/>
                </a:cubicBezTo>
                <a:cubicBezTo>
                  <a:pt x="85950" y="321300"/>
                  <a:pt x="-15650" y="475909"/>
                  <a:pt x="2020" y="473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8E82F862-1D49-67E0-EEAD-600912231EEC}"/>
              </a:ext>
            </a:extLst>
          </p:cNvPr>
          <p:cNvSpPr/>
          <p:nvPr/>
        </p:nvSpPr>
        <p:spPr>
          <a:xfrm>
            <a:off x="7614358" y="2224122"/>
            <a:ext cx="1177028" cy="6047233"/>
          </a:xfrm>
          <a:custGeom>
            <a:avLst/>
            <a:gdLst>
              <a:gd name="connsiteX0" fmla="*/ 601990 w 1177028"/>
              <a:gd name="connsiteY0" fmla="*/ 492574 h 6047233"/>
              <a:gd name="connsiteX1" fmla="*/ 389955 w 1177028"/>
              <a:gd name="connsiteY1" fmla="*/ 1486487 h 6047233"/>
              <a:gd name="connsiteX2" fmla="*/ 588738 w 1177028"/>
              <a:gd name="connsiteY2" fmla="*/ 2639426 h 6047233"/>
              <a:gd name="connsiteX3" fmla="*/ 601990 w 1177028"/>
              <a:gd name="connsiteY3" fmla="*/ 2400887 h 6047233"/>
              <a:gd name="connsiteX4" fmla="*/ 774268 w 1177028"/>
              <a:gd name="connsiteY4" fmla="*/ 3103252 h 6047233"/>
              <a:gd name="connsiteX5" fmla="*/ 588738 w 1177028"/>
              <a:gd name="connsiteY5" fmla="*/ 4150174 h 6047233"/>
              <a:gd name="connsiteX6" fmla="*/ 721259 w 1177028"/>
              <a:gd name="connsiteY6" fmla="*/ 3991148 h 6047233"/>
              <a:gd name="connsiteX7" fmla="*/ 363451 w 1177028"/>
              <a:gd name="connsiteY7" fmla="*/ 5144087 h 6047233"/>
              <a:gd name="connsiteX8" fmla="*/ 5642 w 1177028"/>
              <a:gd name="connsiteY8" fmla="*/ 6018730 h 6047233"/>
              <a:gd name="connsiteX9" fmla="*/ 177920 w 1177028"/>
              <a:gd name="connsiteY9" fmla="*/ 5647669 h 6047233"/>
              <a:gd name="connsiteX10" fmla="*/ 615242 w 1177028"/>
              <a:gd name="connsiteY10" fmla="*/ 3858626 h 6047233"/>
              <a:gd name="connsiteX11" fmla="*/ 495972 w 1177028"/>
              <a:gd name="connsiteY11" fmla="*/ 4322452 h 6047233"/>
              <a:gd name="connsiteX12" fmla="*/ 787520 w 1177028"/>
              <a:gd name="connsiteY12" fmla="*/ 3010487 h 6047233"/>
              <a:gd name="connsiteX13" fmla="*/ 323694 w 1177028"/>
              <a:gd name="connsiteY13" fmla="*/ 1685269 h 6047233"/>
              <a:gd name="connsiteX14" fmla="*/ 416459 w 1177028"/>
              <a:gd name="connsiteY14" fmla="*/ 2228608 h 6047233"/>
              <a:gd name="connsiteX15" fmla="*/ 641746 w 1177028"/>
              <a:gd name="connsiteY15" fmla="*/ 1632261 h 6047233"/>
              <a:gd name="connsiteX16" fmla="*/ 1158581 w 1177028"/>
              <a:gd name="connsiteY16" fmla="*/ 3209269 h 6047233"/>
              <a:gd name="connsiteX17" fmla="*/ 1026059 w 1177028"/>
              <a:gd name="connsiteY17" fmla="*/ 2255113 h 6047233"/>
              <a:gd name="connsiteX18" fmla="*/ 681503 w 1177028"/>
              <a:gd name="connsiteY18" fmla="*/ 1208191 h 6047233"/>
              <a:gd name="connsiteX19" fmla="*/ 416459 w 1177028"/>
              <a:gd name="connsiteY19" fmla="*/ 2003321 h 6047233"/>
              <a:gd name="connsiteX20" fmla="*/ 628494 w 1177028"/>
              <a:gd name="connsiteY20" fmla="*/ 1353965 h 6047233"/>
              <a:gd name="connsiteX21" fmla="*/ 495972 w 1177028"/>
              <a:gd name="connsiteY21" fmla="*/ 1526243 h 6047233"/>
              <a:gd name="connsiteX22" fmla="*/ 403207 w 1177028"/>
              <a:gd name="connsiteY22" fmla="*/ 1672017 h 6047233"/>
              <a:gd name="connsiteX23" fmla="*/ 416459 w 1177028"/>
              <a:gd name="connsiteY23" fmla="*/ 15495 h 6047233"/>
              <a:gd name="connsiteX24" fmla="*/ 350199 w 1177028"/>
              <a:gd name="connsiteY24" fmla="*/ 823878 h 6047233"/>
              <a:gd name="connsiteX25" fmla="*/ 601990 w 1177028"/>
              <a:gd name="connsiteY25" fmla="*/ 492574 h 604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77028" h="6047233">
                <a:moveTo>
                  <a:pt x="601990" y="492574"/>
                </a:moveTo>
                <a:cubicBezTo>
                  <a:pt x="608616" y="603009"/>
                  <a:pt x="392164" y="1128678"/>
                  <a:pt x="389955" y="1486487"/>
                </a:cubicBezTo>
                <a:cubicBezTo>
                  <a:pt x="387746" y="1844296"/>
                  <a:pt x="553399" y="2487026"/>
                  <a:pt x="588738" y="2639426"/>
                </a:cubicBezTo>
                <a:cubicBezTo>
                  <a:pt x="624077" y="2791826"/>
                  <a:pt x="571068" y="2323583"/>
                  <a:pt x="601990" y="2400887"/>
                </a:cubicBezTo>
                <a:cubicBezTo>
                  <a:pt x="632912" y="2478191"/>
                  <a:pt x="776477" y="2811704"/>
                  <a:pt x="774268" y="3103252"/>
                </a:cubicBezTo>
                <a:cubicBezTo>
                  <a:pt x="772059" y="3394800"/>
                  <a:pt x="597573" y="4002191"/>
                  <a:pt x="588738" y="4150174"/>
                </a:cubicBezTo>
                <a:cubicBezTo>
                  <a:pt x="579903" y="4298157"/>
                  <a:pt x="758807" y="3825496"/>
                  <a:pt x="721259" y="3991148"/>
                </a:cubicBezTo>
                <a:cubicBezTo>
                  <a:pt x="683711" y="4156800"/>
                  <a:pt x="482720" y="4806157"/>
                  <a:pt x="363451" y="5144087"/>
                </a:cubicBezTo>
                <a:cubicBezTo>
                  <a:pt x="244182" y="5482017"/>
                  <a:pt x="36564" y="5934800"/>
                  <a:pt x="5642" y="6018730"/>
                </a:cubicBezTo>
                <a:cubicBezTo>
                  <a:pt x="-25280" y="6102660"/>
                  <a:pt x="76320" y="6007686"/>
                  <a:pt x="177920" y="5647669"/>
                </a:cubicBezTo>
                <a:cubicBezTo>
                  <a:pt x="279520" y="5287652"/>
                  <a:pt x="562233" y="4079496"/>
                  <a:pt x="615242" y="3858626"/>
                </a:cubicBezTo>
                <a:cubicBezTo>
                  <a:pt x="668251" y="3637756"/>
                  <a:pt x="467259" y="4463808"/>
                  <a:pt x="495972" y="4322452"/>
                </a:cubicBezTo>
                <a:cubicBezTo>
                  <a:pt x="524685" y="4181096"/>
                  <a:pt x="816233" y="3450017"/>
                  <a:pt x="787520" y="3010487"/>
                </a:cubicBezTo>
                <a:cubicBezTo>
                  <a:pt x="758807" y="2570957"/>
                  <a:pt x="385537" y="1815582"/>
                  <a:pt x="323694" y="1685269"/>
                </a:cubicBezTo>
                <a:cubicBezTo>
                  <a:pt x="261850" y="1554956"/>
                  <a:pt x="363450" y="2237443"/>
                  <a:pt x="416459" y="2228608"/>
                </a:cubicBezTo>
                <a:cubicBezTo>
                  <a:pt x="469468" y="2219773"/>
                  <a:pt x="518059" y="1468818"/>
                  <a:pt x="641746" y="1632261"/>
                </a:cubicBezTo>
                <a:cubicBezTo>
                  <a:pt x="765433" y="1795704"/>
                  <a:pt x="1094529" y="3105460"/>
                  <a:pt x="1158581" y="3209269"/>
                </a:cubicBezTo>
                <a:cubicBezTo>
                  <a:pt x="1222633" y="3313078"/>
                  <a:pt x="1105572" y="2588626"/>
                  <a:pt x="1026059" y="2255113"/>
                </a:cubicBezTo>
                <a:cubicBezTo>
                  <a:pt x="946546" y="1921600"/>
                  <a:pt x="783103" y="1250156"/>
                  <a:pt x="681503" y="1208191"/>
                </a:cubicBezTo>
                <a:cubicBezTo>
                  <a:pt x="579903" y="1166226"/>
                  <a:pt x="425294" y="1979025"/>
                  <a:pt x="416459" y="2003321"/>
                </a:cubicBezTo>
                <a:cubicBezTo>
                  <a:pt x="407624" y="2027617"/>
                  <a:pt x="615242" y="1433478"/>
                  <a:pt x="628494" y="1353965"/>
                </a:cubicBezTo>
                <a:cubicBezTo>
                  <a:pt x="641746" y="1274452"/>
                  <a:pt x="533520" y="1473234"/>
                  <a:pt x="495972" y="1526243"/>
                </a:cubicBezTo>
                <a:cubicBezTo>
                  <a:pt x="458424" y="1579252"/>
                  <a:pt x="416459" y="1923808"/>
                  <a:pt x="403207" y="1672017"/>
                </a:cubicBezTo>
                <a:cubicBezTo>
                  <a:pt x="389955" y="1420226"/>
                  <a:pt x="425294" y="156851"/>
                  <a:pt x="416459" y="15495"/>
                </a:cubicBezTo>
                <a:cubicBezTo>
                  <a:pt x="407624" y="-125862"/>
                  <a:pt x="317069" y="744365"/>
                  <a:pt x="350199" y="823878"/>
                </a:cubicBezTo>
                <a:cubicBezTo>
                  <a:pt x="383329" y="903391"/>
                  <a:pt x="595364" y="382139"/>
                  <a:pt x="601990" y="492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8978083B-4D76-0521-407C-38F635D84E99}"/>
              </a:ext>
            </a:extLst>
          </p:cNvPr>
          <p:cNvSpPr/>
          <p:nvPr/>
        </p:nvSpPr>
        <p:spPr>
          <a:xfrm>
            <a:off x="6902241" y="4992589"/>
            <a:ext cx="1469522" cy="4048306"/>
          </a:xfrm>
          <a:custGeom>
            <a:avLst/>
            <a:gdLst>
              <a:gd name="connsiteX0" fmla="*/ 1459881 w 1469522"/>
              <a:gd name="connsiteY0" fmla="*/ 16733 h 4048306"/>
              <a:gd name="connsiteX1" fmla="*/ 929794 w 1469522"/>
              <a:gd name="connsiteY1" fmla="*/ 2084072 h 4048306"/>
              <a:gd name="connsiteX2" fmla="*/ 1075568 w 1469522"/>
              <a:gd name="connsiteY2" fmla="*/ 1606994 h 4048306"/>
              <a:gd name="connsiteX3" fmla="*/ 558733 w 1469522"/>
              <a:gd name="connsiteY3" fmla="*/ 2547898 h 4048306"/>
              <a:gd name="connsiteX4" fmla="*/ 359950 w 1469522"/>
              <a:gd name="connsiteY4" fmla="*/ 3077985 h 4048306"/>
              <a:gd name="connsiteX5" fmla="*/ 346698 w 1469522"/>
              <a:gd name="connsiteY5" fmla="*/ 3316524 h 4048306"/>
              <a:gd name="connsiteX6" fmla="*/ 558733 w 1469522"/>
              <a:gd name="connsiteY6" fmla="*/ 2852698 h 4048306"/>
              <a:gd name="connsiteX7" fmla="*/ 611742 w 1469522"/>
              <a:gd name="connsiteY7" fmla="*/ 2852698 h 4048306"/>
              <a:gd name="connsiteX8" fmla="*/ 571985 w 1469522"/>
              <a:gd name="connsiteY8" fmla="*/ 3197254 h 4048306"/>
              <a:gd name="connsiteX9" fmla="*/ 134663 w 1469522"/>
              <a:gd name="connsiteY9" fmla="*/ 4045394 h 4048306"/>
              <a:gd name="connsiteX10" fmla="*/ 518976 w 1469522"/>
              <a:gd name="connsiteY10" fmla="*/ 3449046 h 4048306"/>
              <a:gd name="connsiteX11" fmla="*/ 770768 w 1469522"/>
              <a:gd name="connsiteY11" fmla="*/ 2746681 h 4048306"/>
              <a:gd name="connsiteX12" fmla="*/ 293689 w 1469522"/>
              <a:gd name="connsiteY12" fmla="*/ 3356281 h 4048306"/>
              <a:gd name="connsiteX13" fmla="*/ 2142 w 1469522"/>
              <a:gd name="connsiteY13" fmla="*/ 3952628 h 4048306"/>
              <a:gd name="connsiteX14" fmla="*/ 439463 w 1469522"/>
              <a:gd name="connsiteY14" fmla="*/ 2746681 h 4048306"/>
              <a:gd name="connsiteX15" fmla="*/ 797272 w 1469522"/>
              <a:gd name="connsiteY15" fmla="*/ 1779272 h 4048306"/>
              <a:gd name="connsiteX16" fmla="*/ 717759 w 1469522"/>
              <a:gd name="connsiteY16" fmla="*/ 2243098 h 4048306"/>
              <a:gd name="connsiteX17" fmla="*/ 1208089 w 1469522"/>
              <a:gd name="connsiteY17" fmla="*/ 401046 h 4048306"/>
              <a:gd name="connsiteX18" fmla="*/ 969550 w 1469522"/>
              <a:gd name="connsiteY18" fmla="*/ 1792524 h 4048306"/>
              <a:gd name="connsiteX19" fmla="*/ 1247846 w 1469522"/>
              <a:gd name="connsiteY19" fmla="*/ 1143168 h 4048306"/>
              <a:gd name="connsiteX20" fmla="*/ 1459881 w 1469522"/>
              <a:gd name="connsiteY20" fmla="*/ 16733 h 404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69522" h="4048306">
                <a:moveTo>
                  <a:pt x="1459881" y="16733"/>
                </a:moveTo>
                <a:cubicBezTo>
                  <a:pt x="1406872" y="173550"/>
                  <a:pt x="993846" y="1819028"/>
                  <a:pt x="929794" y="2084072"/>
                </a:cubicBezTo>
                <a:cubicBezTo>
                  <a:pt x="865742" y="2349116"/>
                  <a:pt x="1137412" y="1529690"/>
                  <a:pt x="1075568" y="1606994"/>
                </a:cubicBezTo>
                <a:cubicBezTo>
                  <a:pt x="1013724" y="1684298"/>
                  <a:pt x="678003" y="2302733"/>
                  <a:pt x="558733" y="2547898"/>
                </a:cubicBezTo>
                <a:cubicBezTo>
                  <a:pt x="439463" y="2793063"/>
                  <a:pt x="395289" y="2949881"/>
                  <a:pt x="359950" y="3077985"/>
                </a:cubicBezTo>
                <a:cubicBezTo>
                  <a:pt x="324611" y="3206089"/>
                  <a:pt x="313568" y="3354072"/>
                  <a:pt x="346698" y="3316524"/>
                </a:cubicBezTo>
                <a:cubicBezTo>
                  <a:pt x="379828" y="3278976"/>
                  <a:pt x="558733" y="2852698"/>
                  <a:pt x="558733" y="2852698"/>
                </a:cubicBezTo>
                <a:cubicBezTo>
                  <a:pt x="602907" y="2775394"/>
                  <a:pt x="609533" y="2795272"/>
                  <a:pt x="611742" y="2852698"/>
                </a:cubicBezTo>
                <a:cubicBezTo>
                  <a:pt x="613951" y="2910124"/>
                  <a:pt x="651498" y="2998471"/>
                  <a:pt x="571985" y="3197254"/>
                </a:cubicBezTo>
                <a:cubicBezTo>
                  <a:pt x="492472" y="3396037"/>
                  <a:pt x="143498" y="4003429"/>
                  <a:pt x="134663" y="4045394"/>
                </a:cubicBezTo>
                <a:cubicBezTo>
                  <a:pt x="125828" y="4087359"/>
                  <a:pt x="412959" y="3665498"/>
                  <a:pt x="518976" y="3449046"/>
                </a:cubicBezTo>
                <a:cubicBezTo>
                  <a:pt x="624993" y="3232594"/>
                  <a:pt x="808316" y="2762142"/>
                  <a:pt x="770768" y="2746681"/>
                </a:cubicBezTo>
                <a:cubicBezTo>
                  <a:pt x="733220" y="2731220"/>
                  <a:pt x="421793" y="3155290"/>
                  <a:pt x="293689" y="3356281"/>
                </a:cubicBezTo>
                <a:cubicBezTo>
                  <a:pt x="165585" y="3557272"/>
                  <a:pt x="-22154" y="4054228"/>
                  <a:pt x="2142" y="3952628"/>
                </a:cubicBezTo>
                <a:cubicBezTo>
                  <a:pt x="26438" y="3851028"/>
                  <a:pt x="306941" y="3108907"/>
                  <a:pt x="439463" y="2746681"/>
                </a:cubicBezTo>
                <a:cubicBezTo>
                  <a:pt x="571985" y="2384455"/>
                  <a:pt x="750889" y="1863202"/>
                  <a:pt x="797272" y="1779272"/>
                </a:cubicBezTo>
                <a:cubicBezTo>
                  <a:pt x="843655" y="1695342"/>
                  <a:pt x="649290" y="2472802"/>
                  <a:pt x="717759" y="2243098"/>
                </a:cubicBezTo>
                <a:cubicBezTo>
                  <a:pt x="786228" y="2013394"/>
                  <a:pt x="1166124" y="476142"/>
                  <a:pt x="1208089" y="401046"/>
                </a:cubicBezTo>
                <a:cubicBezTo>
                  <a:pt x="1250054" y="325950"/>
                  <a:pt x="962924" y="1668837"/>
                  <a:pt x="969550" y="1792524"/>
                </a:cubicBezTo>
                <a:cubicBezTo>
                  <a:pt x="976176" y="1916211"/>
                  <a:pt x="1161707" y="1436924"/>
                  <a:pt x="1247846" y="1143168"/>
                </a:cubicBezTo>
                <a:cubicBezTo>
                  <a:pt x="1333985" y="849412"/>
                  <a:pt x="1512890" y="-140084"/>
                  <a:pt x="1459881" y="167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4A76506C-BA71-B46A-3F17-4036D6C9D79D}"/>
              </a:ext>
            </a:extLst>
          </p:cNvPr>
          <p:cNvSpPr/>
          <p:nvPr/>
        </p:nvSpPr>
        <p:spPr>
          <a:xfrm>
            <a:off x="1557102" y="6771292"/>
            <a:ext cx="2187335" cy="3946673"/>
          </a:xfrm>
          <a:custGeom>
            <a:avLst/>
            <a:gdLst>
              <a:gd name="connsiteX0" fmla="*/ 1769194 w 2187335"/>
              <a:gd name="connsiteY0" fmla="*/ 569 h 3946673"/>
              <a:gd name="connsiteX1" fmla="*/ 1742689 w 2187335"/>
              <a:gd name="connsiteY1" fmla="*/ 663178 h 3946673"/>
              <a:gd name="connsiteX2" fmla="*/ 1358376 w 2187335"/>
              <a:gd name="connsiteY2" fmla="*/ 1060743 h 3946673"/>
              <a:gd name="connsiteX3" fmla="*/ 1504150 w 2187335"/>
              <a:gd name="connsiteY3" fmla="*/ 967978 h 3946673"/>
              <a:gd name="connsiteX4" fmla="*/ 284950 w 2187335"/>
              <a:gd name="connsiteY4" fmla="*/ 2028151 h 3946673"/>
              <a:gd name="connsiteX5" fmla="*/ 536741 w 2187335"/>
              <a:gd name="connsiteY5" fmla="*/ 1749856 h 3946673"/>
              <a:gd name="connsiteX6" fmla="*/ 1398133 w 2187335"/>
              <a:gd name="connsiteY6" fmla="*/ 1272778 h 3946673"/>
              <a:gd name="connsiteX7" fmla="*/ 1040324 w 2187335"/>
              <a:gd name="connsiteY7" fmla="*/ 1617334 h 3946673"/>
              <a:gd name="connsiteX8" fmla="*/ 139176 w 2187335"/>
              <a:gd name="connsiteY8" fmla="*/ 2544986 h 3946673"/>
              <a:gd name="connsiteX9" fmla="*/ 72915 w 2187335"/>
              <a:gd name="connsiteY9" fmla="*/ 3207595 h 3946673"/>
              <a:gd name="connsiteX10" fmla="*/ 46411 w 2187335"/>
              <a:gd name="connsiteY10" fmla="*/ 2916047 h 3946673"/>
              <a:gd name="connsiteX11" fmla="*/ 311455 w 2187335"/>
              <a:gd name="connsiteY11" fmla="*/ 3923212 h 3946673"/>
              <a:gd name="connsiteX12" fmla="*/ 271698 w 2187335"/>
              <a:gd name="connsiteY12" fmla="*/ 3565404 h 3946673"/>
              <a:gd name="connsiteX13" fmla="*/ 19907 w 2187335"/>
              <a:gd name="connsiteY13" fmla="*/ 2876291 h 3946673"/>
              <a:gd name="connsiteX14" fmla="*/ 868046 w 2187335"/>
              <a:gd name="connsiteY14" fmla="*/ 1895630 h 3946673"/>
              <a:gd name="connsiteX15" fmla="*/ 1596915 w 2187335"/>
              <a:gd name="connsiteY15" fmla="*/ 1299282 h 3946673"/>
              <a:gd name="connsiteX16" fmla="*/ 1358376 w 2187335"/>
              <a:gd name="connsiteY16" fmla="*/ 1445056 h 3946673"/>
              <a:gd name="connsiteX17" fmla="*/ 2180011 w 2187335"/>
              <a:gd name="connsiteY17" fmla="*/ 649925 h 3946673"/>
              <a:gd name="connsiteX18" fmla="*/ 801785 w 2187335"/>
              <a:gd name="connsiteY18" fmla="*/ 1617334 h 3946673"/>
              <a:gd name="connsiteX19" fmla="*/ 1530655 w 2187335"/>
              <a:gd name="connsiteY19" fmla="*/ 967978 h 3946673"/>
              <a:gd name="connsiteX20" fmla="*/ 1782446 w 2187335"/>
              <a:gd name="connsiteY20" fmla="*/ 782447 h 3946673"/>
              <a:gd name="connsiteX21" fmla="*/ 1769194 w 2187335"/>
              <a:gd name="connsiteY21" fmla="*/ 569 h 394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87335" h="3946673">
                <a:moveTo>
                  <a:pt x="1769194" y="569"/>
                </a:moveTo>
                <a:cubicBezTo>
                  <a:pt x="1762568" y="-19309"/>
                  <a:pt x="1811159" y="486482"/>
                  <a:pt x="1742689" y="663178"/>
                </a:cubicBezTo>
                <a:cubicBezTo>
                  <a:pt x="1674219" y="839874"/>
                  <a:pt x="1398132" y="1009943"/>
                  <a:pt x="1358376" y="1060743"/>
                </a:cubicBezTo>
                <a:cubicBezTo>
                  <a:pt x="1318620" y="1111543"/>
                  <a:pt x="1683054" y="806743"/>
                  <a:pt x="1504150" y="967978"/>
                </a:cubicBezTo>
                <a:cubicBezTo>
                  <a:pt x="1325246" y="1129213"/>
                  <a:pt x="446185" y="1897838"/>
                  <a:pt x="284950" y="2028151"/>
                </a:cubicBezTo>
                <a:cubicBezTo>
                  <a:pt x="123715" y="2158464"/>
                  <a:pt x="351211" y="1875751"/>
                  <a:pt x="536741" y="1749856"/>
                </a:cubicBezTo>
                <a:cubicBezTo>
                  <a:pt x="722271" y="1623961"/>
                  <a:pt x="1314203" y="1294865"/>
                  <a:pt x="1398133" y="1272778"/>
                </a:cubicBezTo>
                <a:cubicBezTo>
                  <a:pt x="1482063" y="1250691"/>
                  <a:pt x="1250150" y="1405299"/>
                  <a:pt x="1040324" y="1617334"/>
                </a:cubicBezTo>
                <a:cubicBezTo>
                  <a:pt x="830498" y="1829369"/>
                  <a:pt x="300411" y="2279943"/>
                  <a:pt x="139176" y="2544986"/>
                </a:cubicBezTo>
                <a:cubicBezTo>
                  <a:pt x="-22059" y="2810029"/>
                  <a:pt x="88376" y="3145752"/>
                  <a:pt x="72915" y="3207595"/>
                </a:cubicBezTo>
                <a:cubicBezTo>
                  <a:pt x="57454" y="3269438"/>
                  <a:pt x="6654" y="2796778"/>
                  <a:pt x="46411" y="2916047"/>
                </a:cubicBezTo>
                <a:cubicBezTo>
                  <a:pt x="86168" y="3035316"/>
                  <a:pt x="273907" y="3814986"/>
                  <a:pt x="311455" y="3923212"/>
                </a:cubicBezTo>
                <a:cubicBezTo>
                  <a:pt x="349003" y="4031438"/>
                  <a:pt x="320289" y="3739891"/>
                  <a:pt x="271698" y="3565404"/>
                </a:cubicBezTo>
                <a:cubicBezTo>
                  <a:pt x="223107" y="3390917"/>
                  <a:pt x="-79484" y="3154587"/>
                  <a:pt x="19907" y="2876291"/>
                </a:cubicBezTo>
                <a:cubicBezTo>
                  <a:pt x="119298" y="2597995"/>
                  <a:pt x="605211" y="2158465"/>
                  <a:pt x="868046" y="1895630"/>
                </a:cubicBezTo>
                <a:cubicBezTo>
                  <a:pt x="1130881" y="1632795"/>
                  <a:pt x="1515193" y="1374378"/>
                  <a:pt x="1596915" y="1299282"/>
                </a:cubicBezTo>
                <a:cubicBezTo>
                  <a:pt x="1678637" y="1224186"/>
                  <a:pt x="1261193" y="1553282"/>
                  <a:pt x="1358376" y="1445056"/>
                </a:cubicBezTo>
                <a:cubicBezTo>
                  <a:pt x="1455559" y="1336830"/>
                  <a:pt x="2272776" y="621212"/>
                  <a:pt x="2180011" y="649925"/>
                </a:cubicBezTo>
                <a:cubicBezTo>
                  <a:pt x="2087246" y="678638"/>
                  <a:pt x="910011" y="1564325"/>
                  <a:pt x="801785" y="1617334"/>
                </a:cubicBezTo>
                <a:cubicBezTo>
                  <a:pt x="693559" y="1670343"/>
                  <a:pt x="1367212" y="1107126"/>
                  <a:pt x="1530655" y="967978"/>
                </a:cubicBezTo>
                <a:cubicBezTo>
                  <a:pt x="1694098" y="828830"/>
                  <a:pt x="1742690" y="945890"/>
                  <a:pt x="1782446" y="782447"/>
                </a:cubicBezTo>
                <a:cubicBezTo>
                  <a:pt x="1822202" y="619004"/>
                  <a:pt x="1775820" y="20447"/>
                  <a:pt x="1769194" y="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1371173D-ABBA-F44B-16E5-8FDBA85AF40A}"/>
              </a:ext>
            </a:extLst>
          </p:cNvPr>
          <p:cNvSpPr/>
          <p:nvPr/>
        </p:nvSpPr>
        <p:spPr>
          <a:xfrm>
            <a:off x="3163207" y="7248149"/>
            <a:ext cx="1809989" cy="3731387"/>
          </a:xfrm>
          <a:custGeom>
            <a:avLst/>
            <a:gdLst>
              <a:gd name="connsiteX0" fmla="*/ 1554567 w 1809989"/>
              <a:gd name="connsiteY0" fmla="*/ 790 h 3731387"/>
              <a:gd name="connsiteX1" fmla="*/ 1037732 w 1809989"/>
              <a:gd name="connsiteY1" fmla="*/ 954947 h 3731387"/>
              <a:gd name="connsiteX2" fmla="*/ 1024480 w 1809989"/>
              <a:gd name="connsiteY2" fmla="*/ 1326008 h 3731387"/>
              <a:gd name="connsiteX3" fmla="*/ 1196758 w 1809989"/>
              <a:gd name="connsiteY3" fmla="*/ 1113973 h 3731387"/>
              <a:gd name="connsiteX4" fmla="*/ 878706 w 1809989"/>
              <a:gd name="connsiteY4" fmla="*/ 2333173 h 3731387"/>
              <a:gd name="connsiteX5" fmla="*/ 1170254 w 1809989"/>
              <a:gd name="connsiteY5" fmla="*/ 1485034 h 3731387"/>
              <a:gd name="connsiteX6" fmla="*/ 1753350 w 1809989"/>
              <a:gd name="connsiteY6" fmla="*/ 292338 h 3731387"/>
              <a:gd name="connsiteX7" fmla="*/ 1501558 w 1809989"/>
              <a:gd name="connsiteY7" fmla="*/ 1100721 h 3731387"/>
              <a:gd name="connsiteX8" fmla="*/ 1713593 w 1809989"/>
              <a:gd name="connsiteY8" fmla="*/ 2187399 h 3731387"/>
              <a:gd name="connsiteX9" fmla="*/ 1567819 w 1809989"/>
              <a:gd name="connsiteY9" fmla="*/ 3009034 h 3731387"/>
              <a:gd name="connsiteX10" fmla="*/ 1793106 w 1809989"/>
              <a:gd name="connsiteY10" fmla="*/ 2637973 h 3731387"/>
              <a:gd name="connsiteX11" fmla="*/ 1024480 w 1809989"/>
              <a:gd name="connsiteY11" fmla="*/ 3724651 h 3731387"/>
              <a:gd name="connsiteX12" fmla="*/ 1541315 w 1809989"/>
              <a:gd name="connsiteY12" fmla="*/ 3062042 h 3731387"/>
              <a:gd name="connsiteX13" fmla="*/ 1806358 w 1809989"/>
              <a:gd name="connsiteY13" fmla="*/ 2346425 h 3731387"/>
              <a:gd name="connsiteX14" fmla="*/ 1541315 w 1809989"/>
              <a:gd name="connsiteY14" fmla="*/ 809173 h 3731387"/>
              <a:gd name="connsiteX15" fmla="*/ 1461802 w 1809989"/>
              <a:gd name="connsiteY15" fmla="*/ 1326008 h 3731387"/>
              <a:gd name="connsiteX16" fmla="*/ 1302776 w 1809989"/>
              <a:gd name="connsiteY16" fmla="*/ 2598216 h 3731387"/>
              <a:gd name="connsiteX17" fmla="*/ 984723 w 1809989"/>
              <a:gd name="connsiteY17" fmla="*/ 3168060 h 3731387"/>
              <a:gd name="connsiteX18" fmla="*/ 1488306 w 1809989"/>
              <a:gd name="connsiteY18" fmla="*/ 1922355 h 3731387"/>
              <a:gd name="connsiteX19" fmla="*/ 1395541 w 1809989"/>
              <a:gd name="connsiteY19" fmla="*/ 1153729 h 3731387"/>
              <a:gd name="connsiteX20" fmla="*/ 4063 w 1809989"/>
              <a:gd name="connsiteY20" fmla="*/ 2584964 h 3731387"/>
              <a:gd name="connsiteX21" fmla="*/ 971471 w 1809989"/>
              <a:gd name="connsiteY21" fmla="*/ 1432025 h 3731387"/>
              <a:gd name="connsiteX22" fmla="*/ 997976 w 1809989"/>
              <a:gd name="connsiteY22" fmla="*/ 915190 h 3731387"/>
              <a:gd name="connsiteX23" fmla="*/ 878706 w 1809989"/>
              <a:gd name="connsiteY23" fmla="*/ 1127225 h 3731387"/>
              <a:gd name="connsiteX24" fmla="*/ 1554567 w 1809989"/>
              <a:gd name="connsiteY24" fmla="*/ 790 h 373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9989" h="3731387">
                <a:moveTo>
                  <a:pt x="1554567" y="790"/>
                </a:moveTo>
                <a:cubicBezTo>
                  <a:pt x="1581071" y="-27923"/>
                  <a:pt x="1126080" y="734077"/>
                  <a:pt x="1037732" y="954947"/>
                </a:cubicBezTo>
                <a:cubicBezTo>
                  <a:pt x="949384" y="1175817"/>
                  <a:pt x="997976" y="1299504"/>
                  <a:pt x="1024480" y="1326008"/>
                </a:cubicBezTo>
                <a:cubicBezTo>
                  <a:pt x="1050984" y="1352512"/>
                  <a:pt x="1221054" y="946112"/>
                  <a:pt x="1196758" y="1113973"/>
                </a:cubicBezTo>
                <a:cubicBezTo>
                  <a:pt x="1172462" y="1281834"/>
                  <a:pt x="883123" y="2271330"/>
                  <a:pt x="878706" y="2333173"/>
                </a:cubicBezTo>
                <a:cubicBezTo>
                  <a:pt x="874289" y="2395017"/>
                  <a:pt x="1024480" y="1825173"/>
                  <a:pt x="1170254" y="1485034"/>
                </a:cubicBezTo>
                <a:cubicBezTo>
                  <a:pt x="1316028" y="1144895"/>
                  <a:pt x="1698133" y="356390"/>
                  <a:pt x="1753350" y="292338"/>
                </a:cubicBezTo>
                <a:cubicBezTo>
                  <a:pt x="1808567" y="228286"/>
                  <a:pt x="1508184" y="784878"/>
                  <a:pt x="1501558" y="1100721"/>
                </a:cubicBezTo>
                <a:cubicBezTo>
                  <a:pt x="1494932" y="1416564"/>
                  <a:pt x="1702550" y="1869347"/>
                  <a:pt x="1713593" y="2187399"/>
                </a:cubicBezTo>
                <a:cubicBezTo>
                  <a:pt x="1724636" y="2505451"/>
                  <a:pt x="1554567" y="2933938"/>
                  <a:pt x="1567819" y="3009034"/>
                </a:cubicBezTo>
                <a:cubicBezTo>
                  <a:pt x="1581071" y="3084130"/>
                  <a:pt x="1883662" y="2518704"/>
                  <a:pt x="1793106" y="2637973"/>
                </a:cubicBezTo>
                <a:cubicBezTo>
                  <a:pt x="1702550" y="2757242"/>
                  <a:pt x="1066445" y="3653973"/>
                  <a:pt x="1024480" y="3724651"/>
                </a:cubicBezTo>
                <a:cubicBezTo>
                  <a:pt x="982515" y="3795329"/>
                  <a:pt x="1411002" y="3291746"/>
                  <a:pt x="1541315" y="3062042"/>
                </a:cubicBezTo>
                <a:cubicBezTo>
                  <a:pt x="1671628" y="2832338"/>
                  <a:pt x="1806358" y="2721903"/>
                  <a:pt x="1806358" y="2346425"/>
                </a:cubicBezTo>
                <a:cubicBezTo>
                  <a:pt x="1806358" y="1970947"/>
                  <a:pt x="1598741" y="979242"/>
                  <a:pt x="1541315" y="809173"/>
                </a:cubicBezTo>
                <a:cubicBezTo>
                  <a:pt x="1483889" y="639104"/>
                  <a:pt x="1501558" y="1027834"/>
                  <a:pt x="1461802" y="1326008"/>
                </a:cubicBezTo>
                <a:cubicBezTo>
                  <a:pt x="1422045" y="1624182"/>
                  <a:pt x="1382289" y="2291207"/>
                  <a:pt x="1302776" y="2598216"/>
                </a:cubicBezTo>
                <a:cubicBezTo>
                  <a:pt x="1223263" y="2905225"/>
                  <a:pt x="953801" y="3280704"/>
                  <a:pt x="984723" y="3168060"/>
                </a:cubicBezTo>
                <a:cubicBezTo>
                  <a:pt x="1015645" y="3055417"/>
                  <a:pt x="1419836" y="2258077"/>
                  <a:pt x="1488306" y="1922355"/>
                </a:cubicBezTo>
                <a:cubicBezTo>
                  <a:pt x="1556776" y="1586633"/>
                  <a:pt x="1642915" y="1043294"/>
                  <a:pt x="1395541" y="1153729"/>
                </a:cubicBezTo>
                <a:cubicBezTo>
                  <a:pt x="1148167" y="1264164"/>
                  <a:pt x="74741" y="2538581"/>
                  <a:pt x="4063" y="2584964"/>
                </a:cubicBezTo>
                <a:cubicBezTo>
                  <a:pt x="-66615" y="2631347"/>
                  <a:pt x="805819" y="1710321"/>
                  <a:pt x="971471" y="1432025"/>
                </a:cubicBezTo>
                <a:cubicBezTo>
                  <a:pt x="1137123" y="1153729"/>
                  <a:pt x="1013437" y="965990"/>
                  <a:pt x="997976" y="915190"/>
                </a:cubicBezTo>
                <a:cubicBezTo>
                  <a:pt x="982515" y="864390"/>
                  <a:pt x="788149" y="1277416"/>
                  <a:pt x="878706" y="1127225"/>
                </a:cubicBezTo>
                <a:cubicBezTo>
                  <a:pt x="969262" y="977034"/>
                  <a:pt x="1528063" y="29503"/>
                  <a:pt x="1554567" y="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62ACBD7A-715A-10D1-6D6F-BA5128349F3B}"/>
              </a:ext>
            </a:extLst>
          </p:cNvPr>
          <p:cNvSpPr/>
          <p:nvPr/>
        </p:nvSpPr>
        <p:spPr>
          <a:xfrm>
            <a:off x="2609642" y="8217380"/>
            <a:ext cx="1010667" cy="2796428"/>
          </a:xfrm>
          <a:custGeom>
            <a:avLst/>
            <a:gdLst>
              <a:gd name="connsiteX0" fmla="*/ 1008201 w 1010667"/>
              <a:gd name="connsiteY0" fmla="*/ 12220 h 2796428"/>
              <a:gd name="connsiteX1" fmla="*/ 173315 w 1010667"/>
              <a:gd name="connsiteY1" fmla="*/ 1244672 h 2796428"/>
              <a:gd name="connsiteX2" fmla="*/ 345593 w 1010667"/>
              <a:gd name="connsiteY2" fmla="*/ 1761507 h 2796428"/>
              <a:gd name="connsiteX3" fmla="*/ 1036 w 1010667"/>
              <a:gd name="connsiteY3" fmla="*/ 1496463 h 2796428"/>
              <a:gd name="connsiteX4" fmla="*/ 478115 w 1010667"/>
              <a:gd name="connsiteY4" fmla="*/ 2450620 h 2796428"/>
              <a:gd name="connsiteX5" fmla="*/ 822671 w 1010667"/>
              <a:gd name="connsiteY5" fmla="*/ 2795177 h 2796428"/>
              <a:gd name="connsiteX6" fmla="*/ 676897 w 1010667"/>
              <a:gd name="connsiteY6" fmla="*/ 2543385 h 2796428"/>
              <a:gd name="connsiteX7" fmla="*/ 226323 w 1010667"/>
              <a:gd name="connsiteY7" fmla="*/ 1973542 h 2796428"/>
              <a:gd name="connsiteX8" fmla="*/ 173315 w 1010667"/>
              <a:gd name="connsiteY8" fmla="*/ 1602481 h 2796428"/>
              <a:gd name="connsiteX9" fmla="*/ 305836 w 1010667"/>
              <a:gd name="connsiteY9" fmla="*/ 992881 h 2796428"/>
              <a:gd name="connsiteX10" fmla="*/ 690149 w 1010667"/>
              <a:gd name="connsiteY10" fmla="*/ 250759 h 2796428"/>
              <a:gd name="connsiteX11" fmla="*/ 438358 w 1010667"/>
              <a:gd name="connsiteY11" fmla="*/ 595316 h 2796428"/>
              <a:gd name="connsiteX12" fmla="*/ 1008201 w 1010667"/>
              <a:gd name="connsiteY12" fmla="*/ 12220 h 279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0667" h="2796428">
                <a:moveTo>
                  <a:pt x="1008201" y="12220"/>
                </a:moveTo>
                <a:cubicBezTo>
                  <a:pt x="964027" y="120446"/>
                  <a:pt x="283750" y="953124"/>
                  <a:pt x="173315" y="1244672"/>
                </a:cubicBezTo>
                <a:cubicBezTo>
                  <a:pt x="62880" y="1536220"/>
                  <a:pt x="374306" y="1719542"/>
                  <a:pt x="345593" y="1761507"/>
                </a:cubicBezTo>
                <a:cubicBezTo>
                  <a:pt x="316880" y="1803472"/>
                  <a:pt x="-21051" y="1381611"/>
                  <a:pt x="1036" y="1496463"/>
                </a:cubicBezTo>
                <a:cubicBezTo>
                  <a:pt x="23123" y="1611315"/>
                  <a:pt x="341176" y="2234168"/>
                  <a:pt x="478115" y="2450620"/>
                </a:cubicBezTo>
                <a:cubicBezTo>
                  <a:pt x="615054" y="2667072"/>
                  <a:pt x="789541" y="2779716"/>
                  <a:pt x="822671" y="2795177"/>
                </a:cubicBezTo>
                <a:cubicBezTo>
                  <a:pt x="855801" y="2810638"/>
                  <a:pt x="776288" y="2680324"/>
                  <a:pt x="676897" y="2543385"/>
                </a:cubicBezTo>
                <a:cubicBezTo>
                  <a:pt x="577506" y="2406446"/>
                  <a:pt x="310253" y="2130359"/>
                  <a:pt x="226323" y="1973542"/>
                </a:cubicBezTo>
                <a:cubicBezTo>
                  <a:pt x="142393" y="1816725"/>
                  <a:pt x="160063" y="1765925"/>
                  <a:pt x="173315" y="1602481"/>
                </a:cubicBezTo>
                <a:cubicBezTo>
                  <a:pt x="186567" y="1439038"/>
                  <a:pt x="219697" y="1218168"/>
                  <a:pt x="305836" y="992881"/>
                </a:cubicBezTo>
                <a:cubicBezTo>
                  <a:pt x="391975" y="767594"/>
                  <a:pt x="668062" y="317020"/>
                  <a:pt x="690149" y="250759"/>
                </a:cubicBezTo>
                <a:cubicBezTo>
                  <a:pt x="712236" y="184498"/>
                  <a:pt x="387558" y="641699"/>
                  <a:pt x="438358" y="595316"/>
                </a:cubicBezTo>
                <a:cubicBezTo>
                  <a:pt x="489158" y="548933"/>
                  <a:pt x="1052375" y="-96006"/>
                  <a:pt x="1008201" y="12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261BEF33-06BD-8933-7D86-1A450B15F6A3}"/>
              </a:ext>
            </a:extLst>
          </p:cNvPr>
          <p:cNvSpPr/>
          <p:nvPr/>
        </p:nvSpPr>
        <p:spPr>
          <a:xfrm>
            <a:off x="1507268" y="8190533"/>
            <a:ext cx="2004602" cy="3762658"/>
          </a:xfrm>
          <a:custGeom>
            <a:avLst/>
            <a:gdLst>
              <a:gd name="connsiteX0" fmla="*/ 1646749 w 2004602"/>
              <a:gd name="connsiteY0" fmla="*/ 118580 h 3762658"/>
              <a:gd name="connsiteX1" fmla="*/ 1646749 w 2004602"/>
              <a:gd name="connsiteY1" fmla="*/ 184841 h 3762658"/>
              <a:gd name="connsiteX2" fmla="*/ 864871 w 2004602"/>
              <a:gd name="connsiteY2" fmla="*/ 1245015 h 3762658"/>
              <a:gd name="connsiteX3" fmla="*/ 613080 w 2004602"/>
              <a:gd name="connsiteY3" fmla="*/ 1960632 h 3762658"/>
              <a:gd name="connsiteX4" fmla="*/ 692593 w 2004602"/>
              <a:gd name="connsiteY4" fmla="*/ 1722093 h 3762658"/>
              <a:gd name="connsiteX5" fmla="*/ 573323 w 2004602"/>
              <a:gd name="connsiteY5" fmla="*/ 2543728 h 3762658"/>
              <a:gd name="connsiteX6" fmla="*/ 705845 w 2004602"/>
              <a:gd name="connsiteY6" fmla="*/ 3736424 h 3762658"/>
              <a:gd name="connsiteX7" fmla="*/ 705845 w 2004602"/>
              <a:gd name="connsiteY7" fmla="*/ 3338858 h 3762658"/>
              <a:gd name="connsiteX8" fmla="*/ 719097 w 2004602"/>
              <a:gd name="connsiteY8" fmla="*/ 2994302 h 3762658"/>
              <a:gd name="connsiteX9" fmla="*/ 1461219 w 2004602"/>
              <a:gd name="connsiteY9" fmla="*/ 2358197 h 3762658"/>
              <a:gd name="connsiteX10" fmla="*/ 2004558 w 2004602"/>
              <a:gd name="connsiteY10" fmla="*/ 1788354 h 3762658"/>
              <a:gd name="connsiteX11" fmla="*/ 1487723 w 2004602"/>
              <a:gd name="connsiteY11" fmla="*/ 2384702 h 3762658"/>
              <a:gd name="connsiteX12" fmla="*/ 811862 w 2004602"/>
              <a:gd name="connsiteY12" fmla="*/ 2835276 h 3762658"/>
              <a:gd name="connsiteX13" fmla="*/ 268523 w 2004602"/>
              <a:gd name="connsiteY13" fmla="*/ 3126824 h 3762658"/>
              <a:gd name="connsiteX14" fmla="*/ 16732 w 2004602"/>
              <a:gd name="connsiteY14" fmla="*/ 3391867 h 3762658"/>
              <a:gd name="connsiteX15" fmla="*/ 719097 w 2004602"/>
              <a:gd name="connsiteY15" fmla="*/ 2848528 h 3762658"/>
              <a:gd name="connsiteX16" fmla="*/ 758854 w 2004602"/>
              <a:gd name="connsiteY16" fmla="*/ 2079902 h 3762658"/>
              <a:gd name="connsiteX17" fmla="*/ 136002 w 2004602"/>
              <a:gd name="connsiteY17" fmla="*/ 2570232 h 3762658"/>
              <a:gd name="connsiteX18" fmla="*/ 679341 w 2004602"/>
              <a:gd name="connsiteY18" fmla="*/ 2026893 h 3762658"/>
              <a:gd name="connsiteX19" fmla="*/ 639584 w 2004602"/>
              <a:gd name="connsiteY19" fmla="*/ 1894371 h 3762658"/>
              <a:gd name="connsiteX20" fmla="*/ 798610 w 2004602"/>
              <a:gd name="connsiteY20" fmla="*/ 807693 h 3762658"/>
              <a:gd name="connsiteX21" fmla="*/ 613080 w 2004602"/>
              <a:gd name="connsiteY21" fmla="*/ 1404041 h 3762658"/>
              <a:gd name="connsiteX22" fmla="*/ 1646749 w 2004602"/>
              <a:gd name="connsiteY22" fmla="*/ 118580 h 3762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04602" h="3762658">
                <a:moveTo>
                  <a:pt x="1646749" y="118580"/>
                </a:moveTo>
                <a:cubicBezTo>
                  <a:pt x="1819027" y="-84620"/>
                  <a:pt x="1777062" y="-2898"/>
                  <a:pt x="1646749" y="184841"/>
                </a:cubicBezTo>
                <a:cubicBezTo>
                  <a:pt x="1516436" y="372580"/>
                  <a:pt x="1037149" y="949050"/>
                  <a:pt x="864871" y="1245015"/>
                </a:cubicBezTo>
                <a:cubicBezTo>
                  <a:pt x="692593" y="1540980"/>
                  <a:pt x="641793" y="1881119"/>
                  <a:pt x="613080" y="1960632"/>
                </a:cubicBezTo>
                <a:cubicBezTo>
                  <a:pt x="584367" y="2040145"/>
                  <a:pt x="699219" y="1624910"/>
                  <a:pt x="692593" y="1722093"/>
                </a:cubicBezTo>
                <a:cubicBezTo>
                  <a:pt x="685967" y="1819276"/>
                  <a:pt x="571114" y="2208006"/>
                  <a:pt x="573323" y="2543728"/>
                </a:cubicBezTo>
                <a:cubicBezTo>
                  <a:pt x="575532" y="2879450"/>
                  <a:pt x="683758" y="3603902"/>
                  <a:pt x="705845" y="3736424"/>
                </a:cubicBezTo>
                <a:cubicBezTo>
                  <a:pt x="727932" y="3868946"/>
                  <a:pt x="703636" y="3462545"/>
                  <a:pt x="705845" y="3338858"/>
                </a:cubicBezTo>
                <a:cubicBezTo>
                  <a:pt x="708054" y="3215171"/>
                  <a:pt x="593201" y="3157745"/>
                  <a:pt x="719097" y="2994302"/>
                </a:cubicBezTo>
                <a:cubicBezTo>
                  <a:pt x="844993" y="2830859"/>
                  <a:pt x="1246976" y="2559188"/>
                  <a:pt x="1461219" y="2358197"/>
                </a:cubicBezTo>
                <a:cubicBezTo>
                  <a:pt x="1675462" y="2157206"/>
                  <a:pt x="2000141" y="1783937"/>
                  <a:pt x="2004558" y="1788354"/>
                </a:cubicBezTo>
                <a:cubicBezTo>
                  <a:pt x="2008975" y="1792771"/>
                  <a:pt x="1686506" y="2210215"/>
                  <a:pt x="1487723" y="2384702"/>
                </a:cubicBezTo>
                <a:cubicBezTo>
                  <a:pt x="1288940" y="2559189"/>
                  <a:pt x="1015062" y="2711589"/>
                  <a:pt x="811862" y="2835276"/>
                </a:cubicBezTo>
                <a:cubicBezTo>
                  <a:pt x="608662" y="2958963"/>
                  <a:pt x="401045" y="3034059"/>
                  <a:pt x="268523" y="3126824"/>
                </a:cubicBezTo>
                <a:cubicBezTo>
                  <a:pt x="136001" y="3219589"/>
                  <a:pt x="-58364" y="3438250"/>
                  <a:pt x="16732" y="3391867"/>
                </a:cubicBezTo>
                <a:cubicBezTo>
                  <a:pt x="91828" y="3345484"/>
                  <a:pt x="595410" y="3067189"/>
                  <a:pt x="719097" y="2848528"/>
                </a:cubicBezTo>
                <a:cubicBezTo>
                  <a:pt x="842784" y="2629867"/>
                  <a:pt x="856036" y="2126285"/>
                  <a:pt x="758854" y="2079902"/>
                </a:cubicBezTo>
                <a:cubicBezTo>
                  <a:pt x="661672" y="2033519"/>
                  <a:pt x="149254" y="2579067"/>
                  <a:pt x="136002" y="2570232"/>
                </a:cubicBezTo>
                <a:cubicBezTo>
                  <a:pt x="122750" y="2561397"/>
                  <a:pt x="595411" y="2139537"/>
                  <a:pt x="679341" y="2026893"/>
                </a:cubicBezTo>
                <a:cubicBezTo>
                  <a:pt x="763271" y="1914250"/>
                  <a:pt x="619706" y="2097571"/>
                  <a:pt x="639584" y="1894371"/>
                </a:cubicBezTo>
                <a:cubicBezTo>
                  <a:pt x="659462" y="1691171"/>
                  <a:pt x="803027" y="889415"/>
                  <a:pt x="798610" y="807693"/>
                </a:cubicBezTo>
                <a:cubicBezTo>
                  <a:pt x="794193" y="725971"/>
                  <a:pt x="469515" y="1521102"/>
                  <a:pt x="613080" y="1404041"/>
                </a:cubicBezTo>
                <a:cubicBezTo>
                  <a:pt x="756645" y="1286980"/>
                  <a:pt x="1474471" y="321780"/>
                  <a:pt x="1646749" y="118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77AE5B99-E84A-CC1D-2CED-E7A775EA3959}"/>
              </a:ext>
            </a:extLst>
          </p:cNvPr>
          <p:cNvSpPr/>
          <p:nvPr/>
        </p:nvSpPr>
        <p:spPr>
          <a:xfrm>
            <a:off x="2457509" y="8917188"/>
            <a:ext cx="1996498" cy="3077150"/>
          </a:xfrm>
          <a:custGeom>
            <a:avLst/>
            <a:gdLst>
              <a:gd name="connsiteX0" fmla="*/ 1995221 w 1996498"/>
              <a:gd name="connsiteY0" fmla="*/ 1525 h 3077150"/>
              <a:gd name="connsiteX1" fmla="*/ 1213343 w 1996498"/>
              <a:gd name="connsiteY1" fmla="*/ 1180969 h 3077150"/>
              <a:gd name="connsiteX2" fmla="*/ 829030 w 1996498"/>
              <a:gd name="connsiteY2" fmla="*/ 2651960 h 3077150"/>
              <a:gd name="connsiteX3" fmla="*/ 961552 w 1996498"/>
              <a:gd name="connsiteY3" fmla="*/ 2294151 h 3077150"/>
              <a:gd name="connsiteX4" fmla="*/ 630248 w 1996498"/>
              <a:gd name="connsiteY4" fmla="*/ 2970012 h 3077150"/>
              <a:gd name="connsiteX5" fmla="*/ 921795 w 1996498"/>
              <a:gd name="connsiteY5" fmla="*/ 2214638 h 3077150"/>
              <a:gd name="connsiteX6" fmla="*/ 1094074 w 1996498"/>
              <a:gd name="connsiteY6" fmla="*/ 1472516 h 3077150"/>
              <a:gd name="connsiteX7" fmla="*/ 696508 w 1996498"/>
              <a:gd name="connsiteY7" fmla="*/ 2227890 h 3077150"/>
              <a:gd name="connsiteX8" fmla="*/ 524230 w 1996498"/>
              <a:gd name="connsiteY8" fmla="*/ 2757977 h 3077150"/>
              <a:gd name="connsiteX9" fmla="*/ 683256 w 1996498"/>
              <a:gd name="connsiteY9" fmla="*/ 2148377 h 3077150"/>
              <a:gd name="connsiteX10" fmla="*/ 20648 w 1996498"/>
              <a:gd name="connsiteY10" fmla="*/ 3062777 h 3077150"/>
              <a:gd name="connsiteX11" fmla="*/ 166421 w 1996498"/>
              <a:gd name="connsiteY11" fmla="*/ 2665212 h 3077150"/>
              <a:gd name="connsiteX12" fmla="*/ 153169 w 1996498"/>
              <a:gd name="connsiteY12" fmla="*/ 2095369 h 3077150"/>
              <a:gd name="connsiteX13" fmla="*/ 166421 w 1996498"/>
              <a:gd name="connsiteY13" fmla="*/ 2678464 h 3077150"/>
              <a:gd name="connsiteX14" fmla="*/ 206178 w 1996498"/>
              <a:gd name="connsiteY14" fmla="*/ 2771229 h 3077150"/>
              <a:gd name="connsiteX15" fmla="*/ 709761 w 1996498"/>
              <a:gd name="connsiteY15" fmla="*/ 1976099 h 3077150"/>
              <a:gd name="connsiteX16" fmla="*/ 1465134 w 1996498"/>
              <a:gd name="connsiteY16" fmla="*/ 200308 h 3077150"/>
              <a:gd name="connsiteX17" fmla="*/ 1014561 w 1996498"/>
              <a:gd name="connsiteY17" fmla="*/ 915925 h 3077150"/>
              <a:gd name="connsiteX18" fmla="*/ 1995221 w 1996498"/>
              <a:gd name="connsiteY18" fmla="*/ 1525 h 307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96498" h="3077150">
                <a:moveTo>
                  <a:pt x="1995221" y="1525"/>
                </a:moveTo>
                <a:cubicBezTo>
                  <a:pt x="2028351" y="45699"/>
                  <a:pt x="1407708" y="739230"/>
                  <a:pt x="1213343" y="1180969"/>
                </a:cubicBezTo>
                <a:cubicBezTo>
                  <a:pt x="1018978" y="1622708"/>
                  <a:pt x="870995" y="2466430"/>
                  <a:pt x="829030" y="2651960"/>
                </a:cubicBezTo>
                <a:cubicBezTo>
                  <a:pt x="787065" y="2837490"/>
                  <a:pt x="994682" y="2241142"/>
                  <a:pt x="961552" y="2294151"/>
                </a:cubicBezTo>
                <a:cubicBezTo>
                  <a:pt x="928422" y="2347160"/>
                  <a:pt x="636874" y="2983264"/>
                  <a:pt x="630248" y="2970012"/>
                </a:cubicBezTo>
                <a:cubicBezTo>
                  <a:pt x="623622" y="2956760"/>
                  <a:pt x="844491" y="2464221"/>
                  <a:pt x="921795" y="2214638"/>
                </a:cubicBezTo>
                <a:cubicBezTo>
                  <a:pt x="999099" y="1965055"/>
                  <a:pt x="1131622" y="1470307"/>
                  <a:pt x="1094074" y="1472516"/>
                </a:cubicBezTo>
                <a:cubicBezTo>
                  <a:pt x="1056526" y="1474725"/>
                  <a:pt x="791482" y="2013647"/>
                  <a:pt x="696508" y="2227890"/>
                </a:cubicBezTo>
                <a:cubicBezTo>
                  <a:pt x="601534" y="2442133"/>
                  <a:pt x="526439" y="2771229"/>
                  <a:pt x="524230" y="2757977"/>
                </a:cubicBezTo>
                <a:cubicBezTo>
                  <a:pt x="522021" y="2744725"/>
                  <a:pt x="767186" y="2097577"/>
                  <a:pt x="683256" y="2148377"/>
                </a:cubicBezTo>
                <a:cubicBezTo>
                  <a:pt x="599326" y="2199177"/>
                  <a:pt x="106787" y="2976638"/>
                  <a:pt x="20648" y="3062777"/>
                </a:cubicBezTo>
                <a:cubicBezTo>
                  <a:pt x="-65491" y="3148916"/>
                  <a:pt x="144334" y="2826447"/>
                  <a:pt x="166421" y="2665212"/>
                </a:cubicBezTo>
                <a:cubicBezTo>
                  <a:pt x="188508" y="2503977"/>
                  <a:pt x="153169" y="2093160"/>
                  <a:pt x="153169" y="2095369"/>
                </a:cubicBezTo>
                <a:cubicBezTo>
                  <a:pt x="153169" y="2097578"/>
                  <a:pt x="157586" y="2565821"/>
                  <a:pt x="166421" y="2678464"/>
                </a:cubicBezTo>
                <a:cubicBezTo>
                  <a:pt x="175256" y="2791107"/>
                  <a:pt x="115621" y="2888290"/>
                  <a:pt x="206178" y="2771229"/>
                </a:cubicBezTo>
                <a:cubicBezTo>
                  <a:pt x="296735" y="2654168"/>
                  <a:pt x="499935" y="2404586"/>
                  <a:pt x="709761" y="1976099"/>
                </a:cubicBezTo>
                <a:cubicBezTo>
                  <a:pt x="919587" y="1547612"/>
                  <a:pt x="1414334" y="377004"/>
                  <a:pt x="1465134" y="200308"/>
                </a:cubicBezTo>
                <a:cubicBezTo>
                  <a:pt x="1515934" y="23612"/>
                  <a:pt x="928422" y="944638"/>
                  <a:pt x="1014561" y="915925"/>
                </a:cubicBezTo>
                <a:cubicBezTo>
                  <a:pt x="1100700" y="887212"/>
                  <a:pt x="1962091" y="-42649"/>
                  <a:pt x="1995221" y="1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ECACC9D7-5C31-4F58-F581-5A8E9D566643}"/>
              </a:ext>
            </a:extLst>
          </p:cNvPr>
          <p:cNvSpPr/>
          <p:nvPr/>
        </p:nvSpPr>
        <p:spPr>
          <a:xfrm>
            <a:off x="1207479" y="9235634"/>
            <a:ext cx="1549759" cy="2876879"/>
          </a:xfrm>
          <a:custGeom>
            <a:avLst/>
            <a:gdLst>
              <a:gd name="connsiteX0" fmla="*/ 1548973 w 1549759"/>
              <a:gd name="connsiteY0" fmla="*/ 1131 h 2876879"/>
              <a:gd name="connsiteX1" fmla="*/ 369530 w 1549759"/>
              <a:gd name="connsiteY1" fmla="*/ 1326349 h 2876879"/>
              <a:gd name="connsiteX2" fmla="*/ 64730 w 1549759"/>
              <a:gd name="connsiteY2" fmla="*/ 2055218 h 2876879"/>
              <a:gd name="connsiteX3" fmla="*/ 303269 w 1549759"/>
              <a:gd name="connsiteY3" fmla="*/ 1538383 h 2876879"/>
              <a:gd name="connsiteX4" fmla="*/ 38225 w 1549759"/>
              <a:gd name="connsiteY4" fmla="*/ 2479288 h 2876879"/>
              <a:gd name="connsiteX5" fmla="*/ 77982 w 1549759"/>
              <a:gd name="connsiteY5" fmla="*/ 2876853 h 2876879"/>
              <a:gd name="connsiteX6" fmla="*/ 77982 w 1549759"/>
              <a:gd name="connsiteY6" fmla="*/ 2492540 h 2876879"/>
              <a:gd name="connsiteX7" fmla="*/ 859860 w 1549759"/>
              <a:gd name="connsiteY7" fmla="*/ 1379357 h 2876879"/>
              <a:gd name="connsiteX8" fmla="*/ 38225 w 1549759"/>
              <a:gd name="connsiteY8" fmla="*/ 2426279 h 2876879"/>
              <a:gd name="connsiteX9" fmla="*/ 197251 w 1549759"/>
              <a:gd name="connsiteY9" fmla="*/ 1909444 h 2876879"/>
              <a:gd name="connsiteX10" fmla="*/ 740591 w 1549759"/>
              <a:gd name="connsiteY10" fmla="*/ 623983 h 2876879"/>
              <a:gd name="connsiteX11" fmla="*/ 555060 w 1549759"/>
              <a:gd name="connsiteY11" fmla="*/ 1087809 h 2876879"/>
              <a:gd name="connsiteX12" fmla="*/ 1548973 w 1549759"/>
              <a:gd name="connsiteY12" fmla="*/ 1131 h 2876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9759" h="2876879">
                <a:moveTo>
                  <a:pt x="1548973" y="1131"/>
                </a:moveTo>
                <a:cubicBezTo>
                  <a:pt x="1518051" y="40888"/>
                  <a:pt x="616904" y="984001"/>
                  <a:pt x="369530" y="1326349"/>
                </a:cubicBezTo>
                <a:cubicBezTo>
                  <a:pt x="122156" y="1668697"/>
                  <a:pt x="75773" y="2019879"/>
                  <a:pt x="64730" y="2055218"/>
                </a:cubicBezTo>
                <a:cubicBezTo>
                  <a:pt x="53687" y="2090557"/>
                  <a:pt x="307686" y="1467705"/>
                  <a:pt x="303269" y="1538383"/>
                </a:cubicBezTo>
                <a:cubicBezTo>
                  <a:pt x="298851" y="1609061"/>
                  <a:pt x="75773" y="2256210"/>
                  <a:pt x="38225" y="2479288"/>
                </a:cubicBezTo>
                <a:cubicBezTo>
                  <a:pt x="677" y="2702366"/>
                  <a:pt x="71356" y="2874644"/>
                  <a:pt x="77982" y="2876853"/>
                </a:cubicBezTo>
                <a:cubicBezTo>
                  <a:pt x="84608" y="2879062"/>
                  <a:pt x="-52331" y="2742123"/>
                  <a:pt x="77982" y="2492540"/>
                </a:cubicBezTo>
                <a:cubicBezTo>
                  <a:pt x="208295" y="2242957"/>
                  <a:pt x="866486" y="1390401"/>
                  <a:pt x="859860" y="1379357"/>
                </a:cubicBezTo>
                <a:cubicBezTo>
                  <a:pt x="853234" y="1368314"/>
                  <a:pt x="148660" y="2337931"/>
                  <a:pt x="38225" y="2426279"/>
                </a:cubicBezTo>
                <a:cubicBezTo>
                  <a:pt x="-72210" y="2514627"/>
                  <a:pt x="80190" y="2209827"/>
                  <a:pt x="197251" y="1909444"/>
                </a:cubicBezTo>
                <a:cubicBezTo>
                  <a:pt x="314312" y="1609061"/>
                  <a:pt x="680956" y="760922"/>
                  <a:pt x="740591" y="623983"/>
                </a:cubicBezTo>
                <a:cubicBezTo>
                  <a:pt x="800226" y="487044"/>
                  <a:pt x="420330" y="1193826"/>
                  <a:pt x="555060" y="1087809"/>
                </a:cubicBezTo>
                <a:cubicBezTo>
                  <a:pt x="689790" y="981792"/>
                  <a:pt x="1579895" y="-38626"/>
                  <a:pt x="1548973" y="1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EA8FCD57-59D2-A7A6-5036-84FC00BB8EF5}"/>
              </a:ext>
            </a:extLst>
          </p:cNvPr>
          <p:cNvSpPr/>
          <p:nvPr/>
        </p:nvSpPr>
        <p:spPr>
          <a:xfrm>
            <a:off x="8188622" y="6326794"/>
            <a:ext cx="1176542" cy="5203839"/>
          </a:xfrm>
          <a:custGeom>
            <a:avLst/>
            <a:gdLst>
              <a:gd name="connsiteX0" fmla="*/ 690335 w 1176542"/>
              <a:gd name="connsiteY0" fmla="*/ 100510 h 5203839"/>
              <a:gd name="connsiteX1" fmla="*/ 677082 w 1176542"/>
              <a:gd name="connsiteY1" fmla="*/ 180023 h 5203839"/>
              <a:gd name="connsiteX2" fmla="*/ 385535 w 1176542"/>
              <a:gd name="connsiteY2" fmla="*/ 1226945 h 5203839"/>
              <a:gd name="connsiteX3" fmla="*/ 504804 w 1176542"/>
              <a:gd name="connsiteY3" fmla="*/ 2313623 h 5203839"/>
              <a:gd name="connsiteX4" fmla="*/ 425291 w 1176542"/>
              <a:gd name="connsiteY4" fmla="*/ 1743780 h 5203839"/>
              <a:gd name="connsiteX5" fmla="*/ 332526 w 1176542"/>
              <a:gd name="connsiteY5" fmla="*/ 1372719 h 5203839"/>
              <a:gd name="connsiteX6" fmla="*/ 412039 w 1176542"/>
              <a:gd name="connsiteY6" fmla="*/ 2061832 h 5203839"/>
              <a:gd name="connsiteX7" fmla="*/ 584317 w 1176542"/>
              <a:gd name="connsiteY7" fmla="*/ 3188267 h 5203839"/>
              <a:gd name="connsiteX8" fmla="*/ 557813 w 1176542"/>
              <a:gd name="connsiteY8" fmla="*/ 2538910 h 5203839"/>
              <a:gd name="connsiteX9" fmla="*/ 279517 w 1176542"/>
              <a:gd name="connsiteY9" fmla="*/ 1836545 h 5203839"/>
              <a:gd name="connsiteX10" fmla="*/ 385535 w 1176542"/>
              <a:gd name="connsiteY10" fmla="*/ 2631676 h 5203839"/>
              <a:gd name="connsiteX11" fmla="*/ 332526 w 1176542"/>
              <a:gd name="connsiteY11" fmla="*/ 3002736 h 5203839"/>
              <a:gd name="connsiteX12" fmla="*/ 266265 w 1176542"/>
              <a:gd name="connsiteY12" fmla="*/ 2896719 h 5203839"/>
              <a:gd name="connsiteX13" fmla="*/ 796352 w 1176542"/>
              <a:gd name="connsiteY13" fmla="*/ 3599084 h 5203839"/>
              <a:gd name="connsiteX14" fmla="*/ 385535 w 1176542"/>
              <a:gd name="connsiteY14" fmla="*/ 3135258 h 5203839"/>
              <a:gd name="connsiteX15" fmla="*/ 928874 w 1176542"/>
              <a:gd name="connsiteY15" fmla="*/ 3744858 h 5203839"/>
              <a:gd name="connsiteX16" fmla="*/ 1140908 w 1176542"/>
              <a:gd name="connsiteY16" fmla="*/ 4447223 h 5203839"/>
              <a:gd name="connsiteX17" fmla="*/ 1087900 w 1176542"/>
              <a:gd name="connsiteY17" fmla="*/ 4036406 h 5203839"/>
              <a:gd name="connsiteX18" fmla="*/ 1167413 w 1176542"/>
              <a:gd name="connsiteY18" fmla="*/ 5070076 h 5203839"/>
              <a:gd name="connsiteX19" fmla="*/ 1167413 w 1176542"/>
              <a:gd name="connsiteY19" fmla="*/ 4606249 h 5203839"/>
              <a:gd name="connsiteX20" fmla="*/ 1101152 w 1176542"/>
              <a:gd name="connsiteY20" fmla="*/ 3744858 h 5203839"/>
              <a:gd name="connsiteX21" fmla="*/ 1008387 w 1176542"/>
              <a:gd name="connsiteY21" fmla="*/ 4354458 h 5203839"/>
              <a:gd name="connsiteX22" fmla="*/ 875865 w 1176542"/>
              <a:gd name="connsiteY22" fmla="*/ 5202597 h 5203839"/>
              <a:gd name="connsiteX23" fmla="*/ 955378 w 1176542"/>
              <a:gd name="connsiteY23" fmla="*/ 4155676 h 5203839"/>
              <a:gd name="connsiteX24" fmla="*/ 743343 w 1176542"/>
              <a:gd name="connsiteY24" fmla="*/ 3625589 h 5203839"/>
              <a:gd name="connsiteX25" fmla="*/ 40978 w 1176542"/>
              <a:gd name="connsiteY25" fmla="*/ 3281032 h 5203839"/>
              <a:gd name="connsiteX26" fmla="*/ 478300 w 1176542"/>
              <a:gd name="connsiteY26" fmla="*/ 3440058 h 5203839"/>
              <a:gd name="connsiteX27" fmla="*/ 385535 w 1176542"/>
              <a:gd name="connsiteY27" fmla="*/ 2459397 h 5203839"/>
              <a:gd name="connsiteX28" fmla="*/ 226508 w 1176542"/>
              <a:gd name="connsiteY28" fmla="*/ 816128 h 5203839"/>
              <a:gd name="connsiteX29" fmla="*/ 1221 w 1176542"/>
              <a:gd name="connsiteY29" fmla="*/ 2154597 h 5203839"/>
              <a:gd name="connsiteX30" fmla="*/ 332526 w 1176542"/>
              <a:gd name="connsiteY30" fmla="*/ 710110 h 5203839"/>
              <a:gd name="connsiteX31" fmla="*/ 200004 w 1176542"/>
              <a:gd name="connsiteY31" fmla="*/ 1213693 h 5203839"/>
              <a:gd name="connsiteX32" fmla="*/ 690335 w 1176542"/>
              <a:gd name="connsiteY32" fmla="*/ 100510 h 520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76542" h="5203839">
                <a:moveTo>
                  <a:pt x="690335" y="100510"/>
                </a:moveTo>
                <a:cubicBezTo>
                  <a:pt x="769848" y="-71768"/>
                  <a:pt x="727882" y="-7716"/>
                  <a:pt x="677082" y="180023"/>
                </a:cubicBezTo>
                <a:cubicBezTo>
                  <a:pt x="626282" y="367762"/>
                  <a:pt x="414248" y="871345"/>
                  <a:pt x="385535" y="1226945"/>
                </a:cubicBezTo>
                <a:cubicBezTo>
                  <a:pt x="356822" y="1582545"/>
                  <a:pt x="498178" y="2227484"/>
                  <a:pt x="504804" y="2313623"/>
                </a:cubicBezTo>
                <a:cubicBezTo>
                  <a:pt x="511430" y="2399762"/>
                  <a:pt x="454004" y="1900597"/>
                  <a:pt x="425291" y="1743780"/>
                </a:cubicBezTo>
                <a:cubicBezTo>
                  <a:pt x="396578" y="1586963"/>
                  <a:pt x="334735" y="1319710"/>
                  <a:pt x="332526" y="1372719"/>
                </a:cubicBezTo>
                <a:cubicBezTo>
                  <a:pt x="330317" y="1425728"/>
                  <a:pt x="370074" y="1759241"/>
                  <a:pt x="412039" y="2061832"/>
                </a:cubicBezTo>
                <a:cubicBezTo>
                  <a:pt x="454004" y="2364423"/>
                  <a:pt x="560021" y="3108754"/>
                  <a:pt x="584317" y="3188267"/>
                </a:cubicBezTo>
                <a:cubicBezTo>
                  <a:pt x="608613" y="3267780"/>
                  <a:pt x="608613" y="2764197"/>
                  <a:pt x="557813" y="2538910"/>
                </a:cubicBezTo>
                <a:cubicBezTo>
                  <a:pt x="507013" y="2313623"/>
                  <a:pt x="308230" y="1821084"/>
                  <a:pt x="279517" y="1836545"/>
                </a:cubicBezTo>
                <a:cubicBezTo>
                  <a:pt x="250804" y="1852006"/>
                  <a:pt x="376700" y="2437311"/>
                  <a:pt x="385535" y="2631676"/>
                </a:cubicBezTo>
                <a:cubicBezTo>
                  <a:pt x="394370" y="2826041"/>
                  <a:pt x="352404" y="2958562"/>
                  <a:pt x="332526" y="3002736"/>
                </a:cubicBezTo>
                <a:cubicBezTo>
                  <a:pt x="312648" y="3046910"/>
                  <a:pt x="188961" y="2797328"/>
                  <a:pt x="266265" y="2896719"/>
                </a:cubicBezTo>
                <a:cubicBezTo>
                  <a:pt x="343569" y="2996110"/>
                  <a:pt x="776474" y="3559328"/>
                  <a:pt x="796352" y="3599084"/>
                </a:cubicBezTo>
                <a:cubicBezTo>
                  <a:pt x="816230" y="3638840"/>
                  <a:pt x="363448" y="3110962"/>
                  <a:pt x="385535" y="3135258"/>
                </a:cubicBezTo>
                <a:cubicBezTo>
                  <a:pt x="407622" y="3159554"/>
                  <a:pt x="802979" y="3526197"/>
                  <a:pt x="928874" y="3744858"/>
                </a:cubicBezTo>
                <a:cubicBezTo>
                  <a:pt x="1054769" y="3963519"/>
                  <a:pt x="1114404" y="4398632"/>
                  <a:pt x="1140908" y="4447223"/>
                </a:cubicBezTo>
                <a:cubicBezTo>
                  <a:pt x="1167412" y="4495814"/>
                  <a:pt x="1083483" y="3932597"/>
                  <a:pt x="1087900" y="4036406"/>
                </a:cubicBezTo>
                <a:cubicBezTo>
                  <a:pt x="1092317" y="4140215"/>
                  <a:pt x="1154161" y="4975102"/>
                  <a:pt x="1167413" y="5070076"/>
                </a:cubicBezTo>
                <a:cubicBezTo>
                  <a:pt x="1180665" y="5165050"/>
                  <a:pt x="1178457" y="4827119"/>
                  <a:pt x="1167413" y="4606249"/>
                </a:cubicBezTo>
                <a:cubicBezTo>
                  <a:pt x="1156370" y="4385379"/>
                  <a:pt x="1127656" y="3786823"/>
                  <a:pt x="1101152" y="3744858"/>
                </a:cubicBezTo>
                <a:cubicBezTo>
                  <a:pt x="1074648" y="3702893"/>
                  <a:pt x="1045935" y="4111502"/>
                  <a:pt x="1008387" y="4354458"/>
                </a:cubicBezTo>
                <a:cubicBezTo>
                  <a:pt x="970839" y="4597414"/>
                  <a:pt x="884700" y="5235727"/>
                  <a:pt x="875865" y="5202597"/>
                </a:cubicBezTo>
                <a:cubicBezTo>
                  <a:pt x="867030" y="5169467"/>
                  <a:pt x="977465" y="4418511"/>
                  <a:pt x="955378" y="4155676"/>
                </a:cubicBezTo>
                <a:cubicBezTo>
                  <a:pt x="933291" y="3892841"/>
                  <a:pt x="895743" y="3771363"/>
                  <a:pt x="743343" y="3625589"/>
                </a:cubicBezTo>
                <a:cubicBezTo>
                  <a:pt x="590943" y="3479815"/>
                  <a:pt x="85152" y="3311954"/>
                  <a:pt x="40978" y="3281032"/>
                </a:cubicBezTo>
                <a:cubicBezTo>
                  <a:pt x="-3196" y="3250110"/>
                  <a:pt x="420874" y="3576997"/>
                  <a:pt x="478300" y="3440058"/>
                </a:cubicBezTo>
                <a:cubicBezTo>
                  <a:pt x="535726" y="3303119"/>
                  <a:pt x="427500" y="2896719"/>
                  <a:pt x="385535" y="2459397"/>
                </a:cubicBezTo>
                <a:cubicBezTo>
                  <a:pt x="343570" y="2022075"/>
                  <a:pt x="290560" y="866928"/>
                  <a:pt x="226508" y="816128"/>
                </a:cubicBezTo>
                <a:cubicBezTo>
                  <a:pt x="162456" y="765328"/>
                  <a:pt x="-16449" y="2172267"/>
                  <a:pt x="1221" y="2154597"/>
                </a:cubicBezTo>
                <a:cubicBezTo>
                  <a:pt x="18891" y="2136927"/>
                  <a:pt x="299395" y="866927"/>
                  <a:pt x="332526" y="710110"/>
                </a:cubicBezTo>
                <a:cubicBezTo>
                  <a:pt x="365657" y="553293"/>
                  <a:pt x="140369" y="1310876"/>
                  <a:pt x="200004" y="1213693"/>
                </a:cubicBezTo>
                <a:cubicBezTo>
                  <a:pt x="259639" y="1116511"/>
                  <a:pt x="610822" y="272788"/>
                  <a:pt x="690335" y="100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1F537746-2F96-9248-8593-450E194FB93F}"/>
              </a:ext>
            </a:extLst>
          </p:cNvPr>
          <p:cNvSpPr/>
          <p:nvPr/>
        </p:nvSpPr>
        <p:spPr>
          <a:xfrm>
            <a:off x="7696526" y="6201679"/>
            <a:ext cx="957178" cy="4071702"/>
          </a:xfrm>
          <a:custGeom>
            <a:avLst/>
            <a:gdLst>
              <a:gd name="connsiteX0" fmla="*/ 148761 w 957178"/>
              <a:gd name="connsiteY0" fmla="*/ 1948408 h 4071702"/>
              <a:gd name="connsiteX1" fmla="*/ 334291 w 957178"/>
              <a:gd name="connsiteY1" fmla="*/ 2876060 h 4071702"/>
              <a:gd name="connsiteX2" fmla="*/ 2987 w 957178"/>
              <a:gd name="connsiteY2" fmla="*/ 3869973 h 4071702"/>
              <a:gd name="connsiteX3" fmla="*/ 201770 w 957178"/>
              <a:gd name="connsiteY3" fmla="*/ 3538669 h 4071702"/>
              <a:gd name="connsiteX4" fmla="*/ 705352 w 957178"/>
              <a:gd name="connsiteY4" fmla="*/ 2451991 h 4071702"/>
              <a:gd name="connsiteX5" fmla="*/ 533074 w 957178"/>
              <a:gd name="connsiteY5" fmla="*/ 2862808 h 4071702"/>
              <a:gd name="connsiteX6" fmla="*/ 864378 w 957178"/>
              <a:gd name="connsiteY6" fmla="*/ 4068756 h 4071702"/>
              <a:gd name="connsiteX7" fmla="*/ 625839 w 957178"/>
              <a:gd name="connsiteY7" fmla="*/ 3167608 h 4071702"/>
              <a:gd name="connsiteX8" fmla="*/ 480065 w 957178"/>
              <a:gd name="connsiteY8" fmla="*/ 2067678 h 4071702"/>
              <a:gd name="connsiteX9" fmla="*/ 413804 w 957178"/>
              <a:gd name="connsiteY9" fmla="*/ 1458078 h 4071702"/>
              <a:gd name="connsiteX10" fmla="*/ 957144 w 957178"/>
              <a:gd name="connsiteY10" fmla="*/ 338 h 4071702"/>
              <a:gd name="connsiteX11" fmla="*/ 440309 w 957178"/>
              <a:gd name="connsiteY11" fmla="*/ 1325556 h 4071702"/>
              <a:gd name="connsiteX12" fmla="*/ 387300 w 957178"/>
              <a:gd name="connsiteY12" fmla="*/ 1696617 h 4071702"/>
              <a:gd name="connsiteX13" fmla="*/ 400552 w 957178"/>
              <a:gd name="connsiteY13" fmla="*/ 2319469 h 4071702"/>
              <a:gd name="connsiteX14" fmla="*/ 400552 w 957178"/>
              <a:gd name="connsiteY14" fmla="*/ 2955573 h 4071702"/>
              <a:gd name="connsiteX15" fmla="*/ 321039 w 957178"/>
              <a:gd name="connsiteY15" fmla="*/ 2451991 h 4071702"/>
              <a:gd name="connsiteX16" fmla="*/ 148761 w 957178"/>
              <a:gd name="connsiteY16" fmla="*/ 1948408 h 4071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7178" h="4071702">
                <a:moveTo>
                  <a:pt x="148761" y="1948408"/>
                </a:moveTo>
                <a:cubicBezTo>
                  <a:pt x="150970" y="2019086"/>
                  <a:pt x="358587" y="2555799"/>
                  <a:pt x="334291" y="2876060"/>
                </a:cubicBezTo>
                <a:cubicBezTo>
                  <a:pt x="309995" y="3196321"/>
                  <a:pt x="25074" y="3759538"/>
                  <a:pt x="2987" y="3869973"/>
                </a:cubicBezTo>
                <a:cubicBezTo>
                  <a:pt x="-19100" y="3980408"/>
                  <a:pt x="84709" y="3774999"/>
                  <a:pt x="201770" y="3538669"/>
                </a:cubicBezTo>
                <a:cubicBezTo>
                  <a:pt x="318831" y="3302339"/>
                  <a:pt x="650135" y="2564634"/>
                  <a:pt x="705352" y="2451991"/>
                </a:cubicBezTo>
                <a:cubicBezTo>
                  <a:pt x="760569" y="2339348"/>
                  <a:pt x="506570" y="2593347"/>
                  <a:pt x="533074" y="2862808"/>
                </a:cubicBezTo>
                <a:cubicBezTo>
                  <a:pt x="559578" y="3132269"/>
                  <a:pt x="848917" y="4017956"/>
                  <a:pt x="864378" y="4068756"/>
                </a:cubicBezTo>
                <a:cubicBezTo>
                  <a:pt x="879839" y="4119556"/>
                  <a:pt x="689891" y="3501121"/>
                  <a:pt x="625839" y="3167608"/>
                </a:cubicBezTo>
                <a:cubicBezTo>
                  <a:pt x="561787" y="2834095"/>
                  <a:pt x="515404" y="2352600"/>
                  <a:pt x="480065" y="2067678"/>
                </a:cubicBezTo>
                <a:cubicBezTo>
                  <a:pt x="444726" y="1782756"/>
                  <a:pt x="334291" y="1802635"/>
                  <a:pt x="413804" y="1458078"/>
                </a:cubicBezTo>
                <a:cubicBezTo>
                  <a:pt x="493317" y="1113521"/>
                  <a:pt x="952727" y="22425"/>
                  <a:pt x="957144" y="338"/>
                </a:cubicBezTo>
                <a:cubicBezTo>
                  <a:pt x="961562" y="-21749"/>
                  <a:pt x="535283" y="1042843"/>
                  <a:pt x="440309" y="1325556"/>
                </a:cubicBezTo>
                <a:cubicBezTo>
                  <a:pt x="345335" y="1608269"/>
                  <a:pt x="393926" y="1530965"/>
                  <a:pt x="387300" y="1696617"/>
                </a:cubicBezTo>
                <a:cubicBezTo>
                  <a:pt x="380674" y="1862269"/>
                  <a:pt x="398343" y="2109643"/>
                  <a:pt x="400552" y="2319469"/>
                </a:cubicBezTo>
                <a:cubicBezTo>
                  <a:pt x="402761" y="2529295"/>
                  <a:pt x="413804" y="2933486"/>
                  <a:pt x="400552" y="2955573"/>
                </a:cubicBezTo>
                <a:cubicBezTo>
                  <a:pt x="387300" y="2977660"/>
                  <a:pt x="358587" y="2617643"/>
                  <a:pt x="321039" y="2451991"/>
                </a:cubicBezTo>
                <a:cubicBezTo>
                  <a:pt x="283491" y="2286339"/>
                  <a:pt x="146552" y="1877730"/>
                  <a:pt x="148761" y="1948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C25480CE-050A-2DD8-F4A3-200F6DCA11A0}"/>
              </a:ext>
            </a:extLst>
          </p:cNvPr>
          <p:cNvSpPr/>
          <p:nvPr/>
        </p:nvSpPr>
        <p:spPr>
          <a:xfrm>
            <a:off x="7483894" y="8140344"/>
            <a:ext cx="217597" cy="3887144"/>
          </a:xfrm>
          <a:custGeom>
            <a:avLst/>
            <a:gdLst>
              <a:gd name="connsiteX0" fmla="*/ 215619 w 217597"/>
              <a:gd name="connsiteY0" fmla="*/ 36247 h 3887144"/>
              <a:gd name="connsiteX1" fmla="*/ 109602 w 217597"/>
              <a:gd name="connsiteY1" fmla="*/ 3587830 h 3887144"/>
              <a:gd name="connsiteX2" fmla="*/ 109602 w 217597"/>
              <a:gd name="connsiteY2" fmla="*/ 3375795 h 3887144"/>
              <a:gd name="connsiteX3" fmla="*/ 69845 w 217597"/>
              <a:gd name="connsiteY3" fmla="*/ 818126 h 3887144"/>
              <a:gd name="connsiteX4" fmla="*/ 3584 w 217597"/>
              <a:gd name="connsiteY4" fmla="*/ 1692769 h 3887144"/>
              <a:gd name="connsiteX5" fmla="*/ 215619 w 217597"/>
              <a:gd name="connsiteY5" fmla="*/ 36247 h 388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597" h="3887144">
                <a:moveTo>
                  <a:pt x="215619" y="36247"/>
                </a:moveTo>
                <a:cubicBezTo>
                  <a:pt x="233289" y="352091"/>
                  <a:pt x="127271" y="3031239"/>
                  <a:pt x="109602" y="3587830"/>
                </a:cubicBezTo>
                <a:cubicBezTo>
                  <a:pt x="91932" y="4144421"/>
                  <a:pt x="116228" y="3837412"/>
                  <a:pt x="109602" y="3375795"/>
                </a:cubicBezTo>
                <a:cubicBezTo>
                  <a:pt x="102976" y="2914178"/>
                  <a:pt x="87515" y="1098630"/>
                  <a:pt x="69845" y="818126"/>
                </a:cubicBezTo>
                <a:cubicBezTo>
                  <a:pt x="52175" y="537622"/>
                  <a:pt x="-16294" y="1816456"/>
                  <a:pt x="3584" y="1692769"/>
                </a:cubicBezTo>
                <a:cubicBezTo>
                  <a:pt x="23462" y="1569082"/>
                  <a:pt x="197949" y="-279597"/>
                  <a:pt x="215619" y="36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E09E0864-F4B5-AADA-F124-211BDCE6DA59}"/>
              </a:ext>
            </a:extLst>
          </p:cNvPr>
          <p:cNvSpPr/>
          <p:nvPr/>
        </p:nvSpPr>
        <p:spPr>
          <a:xfrm>
            <a:off x="7699408" y="9327724"/>
            <a:ext cx="1095649" cy="2873354"/>
          </a:xfrm>
          <a:custGeom>
            <a:avLst/>
            <a:gdLst>
              <a:gd name="connsiteX0" fmla="*/ 397670 w 1095649"/>
              <a:gd name="connsiteY0" fmla="*/ 1806 h 2873354"/>
              <a:gd name="connsiteX1" fmla="*/ 927757 w 1095649"/>
              <a:gd name="connsiteY1" fmla="*/ 876450 h 2873354"/>
              <a:gd name="connsiteX2" fmla="*/ 914505 w 1095649"/>
              <a:gd name="connsiteY2" fmla="*/ 1605319 h 2873354"/>
              <a:gd name="connsiteX3" fmla="*/ 1073531 w 1095649"/>
              <a:gd name="connsiteY3" fmla="*/ 1340276 h 2873354"/>
              <a:gd name="connsiteX4" fmla="*/ 357914 w 1095649"/>
              <a:gd name="connsiteY4" fmla="*/ 2864276 h 2873354"/>
              <a:gd name="connsiteX5" fmla="*/ 808488 w 1095649"/>
              <a:gd name="connsiteY5" fmla="*/ 1949876 h 2873354"/>
              <a:gd name="connsiteX6" fmla="*/ 888001 w 1095649"/>
              <a:gd name="connsiteY6" fmla="*/ 1446293 h 2873354"/>
              <a:gd name="connsiteX7" fmla="*/ 689218 w 1095649"/>
              <a:gd name="connsiteY7" fmla="*/ 465633 h 2873354"/>
              <a:gd name="connsiteX8" fmla="*/ 781983 w 1095649"/>
              <a:gd name="connsiteY8" fmla="*/ 969215 h 2873354"/>
              <a:gd name="connsiteX9" fmla="*/ 424175 w 1095649"/>
              <a:gd name="connsiteY9" fmla="*/ 2122154 h 2873354"/>
              <a:gd name="connsiteX10" fmla="*/ 609705 w 1095649"/>
              <a:gd name="connsiteY10" fmla="*/ 1499302 h 2873354"/>
              <a:gd name="connsiteX11" fmla="*/ 105 w 1095649"/>
              <a:gd name="connsiteY11" fmla="*/ 2585980 h 2873354"/>
              <a:gd name="connsiteX12" fmla="*/ 662714 w 1095649"/>
              <a:gd name="connsiteY12" fmla="*/ 1446293 h 2873354"/>
              <a:gd name="connsiteX13" fmla="*/ 662714 w 1095649"/>
              <a:gd name="connsiteY13" fmla="*/ 1128241 h 2873354"/>
              <a:gd name="connsiteX14" fmla="*/ 331409 w 1095649"/>
              <a:gd name="connsiteY14" fmla="*/ 319859 h 2873354"/>
              <a:gd name="connsiteX15" fmla="*/ 808488 w 1095649"/>
              <a:gd name="connsiteY15" fmla="*/ 1247511 h 2873354"/>
              <a:gd name="connsiteX16" fmla="*/ 768731 w 1095649"/>
              <a:gd name="connsiteY16" fmla="*/ 664415 h 2873354"/>
              <a:gd name="connsiteX17" fmla="*/ 397670 w 1095649"/>
              <a:gd name="connsiteY17" fmla="*/ 1806 h 28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5649" h="2873354">
                <a:moveTo>
                  <a:pt x="397670" y="1806"/>
                </a:moveTo>
                <a:cubicBezTo>
                  <a:pt x="424174" y="37145"/>
                  <a:pt x="841618" y="609198"/>
                  <a:pt x="927757" y="876450"/>
                </a:cubicBezTo>
                <a:cubicBezTo>
                  <a:pt x="1013896" y="1143702"/>
                  <a:pt x="890209" y="1528015"/>
                  <a:pt x="914505" y="1605319"/>
                </a:cubicBezTo>
                <a:cubicBezTo>
                  <a:pt x="938801" y="1682623"/>
                  <a:pt x="1166296" y="1130450"/>
                  <a:pt x="1073531" y="1340276"/>
                </a:cubicBezTo>
                <a:cubicBezTo>
                  <a:pt x="980766" y="1550102"/>
                  <a:pt x="402088" y="2762676"/>
                  <a:pt x="357914" y="2864276"/>
                </a:cubicBezTo>
                <a:cubicBezTo>
                  <a:pt x="313740" y="2965876"/>
                  <a:pt x="720140" y="2186206"/>
                  <a:pt x="808488" y="1949876"/>
                </a:cubicBezTo>
                <a:cubicBezTo>
                  <a:pt x="896836" y="1713546"/>
                  <a:pt x="907879" y="1693667"/>
                  <a:pt x="888001" y="1446293"/>
                </a:cubicBezTo>
                <a:cubicBezTo>
                  <a:pt x="868123" y="1198919"/>
                  <a:pt x="706888" y="545146"/>
                  <a:pt x="689218" y="465633"/>
                </a:cubicBezTo>
                <a:cubicBezTo>
                  <a:pt x="671548" y="386120"/>
                  <a:pt x="826157" y="693128"/>
                  <a:pt x="781983" y="969215"/>
                </a:cubicBezTo>
                <a:cubicBezTo>
                  <a:pt x="737809" y="1245302"/>
                  <a:pt x="452888" y="2033806"/>
                  <a:pt x="424175" y="2122154"/>
                </a:cubicBezTo>
                <a:cubicBezTo>
                  <a:pt x="395462" y="2210502"/>
                  <a:pt x="680383" y="1421998"/>
                  <a:pt x="609705" y="1499302"/>
                </a:cubicBezTo>
                <a:cubicBezTo>
                  <a:pt x="539027" y="1576606"/>
                  <a:pt x="-8730" y="2594815"/>
                  <a:pt x="105" y="2585980"/>
                </a:cubicBezTo>
                <a:cubicBezTo>
                  <a:pt x="8940" y="2577145"/>
                  <a:pt x="552279" y="1689249"/>
                  <a:pt x="662714" y="1446293"/>
                </a:cubicBezTo>
                <a:cubicBezTo>
                  <a:pt x="773149" y="1203337"/>
                  <a:pt x="717931" y="1315980"/>
                  <a:pt x="662714" y="1128241"/>
                </a:cubicBezTo>
                <a:cubicBezTo>
                  <a:pt x="607497" y="940502"/>
                  <a:pt x="307113" y="299981"/>
                  <a:pt x="331409" y="319859"/>
                </a:cubicBezTo>
                <a:cubicBezTo>
                  <a:pt x="355705" y="339737"/>
                  <a:pt x="735601" y="1190085"/>
                  <a:pt x="808488" y="1247511"/>
                </a:cubicBezTo>
                <a:cubicBezTo>
                  <a:pt x="881375" y="1304937"/>
                  <a:pt x="841618" y="869824"/>
                  <a:pt x="768731" y="664415"/>
                </a:cubicBezTo>
                <a:cubicBezTo>
                  <a:pt x="695844" y="459006"/>
                  <a:pt x="371166" y="-33533"/>
                  <a:pt x="397670" y="1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E2C010B3-6B9A-60FB-FDC5-BE16469EB47A}"/>
              </a:ext>
            </a:extLst>
          </p:cNvPr>
          <p:cNvSpPr/>
          <p:nvPr/>
        </p:nvSpPr>
        <p:spPr>
          <a:xfrm>
            <a:off x="6978677" y="8234082"/>
            <a:ext cx="1611298" cy="3715238"/>
          </a:xfrm>
          <a:custGeom>
            <a:avLst/>
            <a:gdLst>
              <a:gd name="connsiteX0" fmla="*/ 760593 w 1611298"/>
              <a:gd name="connsiteY0" fmla="*/ 8770 h 3715238"/>
              <a:gd name="connsiteX1" fmla="*/ 84732 w 1611298"/>
              <a:gd name="connsiteY1" fmla="*/ 2221883 h 3715238"/>
              <a:gd name="connsiteX2" fmla="*/ 150993 w 1611298"/>
              <a:gd name="connsiteY2" fmla="*/ 1877327 h 3715238"/>
              <a:gd name="connsiteX3" fmla="*/ 150993 w 1611298"/>
              <a:gd name="connsiteY3" fmla="*/ 1347240 h 3715238"/>
              <a:gd name="connsiteX4" fmla="*/ 257010 w 1611298"/>
              <a:gd name="connsiteY4" fmla="*/ 2394161 h 3715238"/>
              <a:gd name="connsiteX5" fmla="*/ 31723 w 1611298"/>
              <a:gd name="connsiteY5" fmla="*/ 3573605 h 3715238"/>
              <a:gd name="connsiteX6" fmla="*/ 18471 w 1611298"/>
              <a:gd name="connsiteY6" fmla="*/ 3613361 h 3715238"/>
              <a:gd name="connsiteX7" fmla="*/ 190749 w 1611298"/>
              <a:gd name="connsiteY7" fmla="*/ 2844735 h 3715238"/>
              <a:gd name="connsiteX8" fmla="*/ 707584 w 1611298"/>
              <a:gd name="connsiteY8" fmla="*/ 1174961 h 3715238"/>
              <a:gd name="connsiteX9" fmla="*/ 429288 w 1611298"/>
              <a:gd name="connsiteY9" fmla="*/ 2089361 h 3715238"/>
              <a:gd name="connsiteX10" fmla="*/ 402784 w 1611298"/>
              <a:gd name="connsiteY10" fmla="*/ 2804979 h 3715238"/>
              <a:gd name="connsiteX11" fmla="*/ 270262 w 1611298"/>
              <a:gd name="connsiteY11" fmla="*/ 3573605 h 3715238"/>
              <a:gd name="connsiteX12" fmla="*/ 376280 w 1611298"/>
              <a:gd name="connsiteY12" fmla="*/ 2897744 h 3715238"/>
              <a:gd name="connsiteX13" fmla="*/ 1595480 w 1611298"/>
              <a:gd name="connsiteY13" fmla="*/ 1386996 h 3715238"/>
              <a:gd name="connsiteX14" fmla="*/ 1052140 w 1611298"/>
              <a:gd name="connsiteY14" fmla="*/ 2023101 h 3715238"/>
              <a:gd name="connsiteX15" fmla="*/ 787097 w 1611298"/>
              <a:gd name="connsiteY15" fmla="*/ 2407414 h 3715238"/>
              <a:gd name="connsiteX16" fmla="*/ 999132 w 1611298"/>
              <a:gd name="connsiteY16" fmla="*/ 3547101 h 3715238"/>
              <a:gd name="connsiteX17" fmla="*/ 826853 w 1611298"/>
              <a:gd name="connsiteY17" fmla="*/ 2288144 h 3715238"/>
              <a:gd name="connsiteX18" fmla="*/ 654575 w 1611298"/>
              <a:gd name="connsiteY18" fmla="*/ 1705048 h 3715238"/>
              <a:gd name="connsiteX19" fmla="*/ 641323 w 1611298"/>
              <a:gd name="connsiteY19" fmla="*/ 2182127 h 3715238"/>
              <a:gd name="connsiteX20" fmla="*/ 548558 w 1611298"/>
              <a:gd name="connsiteY20" fmla="*/ 1453257 h 3715238"/>
              <a:gd name="connsiteX21" fmla="*/ 230506 w 1611298"/>
              <a:gd name="connsiteY21" fmla="*/ 1665292 h 3715238"/>
              <a:gd name="connsiteX22" fmla="*/ 310019 w 1611298"/>
              <a:gd name="connsiteY22" fmla="*/ 1161709 h 3715238"/>
              <a:gd name="connsiteX23" fmla="*/ 137740 w 1611298"/>
              <a:gd name="connsiteY23" fmla="*/ 1864075 h 3715238"/>
              <a:gd name="connsiteX24" fmla="*/ 310019 w 1611298"/>
              <a:gd name="connsiteY24" fmla="*/ 2155622 h 3715238"/>
              <a:gd name="connsiteX25" fmla="*/ 614819 w 1611298"/>
              <a:gd name="connsiteY25" fmla="*/ 1440005 h 3715238"/>
              <a:gd name="connsiteX26" fmla="*/ 164245 w 1611298"/>
              <a:gd name="connsiteY26" fmla="*/ 2261640 h 3715238"/>
              <a:gd name="connsiteX27" fmla="*/ 230506 w 1611298"/>
              <a:gd name="connsiteY27" fmla="*/ 1479761 h 3715238"/>
              <a:gd name="connsiteX28" fmla="*/ 760593 w 1611298"/>
              <a:gd name="connsiteY28" fmla="*/ 8770 h 371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11298" h="3715238">
                <a:moveTo>
                  <a:pt x="760593" y="8770"/>
                </a:moveTo>
                <a:cubicBezTo>
                  <a:pt x="736297" y="132457"/>
                  <a:pt x="186332" y="1910457"/>
                  <a:pt x="84732" y="2221883"/>
                </a:cubicBezTo>
                <a:cubicBezTo>
                  <a:pt x="-16868" y="2533309"/>
                  <a:pt x="139950" y="2023101"/>
                  <a:pt x="150993" y="1877327"/>
                </a:cubicBezTo>
                <a:cubicBezTo>
                  <a:pt x="162036" y="1731553"/>
                  <a:pt x="133324" y="1261101"/>
                  <a:pt x="150993" y="1347240"/>
                </a:cubicBezTo>
                <a:cubicBezTo>
                  <a:pt x="168662" y="1433379"/>
                  <a:pt x="276888" y="2023100"/>
                  <a:pt x="257010" y="2394161"/>
                </a:cubicBezTo>
                <a:cubicBezTo>
                  <a:pt x="237132" y="2765222"/>
                  <a:pt x="71479" y="3370405"/>
                  <a:pt x="31723" y="3573605"/>
                </a:cubicBezTo>
                <a:cubicBezTo>
                  <a:pt x="-8033" y="3776805"/>
                  <a:pt x="-8033" y="3734839"/>
                  <a:pt x="18471" y="3613361"/>
                </a:cubicBezTo>
                <a:cubicBezTo>
                  <a:pt x="44975" y="3491883"/>
                  <a:pt x="75897" y="3251135"/>
                  <a:pt x="190749" y="2844735"/>
                </a:cubicBezTo>
                <a:cubicBezTo>
                  <a:pt x="305601" y="2438335"/>
                  <a:pt x="667828" y="1300857"/>
                  <a:pt x="707584" y="1174961"/>
                </a:cubicBezTo>
                <a:cubicBezTo>
                  <a:pt x="747340" y="1049065"/>
                  <a:pt x="480088" y="1817691"/>
                  <a:pt x="429288" y="2089361"/>
                </a:cubicBezTo>
                <a:cubicBezTo>
                  <a:pt x="378488" y="2361031"/>
                  <a:pt x="429288" y="2557605"/>
                  <a:pt x="402784" y="2804979"/>
                </a:cubicBezTo>
                <a:cubicBezTo>
                  <a:pt x="376280" y="3052353"/>
                  <a:pt x="274679" y="3558144"/>
                  <a:pt x="270262" y="3573605"/>
                </a:cubicBezTo>
                <a:cubicBezTo>
                  <a:pt x="265845" y="3589066"/>
                  <a:pt x="155410" y="3262179"/>
                  <a:pt x="376280" y="2897744"/>
                </a:cubicBezTo>
                <a:cubicBezTo>
                  <a:pt x="597150" y="2533309"/>
                  <a:pt x="1482837" y="1532770"/>
                  <a:pt x="1595480" y="1386996"/>
                </a:cubicBezTo>
                <a:cubicBezTo>
                  <a:pt x="1708123" y="1241222"/>
                  <a:pt x="1186870" y="1853031"/>
                  <a:pt x="1052140" y="2023101"/>
                </a:cubicBezTo>
                <a:cubicBezTo>
                  <a:pt x="917410" y="2193171"/>
                  <a:pt x="795932" y="2153414"/>
                  <a:pt x="787097" y="2407414"/>
                </a:cubicBezTo>
                <a:cubicBezTo>
                  <a:pt x="778262" y="2661414"/>
                  <a:pt x="992506" y="3566979"/>
                  <a:pt x="999132" y="3547101"/>
                </a:cubicBezTo>
                <a:cubicBezTo>
                  <a:pt x="1005758" y="3527223"/>
                  <a:pt x="884279" y="2595153"/>
                  <a:pt x="826853" y="2288144"/>
                </a:cubicBezTo>
                <a:cubicBezTo>
                  <a:pt x="769427" y="1981135"/>
                  <a:pt x="685497" y="1722717"/>
                  <a:pt x="654575" y="1705048"/>
                </a:cubicBezTo>
                <a:cubicBezTo>
                  <a:pt x="623653" y="1687379"/>
                  <a:pt x="658992" y="2224092"/>
                  <a:pt x="641323" y="2182127"/>
                </a:cubicBezTo>
                <a:cubicBezTo>
                  <a:pt x="623654" y="2140162"/>
                  <a:pt x="617027" y="1539396"/>
                  <a:pt x="548558" y="1453257"/>
                </a:cubicBezTo>
                <a:cubicBezTo>
                  <a:pt x="480089" y="1367118"/>
                  <a:pt x="270262" y="1713883"/>
                  <a:pt x="230506" y="1665292"/>
                </a:cubicBezTo>
                <a:cubicBezTo>
                  <a:pt x="190750" y="1616701"/>
                  <a:pt x="325480" y="1128579"/>
                  <a:pt x="310019" y="1161709"/>
                </a:cubicBezTo>
                <a:cubicBezTo>
                  <a:pt x="294558" y="1194839"/>
                  <a:pt x="137740" y="1698423"/>
                  <a:pt x="137740" y="1864075"/>
                </a:cubicBezTo>
                <a:cubicBezTo>
                  <a:pt x="137740" y="2029727"/>
                  <a:pt x="230506" y="2226300"/>
                  <a:pt x="310019" y="2155622"/>
                </a:cubicBezTo>
                <a:cubicBezTo>
                  <a:pt x="389532" y="2084944"/>
                  <a:pt x="639115" y="1422335"/>
                  <a:pt x="614819" y="1440005"/>
                </a:cubicBezTo>
                <a:cubicBezTo>
                  <a:pt x="590523" y="1457675"/>
                  <a:pt x="228297" y="2255014"/>
                  <a:pt x="164245" y="2261640"/>
                </a:cubicBezTo>
                <a:cubicBezTo>
                  <a:pt x="100193" y="2268266"/>
                  <a:pt x="135532" y="1855239"/>
                  <a:pt x="230506" y="1479761"/>
                </a:cubicBezTo>
                <a:cubicBezTo>
                  <a:pt x="325480" y="1104283"/>
                  <a:pt x="784889" y="-114917"/>
                  <a:pt x="760593" y="8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336F5B4B-BF17-F5D7-4F50-B8C674D9F532}"/>
              </a:ext>
            </a:extLst>
          </p:cNvPr>
          <p:cNvSpPr/>
          <p:nvPr/>
        </p:nvSpPr>
        <p:spPr>
          <a:xfrm>
            <a:off x="7739248" y="5431112"/>
            <a:ext cx="940933" cy="5755582"/>
          </a:xfrm>
          <a:custGeom>
            <a:avLst/>
            <a:gdLst>
              <a:gd name="connsiteX0" fmla="*/ 940926 w 940933"/>
              <a:gd name="connsiteY0" fmla="*/ 2279 h 5755582"/>
              <a:gd name="connsiteX1" fmla="*/ 384335 w 940933"/>
              <a:gd name="connsiteY1" fmla="*/ 2122627 h 5755582"/>
              <a:gd name="connsiteX2" fmla="*/ 490352 w 940933"/>
              <a:gd name="connsiteY2" fmla="*/ 1632297 h 5755582"/>
              <a:gd name="connsiteX3" fmla="*/ 79535 w 940933"/>
              <a:gd name="connsiteY3" fmla="*/ 3116540 h 5755582"/>
              <a:gd name="connsiteX4" fmla="*/ 172300 w 940933"/>
              <a:gd name="connsiteY4" fmla="*/ 2785236 h 5755582"/>
              <a:gd name="connsiteX5" fmla="*/ 22 w 940933"/>
              <a:gd name="connsiteY5" fmla="*/ 4879079 h 5755582"/>
              <a:gd name="connsiteX6" fmla="*/ 185552 w 940933"/>
              <a:gd name="connsiteY6" fmla="*/ 3898418 h 5755582"/>
              <a:gd name="connsiteX7" fmla="*/ 198804 w 940933"/>
              <a:gd name="connsiteY7" fmla="*/ 3898418 h 5755582"/>
              <a:gd name="connsiteX8" fmla="*/ 450595 w 940933"/>
              <a:gd name="connsiteY8" fmla="*/ 5713966 h 5755582"/>
              <a:gd name="connsiteX9" fmla="*/ 384335 w 940933"/>
              <a:gd name="connsiteY9" fmla="*/ 5024853 h 5755582"/>
              <a:gd name="connsiteX10" fmla="*/ 66282 w 940933"/>
              <a:gd name="connsiteY10" fmla="*/ 3368331 h 5755582"/>
              <a:gd name="connsiteX11" fmla="*/ 66282 w 940933"/>
              <a:gd name="connsiteY11" fmla="*/ 4044192 h 5755582"/>
              <a:gd name="connsiteX12" fmla="*/ 265065 w 940933"/>
              <a:gd name="connsiteY12" fmla="*/ 1605792 h 5755582"/>
              <a:gd name="connsiteX13" fmla="*/ 106039 w 940933"/>
              <a:gd name="connsiteY13" fmla="*/ 3010523 h 5755582"/>
              <a:gd name="connsiteX14" fmla="*/ 371082 w 940933"/>
              <a:gd name="connsiteY14" fmla="*/ 1738314 h 5755582"/>
              <a:gd name="connsiteX15" fmla="*/ 940926 w 940933"/>
              <a:gd name="connsiteY15" fmla="*/ 2279 h 575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40933" h="5755582">
                <a:moveTo>
                  <a:pt x="940926" y="2279"/>
                </a:moveTo>
                <a:cubicBezTo>
                  <a:pt x="943135" y="66331"/>
                  <a:pt x="459431" y="1850957"/>
                  <a:pt x="384335" y="2122627"/>
                </a:cubicBezTo>
                <a:cubicBezTo>
                  <a:pt x="309239" y="2394297"/>
                  <a:pt x="541152" y="1466645"/>
                  <a:pt x="490352" y="1632297"/>
                </a:cubicBezTo>
                <a:cubicBezTo>
                  <a:pt x="439552" y="1797949"/>
                  <a:pt x="132544" y="2924384"/>
                  <a:pt x="79535" y="3116540"/>
                </a:cubicBezTo>
                <a:cubicBezTo>
                  <a:pt x="26526" y="3308696"/>
                  <a:pt x="185552" y="2491480"/>
                  <a:pt x="172300" y="2785236"/>
                </a:cubicBezTo>
                <a:cubicBezTo>
                  <a:pt x="159048" y="3078992"/>
                  <a:pt x="-2187" y="4693549"/>
                  <a:pt x="22" y="4879079"/>
                </a:cubicBezTo>
                <a:cubicBezTo>
                  <a:pt x="2231" y="5064609"/>
                  <a:pt x="152422" y="4061861"/>
                  <a:pt x="185552" y="3898418"/>
                </a:cubicBezTo>
                <a:cubicBezTo>
                  <a:pt x="218682" y="3734975"/>
                  <a:pt x="154630" y="3595827"/>
                  <a:pt x="198804" y="3898418"/>
                </a:cubicBezTo>
                <a:cubicBezTo>
                  <a:pt x="242978" y="4201009"/>
                  <a:pt x="419673" y="5526227"/>
                  <a:pt x="450595" y="5713966"/>
                </a:cubicBezTo>
                <a:cubicBezTo>
                  <a:pt x="481517" y="5901705"/>
                  <a:pt x="448387" y="5415792"/>
                  <a:pt x="384335" y="5024853"/>
                </a:cubicBezTo>
                <a:cubicBezTo>
                  <a:pt x="320283" y="4633914"/>
                  <a:pt x="119291" y="3531774"/>
                  <a:pt x="66282" y="3368331"/>
                </a:cubicBezTo>
                <a:cubicBezTo>
                  <a:pt x="13273" y="3204888"/>
                  <a:pt x="33151" y="4337949"/>
                  <a:pt x="66282" y="4044192"/>
                </a:cubicBezTo>
                <a:cubicBezTo>
                  <a:pt x="99413" y="3750435"/>
                  <a:pt x="258439" y="1778070"/>
                  <a:pt x="265065" y="1605792"/>
                </a:cubicBezTo>
                <a:cubicBezTo>
                  <a:pt x="271691" y="1433514"/>
                  <a:pt x="88369" y="2988436"/>
                  <a:pt x="106039" y="3010523"/>
                </a:cubicBezTo>
                <a:cubicBezTo>
                  <a:pt x="123708" y="3032610"/>
                  <a:pt x="229725" y="2235271"/>
                  <a:pt x="371082" y="1738314"/>
                </a:cubicBezTo>
                <a:cubicBezTo>
                  <a:pt x="512438" y="1241358"/>
                  <a:pt x="938717" y="-61773"/>
                  <a:pt x="940926" y="2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41B6F6F2-039E-B42F-7F43-AD8EDAAB2849}"/>
              </a:ext>
            </a:extLst>
          </p:cNvPr>
          <p:cNvSpPr/>
          <p:nvPr/>
        </p:nvSpPr>
        <p:spPr>
          <a:xfrm>
            <a:off x="5034651" y="6885728"/>
            <a:ext cx="54289" cy="1806042"/>
          </a:xfrm>
          <a:custGeom>
            <a:avLst/>
            <a:gdLst>
              <a:gd name="connsiteX0" fmla="*/ 54184 w 54289"/>
              <a:gd name="connsiteY0" fmla="*/ 5402 h 1806042"/>
              <a:gd name="connsiteX1" fmla="*/ 14427 w 54289"/>
              <a:gd name="connsiteY1" fmla="*/ 1754689 h 1806042"/>
              <a:gd name="connsiteX2" fmla="*/ 1175 w 54289"/>
              <a:gd name="connsiteY2" fmla="*/ 1224602 h 1806042"/>
              <a:gd name="connsiteX3" fmla="*/ 54184 w 54289"/>
              <a:gd name="connsiteY3" fmla="*/ 5402 h 1806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89" h="1806042">
                <a:moveTo>
                  <a:pt x="54184" y="5402"/>
                </a:moveTo>
                <a:cubicBezTo>
                  <a:pt x="56393" y="93750"/>
                  <a:pt x="23262" y="1551489"/>
                  <a:pt x="14427" y="1754689"/>
                </a:cubicBezTo>
                <a:cubicBezTo>
                  <a:pt x="5592" y="1957889"/>
                  <a:pt x="-3243" y="1511732"/>
                  <a:pt x="1175" y="1224602"/>
                </a:cubicBezTo>
                <a:cubicBezTo>
                  <a:pt x="5593" y="937472"/>
                  <a:pt x="51975" y="-82946"/>
                  <a:pt x="54184" y="5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FC240229-5DFE-D236-BD8E-C0BBAFBB9D14}"/>
              </a:ext>
            </a:extLst>
          </p:cNvPr>
          <p:cNvSpPr/>
          <p:nvPr/>
        </p:nvSpPr>
        <p:spPr>
          <a:xfrm>
            <a:off x="6519258" y="7618743"/>
            <a:ext cx="438183" cy="1313859"/>
          </a:xfrm>
          <a:custGeom>
            <a:avLst/>
            <a:gdLst>
              <a:gd name="connsiteX0" fmla="*/ 438133 w 438183"/>
              <a:gd name="connsiteY0" fmla="*/ 1257 h 1313859"/>
              <a:gd name="connsiteX1" fmla="*/ 80325 w 438183"/>
              <a:gd name="connsiteY1" fmla="*/ 1114440 h 1313859"/>
              <a:gd name="connsiteX2" fmla="*/ 93577 w 438183"/>
              <a:gd name="connsiteY2" fmla="*/ 942161 h 1313859"/>
              <a:gd name="connsiteX3" fmla="*/ 812 w 438183"/>
              <a:gd name="connsiteY3" fmla="*/ 1313222 h 1313859"/>
              <a:gd name="connsiteX4" fmla="*/ 53820 w 438183"/>
              <a:gd name="connsiteY4" fmla="*/ 1021674 h 1313859"/>
              <a:gd name="connsiteX5" fmla="*/ 146585 w 438183"/>
              <a:gd name="connsiteY5" fmla="*/ 663866 h 1313859"/>
              <a:gd name="connsiteX6" fmla="*/ 106829 w 438183"/>
              <a:gd name="connsiteY6" fmla="*/ 889153 h 1313859"/>
              <a:gd name="connsiteX7" fmla="*/ 438133 w 438183"/>
              <a:gd name="connsiteY7" fmla="*/ 1257 h 1313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183" h="1313859">
                <a:moveTo>
                  <a:pt x="438133" y="1257"/>
                </a:moveTo>
                <a:cubicBezTo>
                  <a:pt x="433716" y="38805"/>
                  <a:pt x="137751" y="957623"/>
                  <a:pt x="80325" y="1114440"/>
                </a:cubicBezTo>
                <a:cubicBezTo>
                  <a:pt x="22899" y="1271257"/>
                  <a:pt x="106829" y="909031"/>
                  <a:pt x="93577" y="942161"/>
                </a:cubicBezTo>
                <a:cubicBezTo>
                  <a:pt x="80325" y="975291"/>
                  <a:pt x="7438" y="1299970"/>
                  <a:pt x="812" y="1313222"/>
                </a:cubicBezTo>
                <a:cubicBezTo>
                  <a:pt x="-5814" y="1326474"/>
                  <a:pt x="29524" y="1129900"/>
                  <a:pt x="53820" y="1021674"/>
                </a:cubicBezTo>
                <a:cubicBezTo>
                  <a:pt x="78115" y="913448"/>
                  <a:pt x="137750" y="685953"/>
                  <a:pt x="146585" y="663866"/>
                </a:cubicBezTo>
                <a:cubicBezTo>
                  <a:pt x="155420" y="641779"/>
                  <a:pt x="60446" y="999588"/>
                  <a:pt x="106829" y="889153"/>
                </a:cubicBezTo>
                <a:cubicBezTo>
                  <a:pt x="153212" y="778718"/>
                  <a:pt x="442550" y="-36291"/>
                  <a:pt x="438133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B9D4D60B-0E05-D1D9-EE10-A83479F9C2E9}"/>
              </a:ext>
            </a:extLst>
          </p:cNvPr>
          <p:cNvSpPr/>
          <p:nvPr/>
        </p:nvSpPr>
        <p:spPr>
          <a:xfrm>
            <a:off x="5667410" y="7765204"/>
            <a:ext cx="203946" cy="991213"/>
          </a:xfrm>
          <a:custGeom>
            <a:avLst/>
            <a:gdLst>
              <a:gd name="connsiteX0" fmla="*/ 203303 w 203946"/>
              <a:gd name="connsiteY0" fmla="*/ 570 h 991213"/>
              <a:gd name="connsiteX1" fmla="*/ 70781 w 203946"/>
              <a:gd name="connsiteY1" fmla="*/ 543909 h 991213"/>
              <a:gd name="connsiteX2" fmla="*/ 150294 w 203946"/>
              <a:gd name="connsiteY2" fmla="*/ 981231 h 991213"/>
              <a:gd name="connsiteX3" fmla="*/ 137042 w 203946"/>
              <a:gd name="connsiteY3" fmla="*/ 822205 h 991213"/>
              <a:gd name="connsiteX4" fmla="*/ 57529 w 203946"/>
              <a:gd name="connsiteY4" fmla="*/ 504153 h 991213"/>
              <a:gd name="connsiteX5" fmla="*/ 4520 w 203946"/>
              <a:gd name="connsiteY5" fmla="*/ 649926 h 991213"/>
              <a:gd name="connsiteX6" fmla="*/ 203303 w 203946"/>
              <a:gd name="connsiteY6" fmla="*/ 570 h 991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946" h="991213">
                <a:moveTo>
                  <a:pt x="203303" y="570"/>
                </a:moveTo>
                <a:cubicBezTo>
                  <a:pt x="214346" y="-17099"/>
                  <a:pt x="79616" y="380466"/>
                  <a:pt x="70781" y="543909"/>
                </a:cubicBezTo>
                <a:cubicBezTo>
                  <a:pt x="61946" y="707353"/>
                  <a:pt x="139250" y="934848"/>
                  <a:pt x="150294" y="981231"/>
                </a:cubicBezTo>
                <a:cubicBezTo>
                  <a:pt x="161337" y="1027614"/>
                  <a:pt x="152503" y="901718"/>
                  <a:pt x="137042" y="822205"/>
                </a:cubicBezTo>
                <a:cubicBezTo>
                  <a:pt x="121581" y="742692"/>
                  <a:pt x="79616" y="532866"/>
                  <a:pt x="57529" y="504153"/>
                </a:cubicBezTo>
                <a:cubicBezTo>
                  <a:pt x="35442" y="475440"/>
                  <a:pt x="-15358" y="736065"/>
                  <a:pt x="4520" y="649926"/>
                </a:cubicBezTo>
                <a:cubicBezTo>
                  <a:pt x="24398" y="563787"/>
                  <a:pt x="192260" y="18239"/>
                  <a:pt x="203303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B9812C6E-2242-E8A8-1134-1162D09B3E97}"/>
              </a:ext>
            </a:extLst>
          </p:cNvPr>
          <p:cNvSpPr/>
          <p:nvPr/>
        </p:nvSpPr>
        <p:spPr>
          <a:xfrm>
            <a:off x="6012228" y="2790106"/>
            <a:ext cx="81072" cy="197308"/>
          </a:xfrm>
          <a:custGeom>
            <a:avLst/>
            <a:gdLst>
              <a:gd name="connsiteX0" fmla="*/ 80883 w 81072"/>
              <a:gd name="connsiteY0" fmla="*/ 764 h 197308"/>
              <a:gd name="connsiteX1" fmla="*/ 24545 w 81072"/>
              <a:gd name="connsiteY1" fmla="*/ 91771 h 197308"/>
              <a:gd name="connsiteX2" fmla="*/ 15878 w 81072"/>
              <a:gd name="connsiteY2" fmla="*/ 195778 h 197308"/>
              <a:gd name="connsiteX3" fmla="*/ 2877 w 81072"/>
              <a:gd name="connsiteY3" fmla="*/ 143775 h 197308"/>
              <a:gd name="connsiteX4" fmla="*/ 80883 w 81072"/>
              <a:gd name="connsiteY4" fmla="*/ 764 h 19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72" h="197308">
                <a:moveTo>
                  <a:pt x="80883" y="764"/>
                </a:moveTo>
                <a:cubicBezTo>
                  <a:pt x="84494" y="-7903"/>
                  <a:pt x="35379" y="59269"/>
                  <a:pt x="24545" y="91771"/>
                </a:cubicBezTo>
                <a:cubicBezTo>
                  <a:pt x="13711" y="124273"/>
                  <a:pt x="19489" y="187111"/>
                  <a:pt x="15878" y="195778"/>
                </a:cubicBezTo>
                <a:cubicBezTo>
                  <a:pt x="12267" y="204445"/>
                  <a:pt x="-7235" y="174833"/>
                  <a:pt x="2877" y="143775"/>
                </a:cubicBezTo>
                <a:cubicBezTo>
                  <a:pt x="12989" y="112717"/>
                  <a:pt x="77272" y="9431"/>
                  <a:pt x="80883" y="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11D99D86-D1A0-8236-FFA4-1B6C2B97A5C4}"/>
              </a:ext>
            </a:extLst>
          </p:cNvPr>
          <p:cNvSpPr/>
          <p:nvPr/>
        </p:nvSpPr>
        <p:spPr>
          <a:xfrm>
            <a:off x="5958761" y="3523060"/>
            <a:ext cx="75620" cy="186173"/>
          </a:xfrm>
          <a:custGeom>
            <a:avLst/>
            <a:gdLst>
              <a:gd name="connsiteX0" fmla="*/ 7 w 75620"/>
              <a:gd name="connsiteY0" fmla="*/ 197 h 186173"/>
              <a:gd name="connsiteX1" fmla="*/ 69345 w 75620"/>
              <a:gd name="connsiteY1" fmla="*/ 177876 h 186173"/>
              <a:gd name="connsiteX2" fmla="*/ 65012 w 75620"/>
              <a:gd name="connsiteY2" fmla="*/ 143207 h 186173"/>
              <a:gd name="connsiteX3" fmla="*/ 7 w 75620"/>
              <a:gd name="connsiteY3" fmla="*/ 197 h 18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20" h="186173">
                <a:moveTo>
                  <a:pt x="7" y="197"/>
                </a:moveTo>
                <a:cubicBezTo>
                  <a:pt x="729" y="5975"/>
                  <a:pt x="58511" y="154041"/>
                  <a:pt x="69345" y="177876"/>
                </a:cubicBezTo>
                <a:cubicBezTo>
                  <a:pt x="80179" y="201711"/>
                  <a:pt x="75846" y="169209"/>
                  <a:pt x="65012" y="143207"/>
                </a:cubicBezTo>
                <a:cubicBezTo>
                  <a:pt x="54178" y="117205"/>
                  <a:pt x="-715" y="-5581"/>
                  <a:pt x="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A7998B9D-A297-78F6-5F1F-DF19D74A6AD7}"/>
              </a:ext>
            </a:extLst>
          </p:cNvPr>
          <p:cNvSpPr/>
          <p:nvPr/>
        </p:nvSpPr>
        <p:spPr>
          <a:xfrm>
            <a:off x="5648343" y="3211048"/>
            <a:ext cx="41752" cy="130542"/>
          </a:xfrm>
          <a:custGeom>
            <a:avLst/>
            <a:gdLst>
              <a:gd name="connsiteX0" fmla="*/ 41739 w 41752"/>
              <a:gd name="connsiteY0" fmla="*/ 186 h 130542"/>
              <a:gd name="connsiteX1" fmla="*/ 7069 w 41752"/>
              <a:gd name="connsiteY1" fmla="*/ 86859 h 130542"/>
              <a:gd name="connsiteX2" fmla="*/ 2736 w 41752"/>
              <a:gd name="connsiteY2" fmla="*/ 130196 h 130542"/>
              <a:gd name="connsiteX3" fmla="*/ 2736 w 41752"/>
              <a:gd name="connsiteY3" fmla="*/ 65191 h 130542"/>
              <a:gd name="connsiteX4" fmla="*/ 41739 w 41752"/>
              <a:gd name="connsiteY4" fmla="*/ 186 h 13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52" h="130542">
                <a:moveTo>
                  <a:pt x="41739" y="186"/>
                </a:moveTo>
                <a:cubicBezTo>
                  <a:pt x="42461" y="3797"/>
                  <a:pt x="13569" y="65191"/>
                  <a:pt x="7069" y="86859"/>
                </a:cubicBezTo>
                <a:cubicBezTo>
                  <a:pt x="568" y="108527"/>
                  <a:pt x="3458" y="133807"/>
                  <a:pt x="2736" y="130196"/>
                </a:cubicBezTo>
                <a:cubicBezTo>
                  <a:pt x="2014" y="126585"/>
                  <a:pt x="-3042" y="83970"/>
                  <a:pt x="2736" y="65191"/>
                </a:cubicBezTo>
                <a:cubicBezTo>
                  <a:pt x="8514" y="46412"/>
                  <a:pt x="41017" y="-3425"/>
                  <a:pt x="41739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2FFF46EF-C536-D4DF-EBD2-D0342B2FC4C2}"/>
              </a:ext>
            </a:extLst>
          </p:cNvPr>
          <p:cNvSpPr/>
          <p:nvPr/>
        </p:nvSpPr>
        <p:spPr>
          <a:xfrm>
            <a:off x="6412553" y="3098556"/>
            <a:ext cx="40302" cy="286030"/>
          </a:xfrm>
          <a:custGeom>
            <a:avLst/>
            <a:gdLst>
              <a:gd name="connsiteX0" fmla="*/ 40251 w 40302"/>
              <a:gd name="connsiteY0" fmla="*/ 3 h 286030"/>
              <a:gd name="connsiteX1" fmla="*/ 9915 w 40302"/>
              <a:gd name="connsiteY1" fmla="*/ 169016 h 286030"/>
              <a:gd name="connsiteX2" fmla="*/ 27250 w 40302"/>
              <a:gd name="connsiteY2" fmla="*/ 286024 h 286030"/>
              <a:gd name="connsiteX3" fmla="*/ 1248 w 40302"/>
              <a:gd name="connsiteY3" fmla="*/ 173349 h 286030"/>
              <a:gd name="connsiteX4" fmla="*/ 40251 w 40302"/>
              <a:gd name="connsiteY4" fmla="*/ 3 h 28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2" h="286030">
                <a:moveTo>
                  <a:pt x="40251" y="3"/>
                </a:moveTo>
                <a:cubicBezTo>
                  <a:pt x="41695" y="-719"/>
                  <a:pt x="12082" y="121346"/>
                  <a:pt x="9915" y="169016"/>
                </a:cubicBezTo>
                <a:cubicBezTo>
                  <a:pt x="7748" y="216686"/>
                  <a:pt x="28694" y="285302"/>
                  <a:pt x="27250" y="286024"/>
                </a:cubicBezTo>
                <a:cubicBezTo>
                  <a:pt x="25806" y="286746"/>
                  <a:pt x="-6697" y="225353"/>
                  <a:pt x="1248" y="173349"/>
                </a:cubicBezTo>
                <a:cubicBezTo>
                  <a:pt x="9193" y="121345"/>
                  <a:pt x="38807" y="725"/>
                  <a:pt x="4025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ABE4825C-D6D4-61FA-8F23-637D00359CB2}"/>
              </a:ext>
            </a:extLst>
          </p:cNvPr>
          <p:cNvSpPr/>
          <p:nvPr/>
        </p:nvSpPr>
        <p:spPr>
          <a:xfrm>
            <a:off x="6396058" y="3774381"/>
            <a:ext cx="148875" cy="143436"/>
          </a:xfrm>
          <a:custGeom>
            <a:avLst/>
            <a:gdLst>
              <a:gd name="connsiteX0" fmla="*/ 408 w 148875"/>
              <a:gd name="connsiteY0" fmla="*/ 228 h 143436"/>
              <a:gd name="connsiteX1" fmla="*/ 91415 w 148875"/>
              <a:gd name="connsiteY1" fmla="*/ 78233 h 143436"/>
              <a:gd name="connsiteX2" fmla="*/ 147752 w 148875"/>
              <a:gd name="connsiteY2" fmla="*/ 143238 h 143436"/>
              <a:gd name="connsiteX3" fmla="*/ 130418 w 148875"/>
              <a:gd name="connsiteY3" fmla="*/ 99901 h 143436"/>
              <a:gd name="connsiteX4" fmla="*/ 130418 w 148875"/>
              <a:gd name="connsiteY4" fmla="*/ 104235 h 143436"/>
              <a:gd name="connsiteX5" fmla="*/ 408 w 148875"/>
              <a:gd name="connsiteY5" fmla="*/ 228 h 14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75" h="143436">
                <a:moveTo>
                  <a:pt x="408" y="228"/>
                </a:moveTo>
                <a:cubicBezTo>
                  <a:pt x="-6092" y="-4106"/>
                  <a:pt x="66858" y="54398"/>
                  <a:pt x="91415" y="78233"/>
                </a:cubicBezTo>
                <a:cubicBezTo>
                  <a:pt x="115972" y="102068"/>
                  <a:pt x="141252" y="139627"/>
                  <a:pt x="147752" y="143238"/>
                </a:cubicBezTo>
                <a:cubicBezTo>
                  <a:pt x="154252" y="146849"/>
                  <a:pt x="130418" y="99901"/>
                  <a:pt x="130418" y="99901"/>
                </a:cubicBezTo>
                <a:cubicBezTo>
                  <a:pt x="127529" y="93401"/>
                  <a:pt x="153531" y="121569"/>
                  <a:pt x="130418" y="104235"/>
                </a:cubicBezTo>
                <a:cubicBezTo>
                  <a:pt x="107305" y="86901"/>
                  <a:pt x="6908" y="4562"/>
                  <a:pt x="408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FD3EA4C0-F521-EFAD-3087-54ABB2509969}"/>
              </a:ext>
            </a:extLst>
          </p:cNvPr>
          <p:cNvSpPr/>
          <p:nvPr/>
        </p:nvSpPr>
        <p:spPr>
          <a:xfrm>
            <a:off x="6718641" y="3800331"/>
            <a:ext cx="142237" cy="107256"/>
          </a:xfrm>
          <a:custGeom>
            <a:avLst/>
            <a:gdLst>
              <a:gd name="connsiteX0" fmla="*/ 141526 w 142237"/>
              <a:gd name="connsiteY0" fmla="*/ 279 h 107256"/>
              <a:gd name="connsiteX1" fmla="*/ 2849 w 142237"/>
              <a:gd name="connsiteY1" fmla="*/ 104287 h 107256"/>
              <a:gd name="connsiteX2" fmla="*/ 54853 w 142237"/>
              <a:gd name="connsiteY2" fmla="*/ 73951 h 107256"/>
              <a:gd name="connsiteX3" fmla="*/ 141526 w 142237"/>
              <a:gd name="connsiteY3" fmla="*/ 279 h 10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237" h="107256">
                <a:moveTo>
                  <a:pt x="141526" y="279"/>
                </a:moveTo>
                <a:cubicBezTo>
                  <a:pt x="132859" y="5335"/>
                  <a:pt x="17294" y="92008"/>
                  <a:pt x="2849" y="104287"/>
                </a:cubicBezTo>
                <a:cubicBezTo>
                  <a:pt x="-11597" y="116566"/>
                  <a:pt x="32463" y="87674"/>
                  <a:pt x="54853" y="73951"/>
                </a:cubicBezTo>
                <a:cubicBezTo>
                  <a:pt x="77243" y="60228"/>
                  <a:pt x="150193" y="-4777"/>
                  <a:pt x="141526" y="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D5CFDB32-D258-6EF4-9893-B0F68EA32F8B}"/>
              </a:ext>
            </a:extLst>
          </p:cNvPr>
          <p:cNvSpPr/>
          <p:nvPr/>
        </p:nvSpPr>
        <p:spPr>
          <a:xfrm>
            <a:off x="6847114" y="3289109"/>
            <a:ext cx="45991" cy="139604"/>
          </a:xfrm>
          <a:custGeom>
            <a:avLst/>
            <a:gdLst>
              <a:gd name="connsiteX0" fmla="*/ 52 w 45991"/>
              <a:gd name="connsiteY0" fmla="*/ 131 h 139604"/>
              <a:gd name="connsiteX1" fmla="*/ 34721 w 45991"/>
              <a:gd name="connsiteY1" fmla="*/ 91137 h 139604"/>
              <a:gd name="connsiteX2" fmla="*/ 43388 w 45991"/>
              <a:gd name="connsiteY2" fmla="*/ 138808 h 139604"/>
              <a:gd name="connsiteX3" fmla="*/ 43388 w 45991"/>
              <a:gd name="connsiteY3" fmla="*/ 112806 h 139604"/>
              <a:gd name="connsiteX4" fmla="*/ 52 w 45991"/>
              <a:gd name="connsiteY4" fmla="*/ 131 h 139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91" h="139604">
                <a:moveTo>
                  <a:pt x="52" y="131"/>
                </a:moveTo>
                <a:cubicBezTo>
                  <a:pt x="-1392" y="-3480"/>
                  <a:pt x="27498" y="68024"/>
                  <a:pt x="34721" y="91137"/>
                </a:cubicBezTo>
                <a:cubicBezTo>
                  <a:pt x="41944" y="114250"/>
                  <a:pt x="43388" y="138808"/>
                  <a:pt x="43388" y="138808"/>
                </a:cubicBezTo>
                <a:cubicBezTo>
                  <a:pt x="44832" y="142419"/>
                  <a:pt x="48444" y="133752"/>
                  <a:pt x="43388" y="112806"/>
                </a:cubicBezTo>
                <a:cubicBezTo>
                  <a:pt x="38332" y="91860"/>
                  <a:pt x="1496" y="3742"/>
                  <a:pt x="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493EFA75-FEFD-9CBD-FDDF-15847F1C99A0}"/>
              </a:ext>
            </a:extLst>
          </p:cNvPr>
          <p:cNvSpPr/>
          <p:nvPr/>
        </p:nvSpPr>
        <p:spPr>
          <a:xfrm>
            <a:off x="6998730" y="3475582"/>
            <a:ext cx="82479" cy="156030"/>
          </a:xfrm>
          <a:custGeom>
            <a:avLst/>
            <a:gdLst>
              <a:gd name="connsiteX0" fmla="*/ 82453 w 82479"/>
              <a:gd name="connsiteY0" fmla="*/ 5 h 156030"/>
              <a:gd name="connsiteX1" fmla="*/ 13115 w 82479"/>
              <a:gd name="connsiteY1" fmla="*/ 104012 h 156030"/>
              <a:gd name="connsiteX2" fmla="*/ 8781 w 82479"/>
              <a:gd name="connsiteY2" fmla="*/ 156016 h 156030"/>
              <a:gd name="connsiteX3" fmla="*/ 4447 w 82479"/>
              <a:gd name="connsiteY3" fmla="*/ 99679 h 156030"/>
              <a:gd name="connsiteX4" fmla="*/ 82453 w 82479"/>
              <a:gd name="connsiteY4" fmla="*/ 5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79" h="156030">
                <a:moveTo>
                  <a:pt x="82453" y="5"/>
                </a:moveTo>
                <a:cubicBezTo>
                  <a:pt x="83897" y="727"/>
                  <a:pt x="25394" y="78010"/>
                  <a:pt x="13115" y="104012"/>
                </a:cubicBezTo>
                <a:cubicBezTo>
                  <a:pt x="836" y="130014"/>
                  <a:pt x="10225" y="156738"/>
                  <a:pt x="8781" y="156016"/>
                </a:cubicBezTo>
                <a:cubicBezTo>
                  <a:pt x="7337" y="155294"/>
                  <a:pt x="-7109" y="122792"/>
                  <a:pt x="4447" y="99679"/>
                </a:cubicBezTo>
                <a:cubicBezTo>
                  <a:pt x="16003" y="76566"/>
                  <a:pt x="81009" y="-717"/>
                  <a:pt x="8245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93529DBB-D6C6-7706-F88D-FF2D16EA228F}"/>
              </a:ext>
            </a:extLst>
          </p:cNvPr>
          <p:cNvSpPr/>
          <p:nvPr/>
        </p:nvSpPr>
        <p:spPr>
          <a:xfrm>
            <a:off x="7102449" y="3726938"/>
            <a:ext cx="303759" cy="156148"/>
          </a:xfrm>
          <a:custGeom>
            <a:avLst/>
            <a:gdLst>
              <a:gd name="connsiteX0" fmla="*/ 303758 w 303759"/>
              <a:gd name="connsiteY0" fmla="*/ 0 h 156148"/>
              <a:gd name="connsiteX1" fmla="*/ 69741 w 303759"/>
              <a:gd name="connsiteY1" fmla="*/ 143011 h 156148"/>
              <a:gd name="connsiteX2" fmla="*/ 108743 w 303759"/>
              <a:gd name="connsiteY2" fmla="*/ 104008 h 156148"/>
              <a:gd name="connsiteX3" fmla="*/ 402 w 303759"/>
              <a:gd name="connsiteY3" fmla="*/ 156012 h 156148"/>
              <a:gd name="connsiteX4" fmla="*/ 69741 w 303759"/>
              <a:gd name="connsiteY4" fmla="*/ 95341 h 156148"/>
              <a:gd name="connsiteX5" fmla="*/ 9069 w 303759"/>
              <a:gd name="connsiteY5" fmla="*/ 156012 h 156148"/>
              <a:gd name="connsiteX6" fmla="*/ 82742 w 303759"/>
              <a:gd name="connsiteY6" fmla="*/ 112675 h 156148"/>
              <a:gd name="connsiteX7" fmla="*/ 65407 w 303759"/>
              <a:gd name="connsiteY7" fmla="*/ 143011 h 156148"/>
              <a:gd name="connsiteX8" fmla="*/ 303758 w 303759"/>
              <a:gd name="connsiteY8" fmla="*/ 0 h 15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759" h="156148">
                <a:moveTo>
                  <a:pt x="303758" y="0"/>
                </a:moveTo>
                <a:cubicBezTo>
                  <a:pt x="304480" y="0"/>
                  <a:pt x="102243" y="125676"/>
                  <a:pt x="69741" y="143011"/>
                </a:cubicBezTo>
                <a:cubicBezTo>
                  <a:pt x="37239" y="160346"/>
                  <a:pt x="120300" y="101841"/>
                  <a:pt x="108743" y="104008"/>
                </a:cubicBezTo>
                <a:cubicBezTo>
                  <a:pt x="97186" y="106175"/>
                  <a:pt x="6902" y="157457"/>
                  <a:pt x="402" y="156012"/>
                </a:cubicBezTo>
                <a:cubicBezTo>
                  <a:pt x="-6098" y="154568"/>
                  <a:pt x="68297" y="95341"/>
                  <a:pt x="69741" y="95341"/>
                </a:cubicBezTo>
                <a:cubicBezTo>
                  <a:pt x="71185" y="95341"/>
                  <a:pt x="6902" y="153123"/>
                  <a:pt x="9069" y="156012"/>
                </a:cubicBezTo>
                <a:cubicBezTo>
                  <a:pt x="11236" y="158901"/>
                  <a:pt x="73352" y="114842"/>
                  <a:pt x="82742" y="112675"/>
                </a:cubicBezTo>
                <a:cubicBezTo>
                  <a:pt x="92132" y="110508"/>
                  <a:pt x="32182" y="160346"/>
                  <a:pt x="65407" y="143011"/>
                </a:cubicBezTo>
                <a:cubicBezTo>
                  <a:pt x="98632" y="125676"/>
                  <a:pt x="303036" y="0"/>
                  <a:pt x="3037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A984503A-9A79-813D-7D6D-4A6C036E8764}"/>
              </a:ext>
            </a:extLst>
          </p:cNvPr>
          <p:cNvSpPr/>
          <p:nvPr/>
        </p:nvSpPr>
        <p:spPr>
          <a:xfrm>
            <a:off x="5684777" y="3696322"/>
            <a:ext cx="521014" cy="164960"/>
          </a:xfrm>
          <a:custGeom>
            <a:avLst/>
            <a:gdLst>
              <a:gd name="connsiteX0" fmla="*/ 971 w 521014"/>
              <a:gd name="connsiteY0" fmla="*/ 281 h 164960"/>
              <a:gd name="connsiteX1" fmla="*/ 282658 w 521014"/>
              <a:gd name="connsiteY1" fmla="*/ 78287 h 164960"/>
              <a:gd name="connsiteX2" fmla="*/ 243655 w 521014"/>
              <a:gd name="connsiteY2" fmla="*/ 78287 h 164960"/>
              <a:gd name="connsiteX3" fmla="*/ 338996 w 521014"/>
              <a:gd name="connsiteY3" fmla="*/ 34950 h 164960"/>
              <a:gd name="connsiteX4" fmla="*/ 282658 w 521014"/>
              <a:gd name="connsiteY4" fmla="*/ 78287 h 164960"/>
              <a:gd name="connsiteX5" fmla="*/ 356330 w 521014"/>
              <a:gd name="connsiteY5" fmla="*/ 117289 h 164960"/>
              <a:gd name="connsiteX6" fmla="*/ 425668 w 521014"/>
              <a:gd name="connsiteY6" fmla="*/ 164960 h 164960"/>
              <a:gd name="connsiteX7" fmla="*/ 521009 w 521014"/>
              <a:gd name="connsiteY7" fmla="*/ 117289 h 164960"/>
              <a:gd name="connsiteX8" fmla="*/ 421335 w 521014"/>
              <a:gd name="connsiteY8" fmla="*/ 143291 h 164960"/>
              <a:gd name="connsiteX9" fmla="*/ 265323 w 521014"/>
              <a:gd name="connsiteY9" fmla="*/ 52285 h 164960"/>
              <a:gd name="connsiteX10" fmla="*/ 256656 w 521014"/>
              <a:gd name="connsiteY10" fmla="*/ 47951 h 164960"/>
              <a:gd name="connsiteX11" fmla="*/ 191651 w 521014"/>
              <a:gd name="connsiteY11" fmla="*/ 52285 h 164960"/>
              <a:gd name="connsiteX12" fmla="*/ 971 w 521014"/>
              <a:gd name="connsiteY12" fmla="*/ 281 h 1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1014" h="164960">
                <a:moveTo>
                  <a:pt x="971" y="281"/>
                </a:moveTo>
                <a:lnTo>
                  <a:pt x="282658" y="78287"/>
                </a:lnTo>
                <a:cubicBezTo>
                  <a:pt x="323105" y="91288"/>
                  <a:pt x="234265" y="85510"/>
                  <a:pt x="243655" y="78287"/>
                </a:cubicBezTo>
                <a:cubicBezTo>
                  <a:pt x="253045" y="71064"/>
                  <a:pt x="332496" y="34950"/>
                  <a:pt x="338996" y="34950"/>
                </a:cubicBezTo>
                <a:cubicBezTo>
                  <a:pt x="345496" y="34950"/>
                  <a:pt x="279769" y="64564"/>
                  <a:pt x="282658" y="78287"/>
                </a:cubicBezTo>
                <a:cubicBezTo>
                  <a:pt x="285547" y="92010"/>
                  <a:pt x="332495" y="102844"/>
                  <a:pt x="356330" y="117289"/>
                </a:cubicBezTo>
                <a:cubicBezTo>
                  <a:pt x="380165" y="131734"/>
                  <a:pt x="398222" y="164960"/>
                  <a:pt x="425668" y="164960"/>
                </a:cubicBezTo>
                <a:cubicBezTo>
                  <a:pt x="453114" y="164960"/>
                  <a:pt x="521731" y="120900"/>
                  <a:pt x="521009" y="117289"/>
                </a:cubicBezTo>
                <a:cubicBezTo>
                  <a:pt x="520287" y="113678"/>
                  <a:pt x="463949" y="154125"/>
                  <a:pt x="421335" y="143291"/>
                </a:cubicBezTo>
                <a:cubicBezTo>
                  <a:pt x="378721" y="132457"/>
                  <a:pt x="265323" y="52285"/>
                  <a:pt x="265323" y="52285"/>
                </a:cubicBezTo>
                <a:cubicBezTo>
                  <a:pt x="237877" y="36395"/>
                  <a:pt x="268935" y="47951"/>
                  <a:pt x="256656" y="47951"/>
                </a:cubicBezTo>
                <a:cubicBezTo>
                  <a:pt x="244377" y="47951"/>
                  <a:pt x="230654" y="61674"/>
                  <a:pt x="191651" y="52285"/>
                </a:cubicBezTo>
                <a:cubicBezTo>
                  <a:pt x="152648" y="42896"/>
                  <a:pt x="-14197" y="-4053"/>
                  <a:pt x="971" y="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8BCBB495-2B65-43DB-8770-A9964EE52C12}"/>
              </a:ext>
            </a:extLst>
          </p:cNvPr>
          <p:cNvSpPr/>
          <p:nvPr/>
        </p:nvSpPr>
        <p:spPr>
          <a:xfrm>
            <a:off x="5828665" y="5282654"/>
            <a:ext cx="47887" cy="138848"/>
          </a:xfrm>
          <a:custGeom>
            <a:avLst/>
            <a:gdLst>
              <a:gd name="connsiteX0" fmla="*/ 4427 w 47887"/>
              <a:gd name="connsiteY0" fmla="*/ 64 h 138848"/>
              <a:gd name="connsiteX1" fmla="*/ 34762 w 47887"/>
              <a:gd name="connsiteY1" fmla="*/ 73737 h 138848"/>
              <a:gd name="connsiteX2" fmla="*/ 93 w 47887"/>
              <a:gd name="connsiteY2" fmla="*/ 138741 h 138848"/>
              <a:gd name="connsiteX3" fmla="*/ 47763 w 47887"/>
              <a:gd name="connsiteY3" fmla="*/ 86737 h 138848"/>
              <a:gd name="connsiteX4" fmla="*/ 4427 w 47887"/>
              <a:gd name="connsiteY4" fmla="*/ 64 h 13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87" h="138848">
                <a:moveTo>
                  <a:pt x="4427" y="64"/>
                </a:moveTo>
                <a:cubicBezTo>
                  <a:pt x="2260" y="-2103"/>
                  <a:pt x="35484" y="50624"/>
                  <a:pt x="34762" y="73737"/>
                </a:cubicBezTo>
                <a:cubicBezTo>
                  <a:pt x="34040" y="96850"/>
                  <a:pt x="-2074" y="136574"/>
                  <a:pt x="93" y="138741"/>
                </a:cubicBezTo>
                <a:cubicBezTo>
                  <a:pt x="2260" y="140908"/>
                  <a:pt x="50652" y="109850"/>
                  <a:pt x="47763" y="86737"/>
                </a:cubicBezTo>
                <a:cubicBezTo>
                  <a:pt x="44874" y="63624"/>
                  <a:pt x="6594" y="2231"/>
                  <a:pt x="442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B25583C6-5B41-B605-89EA-05494385A231}"/>
              </a:ext>
            </a:extLst>
          </p:cNvPr>
          <p:cNvSpPr/>
          <p:nvPr/>
        </p:nvSpPr>
        <p:spPr>
          <a:xfrm>
            <a:off x="7491914" y="5378014"/>
            <a:ext cx="48680" cy="125754"/>
          </a:xfrm>
          <a:custGeom>
            <a:avLst/>
            <a:gdLst>
              <a:gd name="connsiteX0" fmla="*/ 48636 w 48680"/>
              <a:gd name="connsiteY0" fmla="*/ 45 h 125754"/>
              <a:gd name="connsiteX1" fmla="*/ 9633 w 48680"/>
              <a:gd name="connsiteY1" fmla="*/ 60716 h 125754"/>
              <a:gd name="connsiteX2" fmla="*/ 9633 w 48680"/>
              <a:gd name="connsiteY2" fmla="*/ 125721 h 125754"/>
              <a:gd name="connsiteX3" fmla="*/ 966 w 48680"/>
              <a:gd name="connsiteY3" fmla="*/ 52049 h 125754"/>
              <a:gd name="connsiteX4" fmla="*/ 48636 w 48680"/>
              <a:gd name="connsiteY4" fmla="*/ 45 h 12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80" h="125754">
                <a:moveTo>
                  <a:pt x="48636" y="45"/>
                </a:moveTo>
                <a:cubicBezTo>
                  <a:pt x="50080" y="1489"/>
                  <a:pt x="16133" y="39770"/>
                  <a:pt x="9633" y="60716"/>
                </a:cubicBezTo>
                <a:cubicBezTo>
                  <a:pt x="3132" y="81662"/>
                  <a:pt x="11077" y="127165"/>
                  <a:pt x="9633" y="125721"/>
                </a:cubicBezTo>
                <a:cubicBezTo>
                  <a:pt x="8189" y="124277"/>
                  <a:pt x="-3368" y="72273"/>
                  <a:pt x="966" y="52049"/>
                </a:cubicBezTo>
                <a:cubicBezTo>
                  <a:pt x="5300" y="31825"/>
                  <a:pt x="47192" y="-1399"/>
                  <a:pt x="48636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26A04FF8-10BA-4C23-96C0-FAB055728D48}"/>
              </a:ext>
            </a:extLst>
          </p:cNvPr>
          <p:cNvSpPr/>
          <p:nvPr/>
        </p:nvSpPr>
        <p:spPr>
          <a:xfrm>
            <a:off x="5535832" y="5234953"/>
            <a:ext cx="54616" cy="130187"/>
          </a:xfrm>
          <a:custGeom>
            <a:avLst/>
            <a:gdLst>
              <a:gd name="connsiteX0" fmla="*/ 54576 w 54616"/>
              <a:gd name="connsiteY0" fmla="*/ 95 h 130187"/>
              <a:gd name="connsiteX1" fmla="*/ 11239 w 54616"/>
              <a:gd name="connsiteY1" fmla="*/ 69434 h 130187"/>
              <a:gd name="connsiteX2" fmla="*/ 11239 w 54616"/>
              <a:gd name="connsiteY2" fmla="*/ 130105 h 130187"/>
              <a:gd name="connsiteX3" fmla="*/ 2572 w 54616"/>
              <a:gd name="connsiteY3" fmla="*/ 56433 h 130187"/>
              <a:gd name="connsiteX4" fmla="*/ 54576 w 54616"/>
              <a:gd name="connsiteY4" fmla="*/ 95 h 13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16" h="130187">
                <a:moveTo>
                  <a:pt x="54576" y="95"/>
                </a:moveTo>
                <a:cubicBezTo>
                  <a:pt x="56021" y="2262"/>
                  <a:pt x="18462" y="47766"/>
                  <a:pt x="11239" y="69434"/>
                </a:cubicBezTo>
                <a:cubicBezTo>
                  <a:pt x="4016" y="91102"/>
                  <a:pt x="12683" y="132272"/>
                  <a:pt x="11239" y="130105"/>
                </a:cubicBezTo>
                <a:cubicBezTo>
                  <a:pt x="9794" y="127938"/>
                  <a:pt x="-6095" y="79546"/>
                  <a:pt x="2572" y="56433"/>
                </a:cubicBezTo>
                <a:cubicBezTo>
                  <a:pt x="11239" y="33320"/>
                  <a:pt x="53131" y="-2072"/>
                  <a:pt x="5457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27CDD0DE-AB45-0315-2632-6B56CCEE9FC8}"/>
              </a:ext>
            </a:extLst>
          </p:cNvPr>
          <p:cNvSpPr/>
          <p:nvPr/>
        </p:nvSpPr>
        <p:spPr>
          <a:xfrm>
            <a:off x="7241473" y="5989046"/>
            <a:ext cx="42295" cy="147501"/>
          </a:xfrm>
          <a:custGeom>
            <a:avLst/>
            <a:gdLst>
              <a:gd name="connsiteX0" fmla="*/ 55 w 42295"/>
              <a:gd name="connsiteY0" fmla="*/ 57 h 147501"/>
              <a:gd name="connsiteX1" fmla="*/ 39058 w 42295"/>
              <a:gd name="connsiteY1" fmla="*/ 82397 h 147501"/>
              <a:gd name="connsiteX2" fmla="*/ 39058 w 42295"/>
              <a:gd name="connsiteY2" fmla="*/ 147401 h 147501"/>
              <a:gd name="connsiteX3" fmla="*/ 30391 w 42295"/>
              <a:gd name="connsiteY3" fmla="*/ 95398 h 147501"/>
              <a:gd name="connsiteX4" fmla="*/ 55 w 42295"/>
              <a:gd name="connsiteY4" fmla="*/ 57 h 14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95" h="147501">
                <a:moveTo>
                  <a:pt x="55" y="57"/>
                </a:moveTo>
                <a:cubicBezTo>
                  <a:pt x="1500" y="-2110"/>
                  <a:pt x="32558" y="57840"/>
                  <a:pt x="39058" y="82397"/>
                </a:cubicBezTo>
                <a:cubicBezTo>
                  <a:pt x="45558" y="106954"/>
                  <a:pt x="40503" y="145234"/>
                  <a:pt x="39058" y="147401"/>
                </a:cubicBezTo>
                <a:cubicBezTo>
                  <a:pt x="37614" y="149568"/>
                  <a:pt x="34725" y="116344"/>
                  <a:pt x="30391" y="95398"/>
                </a:cubicBezTo>
                <a:cubicBezTo>
                  <a:pt x="26057" y="74452"/>
                  <a:pt x="-1390" y="2224"/>
                  <a:pt x="55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F4B4775F-A534-D67C-DF02-226A29F46D80}"/>
              </a:ext>
            </a:extLst>
          </p:cNvPr>
          <p:cNvSpPr/>
          <p:nvPr/>
        </p:nvSpPr>
        <p:spPr>
          <a:xfrm>
            <a:off x="6293000" y="4435897"/>
            <a:ext cx="34128" cy="292526"/>
          </a:xfrm>
          <a:custGeom>
            <a:avLst/>
            <a:gdLst>
              <a:gd name="connsiteX0" fmla="*/ 34128 w 34128"/>
              <a:gd name="connsiteY0" fmla="*/ 1760 h 292526"/>
              <a:gd name="connsiteX1" fmla="*/ 3792 w 34128"/>
              <a:gd name="connsiteY1" fmla="*/ 287781 h 292526"/>
              <a:gd name="connsiteX2" fmla="*/ 3792 w 34128"/>
              <a:gd name="connsiteY2" fmla="*/ 170772 h 292526"/>
              <a:gd name="connsiteX3" fmla="*/ 34128 w 34128"/>
              <a:gd name="connsiteY3" fmla="*/ 1760 h 29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" h="292526">
                <a:moveTo>
                  <a:pt x="34128" y="1760"/>
                </a:moveTo>
                <a:cubicBezTo>
                  <a:pt x="34128" y="21261"/>
                  <a:pt x="8848" y="259612"/>
                  <a:pt x="3792" y="287781"/>
                </a:cubicBezTo>
                <a:cubicBezTo>
                  <a:pt x="-1264" y="315950"/>
                  <a:pt x="-1264" y="211220"/>
                  <a:pt x="3792" y="170772"/>
                </a:cubicBezTo>
                <a:cubicBezTo>
                  <a:pt x="8848" y="130325"/>
                  <a:pt x="34128" y="-17741"/>
                  <a:pt x="34128" y="1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4F5D148E-B57B-F9C0-9E61-D0F72E4E0A5D}"/>
              </a:ext>
            </a:extLst>
          </p:cNvPr>
          <p:cNvSpPr/>
          <p:nvPr/>
        </p:nvSpPr>
        <p:spPr>
          <a:xfrm>
            <a:off x="6353082" y="4644129"/>
            <a:ext cx="106230" cy="712845"/>
          </a:xfrm>
          <a:custGeom>
            <a:avLst/>
            <a:gdLst>
              <a:gd name="connsiteX0" fmla="*/ 104055 w 106230"/>
              <a:gd name="connsiteY0" fmla="*/ 1543 h 712845"/>
              <a:gd name="connsiteX1" fmla="*/ 73720 w 106230"/>
              <a:gd name="connsiteY1" fmla="*/ 447909 h 712845"/>
              <a:gd name="connsiteX2" fmla="*/ 56385 w 106230"/>
              <a:gd name="connsiteY2" fmla="*/ 352569 h 712845"/>
              <a:gd name="connsiteX3" fmla="*/ 99722 w 106230"/>
              <a:gd name="connsiteY3" fmla="*/ 694927 h 712845"/>
              <a:gd name="connsiteX4" fmla="*/ 95388 w 106230"/>
              <a:gd name="connsiteY4" fmla="*/ 634256 h 712845"/>
              <a:gd name="connsiteX5" fmla="*/ 48 w 106230"/>
              <a:gd name="connsiteY5" fmla="*/ 374237 h 712845"/>
              <a:gd name="connsiteX6" fmla="*/ 82387 w 106230"/>
              <a:gd name="connsiteY6" fmla="*/ 638589 h 712845"/>
              <a:gd name="connsiteX7" fmla="*/ 82387 w 106230"/>
              <a:gd name="connsiteY7" fmla="*/ 421907 h 712845"/>
              <a:gd name="connsiteX8" fmla="*/ 56385 w 106230"/>
              <a:gd name="connsiteY8" fmla="*/ 170555 h 712845"/>
              <a:gd name="connsiteX9" fmla="*/ 56385 w 106230"/>
              <a:gd name="connsiteY9" fmla="*/ 296231 h 712845"/>
              <a:gd name="connsiteX10" fmla="*/ 104055 w 106230"/>
              <a:gd name="connsiteY10" fmla="*/ 1543 h 712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230" h="712845">
                <a:moveTo>
                  <a:pt x="104055" y="1543"/>
                </a:moveTo>
                <a:cubicBezTo>
                  <a:pt x="106944" y="26823"/>
                  <a:pt x="81665" y="389405"/>
                  <a:pt x="73720" y="447909"/>
                </a:cubicBezTo>
                <a:cubicBezTo>
                  <a:pt x="65775" y="506413"/>
                  <a:pt x="52051" y="311399"/>
                  <a:pt x="56385" y="352569"/>
                </a:cubicBezTo>
                <a:cubicBezTo>
                  <a:pt x="60719" y="393739"/>
                  <a:pt x="93221" y="647979"/>
                  <a:pt x="99722" y="694927"/>
                </a:cubicBezTo>
                <a:cubicBezTo>
                  <a:pt x="106223" y="741875"/>
                  <a:pt x="112000" y="687704"/>
                  <a:pt x="95388" y="634256"/>
                </a:cubicBezTo>
                <a:cubicBezTo>
                  <a:pt x="78776" y="580808"/>
                  <a:pt x="2215" y="373515"/>
                  <a:pt x="48" y="374237"/>
                </a:cubicBezTo>
                <a:cubicBezTo>
                  <a:pt x="-2119" y="374959"/>
                  <a:pt x="68664" y="630644"/>
                  <a:pt x="82387" y="638589"/>
                </a:cubicBezTo>
                <a:cubicBezTo>
                  <a:pt x="96110" y="646534"/>
                  <a:pt x="86721" y="499913"/>
                  <a:pt x="82387" y="421907"/>
                </a:cubicBezTo>
                <a:cubicBezTo>
                  <a:pt x="78053" y="343901"/>
                  <a:pt x="60719" y="191501"/>
                  <a:pt x="56385" y="170555"/>
                </a:cubicBezTo>
                <a:cubicBezTo>
                  <a:pt x="52051" y="149609"/>
                  <a:pt x="51329" y="322955"/>
                  <a:pt x="56385" y="296231"/>
                </a:cubicBezTo>
                <a:cubicBezTo>
                  <a:pt x="61441" y="269507"/>
                  <a:pt x="101166" y="-23737"/>
                  <a:pt x="104055" y="1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94522EB5-7B10-4529-A32B-493594FFFF8A}"/>
              </a:ext>
            </a:extLst>
          </p:cNvPr>
          <p:cNvSpPr/>
          <p:nvPr/>
        </p:nvSpPr>
        <p:spPr>
          <a:xfrm>
            <a:off x="6422291" y="5278341"/>
            <a:ext cx="347483" cy="147471"/>
          </a:xfrm>
          <a:custGeom>
            <a:avLst/>
            <a:gdLst>
              <a:gd name="connsiteX0" fmla="*/ 177 w 347483"/>
              <a:gd name="connsiteY0" fmla="*/ 44 h 147471"/>
              <a:gd name="connsiteX1" fmla="*/ 108518 w 347483"/>
              <a:gd name="connsiteY1" fmla="*/ 56381 h 147471"/>
              <a:gd name="connsiteX2" fmla="*/ 86850 w 347483"/>
              <a:gd name="connsiteY2" fmla="*/ 138721 h 147471"/>
              <a:gd name="connsiteX3" fmla="*/ 268864 w 347483"/>
              <a:gd name="connsiteY3" fmla="*/ 65049 h 147471"/>
              <a:gd name="connsiteX4" fmla="*/ 251529 w 347483"/>
              <a:gd name="connsiteY4" fmla="*/ 73716 h 147471"/>
              <a:gd name="connsiteX5" fmla="*/ 346869 w 347483"/>
              <a:gd name="connsiteY5" fmla="*/ 147388 h 147471"/>
              <a:gd name="connsiteX6" fmla="*/ 286198 w 347483"/>
              <a:gd name="connsiteY6" fmla="*/ 86717 h 147471"/>
              <a:gd name="connsiteX7" fmla="*/ 164856 w 347483"/>
              <a:gd name="connsiteY7" fmla="*/ 13045 h 147471"/>
              <a:gd name="connsiteX8" fmla="*/ 234194 w 347483"/>
              <a:gd name="connsiteY8" fmla="*/ 60715 h 147471"/>
              <a:gd name="connsiteX9" fmla="*/ 173523 w 347483"/>
              <a:gd name="connsiteY9" fmla="*/ 86717 h 147471"/>
              <a:gd name="connsiteX10" fmla="*/ 69516 w 347483"/>
              <a:gd name="connsiteY10" fmla="*/ 134387 h 147471"/>
              <a:gd name="connsiteX11" fmla="*/ 99851 w 347483"/>
              <a:gd name="connsiteY11" fmla="*/ 60715 h 147471"/>
              <a:gd name="connsiteX12" fmla="*/ 52181 w 347483"/>
              <a:gd name="connsiteY12" fmla="*/ 82383 h 147471"/>
              <a:gd name="connsiteX13" fmla="*/ 82517 w 347483"/>
              <a:gd name="connsiteY13" fmla="*/ 47714 h 147471"/>
              <a:gd name="connsiteX14" fmla="*/ 177 w 347483"/>
              <a:gd name="connsiteY14" fmla="*/ 44 h 14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7483" h="147471">
                <a:moveTo>
                  <a:pt x="177" y="44"/>
                </a:moveTo>
                <a:cubicBezTo>
                  <a:pt x="4511" y="1489"/>
                  <a:pt x="94073" y="33268"/>
                  <a:pt x="108518" y="56381"/>
                </a:cubicBezTo>
                <a:cubicBezTo>
                  <a:pt x="122964" y="79494"/>
                  <a:pt x="60126" y="137276"/>
                  <a:pt x="86850" y="138721"/>
                </a:cubicBezTo>
                <a:cubicBezTo>
                  <a:pt x="113574" y="140166"/>
                  <a:pt x="268864" y="65049"/>
                  <a:pt x="268864" y="65049"/>
                </a:cubicBezTo>
                <a:cubicBezTo>
                  <a:pt x="296310" y="54215"/>
                  <a:pt x="238528" y="59993"/>
                  <a:pt x="251529" y="73716"/>
                </a:cubicBezTo>
                <a:cubicBezTo>
                  <a:pt x="264530" y="87439"/>
                  <a:pt x="341091" y="145221"/>
                  <a:pt x="346869" y="147388"/>
                </a:cubicBezTo>
                <a:cubicBezTo>
                  <a:pt x="352647" y="149555"/>
                  <a:pt x="316533" y="109107"/>
                  <a:pt x="286198" y="86717"/>
                </a:cubicBezTo>
                <a:cubicBezTo>
                  <a:pt x="255863" y="64327"/>
                  <a:pt x="173523" y="17379"/>
                  <a:pt x="164856" y="13045"/>
                </a:cubicBezTo>
                <a:cubicBezTo>
                  <a:pt x="156189" y="8711"/>
                  <a:pt x="232749" y="48436"/>
                  <a:pt x="234194" y="60715"/>
                </a:cubicBezTo>
                <a:cubicBezTo>
                  <a:pt x="235639" y="72994"/>
                  <a:pt x="200969" y="74438"/>
                  <a:pt x="173523" y="86717"/>
                </a:cubicBezTo>
                <a:cubicBezTo>
                  <a:pt x="146077" y="98996"/>
                  <a:pt x="81795" y="138721"/>
                  <a:pt x="69516" y="134387"/>
                </a:cubicBezTo>
                <a:cubicBezTo>
                  <a:pt x="57237" y="130053"/>
                  <a:pt x="102740" y="69382"/>
                  <a:pt x="99851" y="60715"/>
                </a:cubicBezTo>
                <a:cubicBezTo>
                  <a:pt x="96962" y="52048"/>
                  <a:pt x="55070" y="84550"/>
                  <a:pt x="52181" y="82383"/>
                </a:cubicBezTo>
                <a:cubicBezTo>
                  <a:pt x="49292" y="80216"/>
                  <a:pt x="92629" y="62882"/>
                  <a:pt x="82517" y="47714"/>
                </a:cubicBezTo>
                <a:cubicBezTo>
                  <a:pt x="72405" y="32546"/>
                  <a:pt x="-4157" y="-1401"/>
                  <a:pt x="177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7B0C692B-D105-55FA-7F5A-D35A8E0694B3}"/>
              </a:ext>
            </a:extLst>
          </p:cNvPr>
          <p:cNvSpPr/>
          <p:nvPr/>
        </p:nvSpPr>
        <p:spPr>
          <a:xfrm>
            <a:off x="6217144" y="5815585"/>
            <a:ext cx="101366" cy="121931"/>
          </a:xfrm>
          <a:custGeom>
            <a:avLst/>
            <a:gdLst>
              <a:gd name="connsiteX0" fmla="*/ 101317 w 101366"/>
              <a:gd name="connsiteY0" fmla="*/ 172 h 121931"/>
              <a:gd name="connsiteX1" fmla="*/ 5976 w 101366"/>
              <a:gd name="connsiteY1" fmla="*/ 117181 h 121931"/>
              <a:gd name="connsiteX2" fmla="*/ 18977 w 101366"/>
              <a:gd name="connsiteY2" fmla="*/ 91179 h 121931"/>
              <a:gd name="connsiteX3" fmla="*/ 101317 w 101366"/>
              <a:gd name="connsiteY3" fmla="*/ 172 h 12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66" h="121931">
                <a:moveTo>
                  <a:pt x="101317" y="172"/>
                </a:moveTo>
                <a:cubicBezTo>
                  <a:pt x="99150" y="4506"/>
                  <a:pt x="5976" y="117181"/>
                  <a:pt x="5976" y="117181"/>
                </a:cubicBezTo>
                <a:cubicBezTo>
                  <a:pt x="-7747" y="132349"/>
                  <a:pt x="4531" y="107791"/>
                  <a:pt x="18977" y="91179"/>
                </a:cubicBezTo>
                <a:cubicBezTo>
                  <a:pt x="33422" y="74567"/>
                  <a:pt x="103484" y="-4162"/>
                  <a:pt x="101317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5A8D3B3B-67B2-4A67-8652-CB28638DFEEF}"/>
              </a:ext>
            </a:extLst>
          </p:cNvPr>
          <p:cNvSpPr/>
          <p:nvPr/>
        </p:nvSpPr>
        <p:spPr>
          <a:xfrm>
            <a:off x="6812462" y="5859073"/>
            <a:ext cx="56884" cy="156082"/>
          </a:xfrm>
          <a:custGeom>
            <a:avLst/>
            <a:gdLst>
              <a:gd name="connsiteX0" fmla="*/ 35 w 56884"/>
              <a:gd name="connsiteY0" fmla="*/ 21 h 156082"/>
              <a:gd name="connsiteX1" fmla="*/ 47705 w 56884"/>
              <a:gd name="connsiteY1" fmla="*/ 95361 h 156082"/>
              <a:gd name="connsiteX2" fmla="*/ 34704 w 56884"/>
              <a:gd name="connsiteY2" fmla="*/ 156032 h 156082"/>
              <a:gd name="connsiteX3" fmla="*/ 56372 w 56884"/>
              <a:gd name="connsiteY3" fmla="*/ 104028 h 156082"/>
              <a:gd name="connsiteX4" fmla="*/ 35 w 56884"/>
              <a:gd name="connsiteY4" fmla="*/ 21 h 15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84" h="156082">
                <a:moveTo>
                  <a:pt x="35" y="21"/>
                </a:moveTo>
                <a:cubicBezTo>
                  <a:pt x="-1409" y="-1423"/>
                  <a:pt x="41927" y="69359"/>
                  <a:pt x="47705" y="95361"/>
                </a:cubicBezTo>
                <a:cubicBezTo>
                  <a:pt x="53483" y="121363"/>
                  <a:pt x="33260" y="154588"/>
                  <a:pt x="34704" y="156032"/>
                </a:cubicBezTo>
                <a:cubicBezTo>
                  <a:pt x="36148" y="157476"/>
                  <a:pt x="60706" y="127863"/>
                  <a:pt x="56372" y="104028"/>
                </a:cubicBezTo>
                <a:cubicBezTo>
                  <a:pt x="52038" y="80193"/>
                  <a:pt x="1479" y="1465"/>
                  <a:pt x="35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EF468A91-65EF-128D-5CE5-8CCDD859901B}"/>
              </a:ext>
            </a:extLst>
          </p:cNvPr>
          <p:cNvSpPr/>
          <p:nvPr/>
        </p:nvSpPr>
        <p:spPr>
          <a:xfrm>
            <a:off x="6041019" y="4836298"/>
            <a:ext cx="26201" cy="125927"/>
          </a:xfrm>
          <a:custGeom>
            <a:avLst/>
            <a:gdLst>
              <a:gd name="connsiteX0" fmla="*/ 88 w 26201"/>
              <a:gd name="connsiteY0" fmla="*/ 55 h 125927"/>
              <a:gd name="connsiteX1" fmla="*/ 17423 w 26201"/>
              <a:gd name="connsiteY1" fmla="*/ 91061 h 125927"/>
              <a:gd name="connsiteX2" fmla="*/ 13089 w 26201"/>
              <a:gd name="connsiteY2" fmla="*/ 125730 h 125927"/>
              <a:gd name="connsiteX3" fmla="*/ 26090 w 26201"/>
              <a:gd name="connsiteY3" fmla="*/ 78060 h 125927"/>
              <a:gd name="connsiteX4" fmla="*/ 88 w 26201"/>
              <a:gd name="connsiteY4" fmla="*/ 55 h 12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01" h="125927">
                <a:moveTo>
                  <a:pt x="88" y="55"/>
                </a:moveTo>
                <a:cubicBezTo>
                  <a:pt x="-1357" y="2222"/>
                  <a:pt x="15256" y="70115"/>
                  <a:pt x="17423" y="91061"/>
                </a:cubicBezTo>
                <a:cubicBezTo>
                  <a:pt x="19590" y="112007"/>
                  <a:pt x="11645" y="127897"/>
                  <a:pt x="13089" y="125730"/>
                </a:cubicBezTo>
                <a:cubicBezTo>
                  <a:pt x="14534" y="123563"/>
                  <a:pt x="27534" y="96117"/>
                  <a:pt x="26090" y="78060"/>
                </a:cubicBezTo>
                <a:cubicBezTo>
                  <a:pt x="24646" y="60003"/>
                  <a:pt x="1533" y="-2112"/>
                  <a:pt x="88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0EEB5164-292C-E1EC-2C03-340AA197D488}"/>
              </a:ext>
            </a:extLst>
          </p:cNvPr>
          <p:cNvSpPr/>
          <p:nvPr/>
        </p:nvSpPr>
        <p:spPr>
          <a:xfrm>
            <a:off x="7486677" y="5053027"/>
            <a:ext cx="45216" cy="108363"/>
          </a:xfrm>
          <a:custGeom>
            <a:avLst/>
            <a:gdLst>
              <a:gd name="connsiteX0" fmla="*/ 45205 w 45216"/>
              <a:gd name="connsiteY0" fmla="*/ 8 h 108363"/>
              <a:gd name="connsiteX1" fmla="*/ 6203 w 45216"/>
              <a:gd name="connsiteY1" fmla="*/ 65013 h 108363"/>
              <a:gd name="connsiteX2" fmla="*/ 6203 w 45216"/>
              <a:gd name="connsiteY2" fmla="*/ 108349 h 108363"/>
              <a:gd name="connsiteX3" fmla="*/ 1869 w 45216"/>
              <a:gd name="connsiteY3" fmla="*/ 60679 h 108363"/>
              <a:gd name="connsiteX4" fmla="*/ 45205 w 45216"/>
              <a:gd name="connsiteY4" fmla="*/ 8 h 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216" h="108363">
                <a:moveTo>
                  <a:pt x="45205" y="8"/>
                </a:moveTo>
                <a:cubicBezTo>
                  <a:pt x="45927" y="730"/>
                  <a:pt x="12703" y="46956"/>
                  <a:pt x="6203" y="65013"/>
                </a:cubicBezTo>
                <a:cubicBezTo>
                  <a:pt x="-297" y="83070"/>
                  <a:pt x="6925" y="109071"/>
                  <a:pt x="6203" y="108349"/>
                </a:cubicBezTo>
                <a:cubicBezTo>
                  <a:pt x="5481" y="107627"/>
                  <a:pt x="-3909" y="76569"/>
                  <a:pt x="1869" y="60679"/>
                </a:cubicBezTo>
                <a:cubicBezTo>
                  <a:pt x="7647" y="44789"/>
                  <a:pt x="44483" y="-714"/>
                  <a:pt x="45205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826AB5DF-6115-8B3D-2D08-70E30956E766}"/>
              </a:ext>
            </a:extLst>
          </p:cNvPr>
          <p:cNvSpPr/>
          <p:nvPr/>
        </p:nvSpPr>
        <p:spPr>
          <a:xfrm>
            <a:off x="6899164" y="4671153"/>
            <a:ext cx="386912" cy="70748"/>
          </a:xfrm>
          <a:custGeom>
            <a:avLst/>
            <a:gdLst>
              <a:gd name="connsiteX0" fmla="*/ 6 w 386912"/>
              <a:gd name="connsiteY0" fmla="*/ 521 h 70748"/>
              <a:gd name="connsiteX1" fmla="*/ 277359 w 386912"/>
              <a:gd name="connsiteY1" fmla="*/ 69859 h 70748"/>
              <a:gd name="connsiteX2" fmla="*/ 238356 w 386912"/>
              <a:gd name="connsiteY2" fmla="*/ 39524 h 70748"/>
              <a:gd name="connsiteX3" fmla="*/ 385700 w 386912"/>
              <a:gd name="connsiteY3" fmla="*/ 35190 h 70748"/>
              <a:gd name="connsiteX4" fmla="*/ 143016 w 386912"/>
              <a:gd name="connsiteY4" fmla="*/ 521 h 70748"/>
              <a:gd name="connsiteX5" fmla="*/ 268692 w 386912"/>
              <a:gd name="connsiteY5" fmla="*/ 65526 h 70748"/>
              <a:gd name="connsiteX6" fmla="*/ 6 w 386912"/>
              <a:gd name="connsiteY6" fmla="*/ 521 h 70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912" h="70748">
                <a:moveTo>
                  <a:pt x="6" y="521"/>
                </a:moveTo>
                <a:cubicBezTo>
                  <a:pt x="1450" y="1243"/>
                  <a:pt x="237634" y="63359"/>
                  <a:pt x="277359" y="69859"/>
                </a:cubicBezTo>
                <a:cubicBezTo>
                  <a:pt x="317084" y="76359"/>
                  <a:pt x="220299" y="45302"/>
                  <a:pt x="238356" y="39524"/>
                </a:cubicBezTo>
                <a:cubicBezTo>
                  <a:pt x="256413" y="33746"/>
                  <a:pt x="401590" y="41691"/>
                  <a:pt x="385700" y="35190"/>
                </a:cubicBezTo>
                <a:cubicBezTo>
                  <a:pt x="369810" y="28690"/>
                  <a:pt x="162517" y="-4535"/>
                  <a:pt x="143016" y="521"/>
                </a:cubicBezTo>
                <a:cubicBezTo>
                  <a:pt x="123515" y="5577"/>
                  <a:pt x="288193" y="64082"/>
                  <a:pt x="268692" y="65526"/>
                </a:cubicBezTo>
                <a:cubicBezTo>
                  <a:pt x="249191" y="66970"/>
                  <a:pt x="-1438" y="-201"/>
                  <a:pt x="6" y="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D2F0CB32-B953-BCB9-28CB-F36ED87C87EA}"/>
              </a:ext>
            </a:extLst>
          </p:cNvPr>
          <p:cNvSpPr/>
          <p:nvPr/>
        </p:nvSpPr>
        <p:spPr>
          <a:xfrm>
            <a:off x="6074987" y="4688680"/>
            <a:ext cx="151715" cy="131037"/>
          </a:xfrm>
          <a:custGeom>
            <a:avLst/>
            <a:gdLst>
              <a:gd name="connsiteX0" fmla="*/ 39792 w 151715"/>
              <a:gd name="connsiteY0" fmla="*/ 329 h 131037"/>
              <a:gd name="connsiteX1" fmla="*/ 87462 w 151715"/>
              <a:gd name="connsiteY1" fmla="*/ 65333 h 131037"/>
              <a:gd name="connsiteX2" fmla="*/ 789 w 151715"/>
              <a:gd name="connsiteY2" fmla="*/ 130338 h 131037"/>
              <a:gd name="connsiteX3" fmla="*/ 148133 w 151715"/>
              <a:gd name="connsiteY3" fmla="*/ 21997 h 131037"/>
              <a:gd name="connsiteX4" fmla="*/ 100463 w 151715"/>
              <a:gd name="connsiteY4" fmla="*/ 39331 h 131037"/>
              <a:gd name="connsiteX5" fmla="*/ 39792 w 151715"/>
              <a:gd name="connsiteY5" fmla="*/ 329 h 13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715" h="131037">
                <a:moveTo>
                  <a:pt x="39792" y="329"/>
                </a:moveTo>
                <a:cubicBezTo>
                  <a:pt x="37625" y="4663"/>
                  <a:pt x="93963" y="43665"/>
                  <a:pt x="87462" y="65333"/>
                </a:cubicBezTo>
                <a:cubicBezTo>
                  <a:pt x="80962" y="87001"/>
                  <a:pt x="-9323" y="137561"/>
                  <a:pt x="789" y="130338"/>
                </a:cubicBezTo>
                <a:cubicBezTo>
                  <a:pt x="10901" y="123115"/>
                  <a:pt x="131521" y="37165"/>
                  <a:pt x="148133" y="21997"/>
                </a:cubicBezTo>
                <a:cubicBezTo>
                  <a:pt x="164745" y="6829"/>
                  <a:pt x="119242" y="42942"/>
                  <a:pt x="100463" y="39331"/>
                </a:cubicBezTo>
                <a:cubicBezTo>
                  <a:pt x="81684" y="35720"/>
                  <a:pt x="41959" y="-4005"/>
                  <a:pt x="39792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EF405CCC-51D4-C2F2-723C-4A8C2049E879}"/>
              </a:ext>
            </a:extLst>
          </p:cNvPr>
          <p:cNvSpPr/>
          <p:nvPr/>
        </p:nvSpPr>
        <p:spPr>
          <a:xfrm>
            <a:off x="5221975" y="4697645"/>
            <a:ext cx="75063" cy="229805"/>
          </a:xfrm>
          <a:custGeom>
            <a:avLst/>
            <a:gdLst>
              <a:gd name="connsiteX0" fmla="*/ 72 w 75063"/>
              <a:gd name="connsiteY0" fmla="*/ 31 h 229805"/>
              <a:gd name="connsiteX1" fmla="*/ 56410 w 75063"/>
              <a:gd name="connsiteY1" fmla="*/ 147375 h 229805"/>
              <a:gd name="connsiteX2" fmla="*/ 69411 w 75063"/>
              <a:gd name="connsiteY2" fmla="*/ 229714 h 229805"/>
              <a:gd name="connsiteX3" fmla="*/ 69411 w 75063"/>
              <a:gd name="connsiteY3" fmla="*/ 160376 h 229805"/>
              <a:gd name="connsiteX4" fmla="*/ 72 w 75063"/>
              <a:gd name="connsiteY4" fmla="*/ 31 h 22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63" h="229805">
                <a:moveTo>
                  <a:pt x="72" y="31"/>
                </a:moveTo>
                <a:cubicBezTo>
                  <a:pt x="-2095" y="-2136"/>
                  <a:pt x="44853" y="109094"/>
                  <a:pt x="56410" y="147375"/>
                </a:cubicBezTo>
                <a:cubicBezTo>
                  <a:pt x="67967" y="185656"/>
                  <a:pt x="67244" y="227547"/>
                  <a:pt x="69411" y="229714"/>
                </a:cubicBezTo>
                <a:cubicBezTo>
                  <a:pt x="71578" y="231881"/>
                  <a:pt x="80968" y="195045"/>
                  <a:pt x="69411" y="160376"/>
                </a:cubicBezTo>
                <a:cubicBezTo>
                  <a:pt x="57854" y="125707"/>
                  <a:pt x="2239" y="2198"/>
                  <a:pt x="7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4CC5C609-18BC-D69F-D099-F999ED17FDBE}"/>
              </a:ext>
            </a:extLst>
          </p:cNvPr>
          <p:cNvSpPr/>
          <p:nvPr/>
        </p:nvSpPr>
        <p:spPr>
          <a:xfrm>
            <a:off x="7833428" y="4853644"/>
            <a:ext cx="97503" cy="112760"/>
          </a:xfrm>
          <a:custGeom>
            <a:avLst/>
            <a:gdLst>
              <a:gd name="connsiteX0" fmla="*/ 97150 w 97503"/>
              <a:gd name="connsiteY0" fmla="*/ 43 h 112760"/>
              <a:gd name="connsiteX1" fmla="*/ 36479 w 97503"/>
              <a:gd name="connsiteY1" fmla="*/ 52047 h 112760"/>
              <a:gd name="connsiteX2" fmla="*/ 6144 w 97503"/>
              <a:gd name="connsiteY2" fmla="*/ 112718 h 112760"/>
              <a:gd name="connsiteX3" fmla="*/ 6144 w 97503"/>
              <a:gd name="connsiteY3" fmla="*/ 60714 h 112760"/>
              <a:gd name="connsiteX4" fmla="*/ 97150 w 97503"/>
              <a:gd name="connsiteY4" fmla="*/ 43 h 11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503" h="112760">
                <a:moveTo>
                  <a:pt x="97150" y="43"/>
                </a:moveTo>
                <a:cubicBezTo>
                  <a:pt x="102206" y="-1401"/>
                  <a:pt x="51647" y="33268"/>
                  <a:pt x="36479" y="52047"/>
                </a:cubicBezTo>
                <a:cubicBezTo>
                  <a:pt x="21311" y="70826"/>
                  <a:pt x="11200" y="111274"/>
                  <a:pt x="6144" y="112718"/>
                </a:cubicBezTo>
                <a:cubicBezTo>
                  <a:pt x="1088" y="114162"/>
                  <a:pt x="-4690" y="78048"/>
                  <a:pt x="6144" y="60714"/>
                </a:cubicBezTo>
                <a:cubicBezTo>
                  <a:pt x="16978" y="43380"/>
                  <a:pt x="92094" y="1487"/>
                  <a:pt x="97150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C07551D1-1F84-D3BF-3EDA-966EA5AF9B75}"/>
              </a:ext>
            </a:extLst>
          </p:cNvPr>
          <p:cNvSpPr/>
          <p:nvPr/>
        </p:nvSpPr>
        <p:spPr>
          <a:xfrm>
            <a:off x="7868777" y="5166132"/>
            <a:ext cx="214419" cy="553742"/>
          </a:xfrm>
          <a:custGeom>
            <a:avLst/>
            <a:gdLst>
              <a:gd name="connsiteX0" fmla="*/ 70468 w 214419"/>
              <a:gd name="connsiteY0" fmla="*/ 142588 h 553742"/>
              <a:gd name="connsiteX1" fmla="*/ 96470 w 214419"/>
              <a:gd name="connsiteY1" fmla="*/ 224928 h 553742"/>
              <a:gd name="connsiteX2" fmla="*/ 70468 w 214419"/>
              <a:gd name="connsiteY2" fmla="*/ 350604 h 553742"/>
              <a:gd name="connsiteX3" fmla="*/ 126806 w 214419"/>
              <a:gd name="connsiteY3" fmla="*/ 250930 h 553742"/>
              <a:gd name="connsiteX4" fmla="*/ 1130 w 214419"/>
              <a:gd name="connsiteY4" fmla="*/ 549951 h 553742"/>
              <a:gd name="connsiteX5" fmla="*/ 213479 w 214419"/>
              <a:gd name="connsiteY5" fmla="*/ 3912 h 553742"/>
              <a:gd name="connsiteX6" fmla="*/ 79136 w 214419"/>
              <a:gd name="connsiteY6" fmla="*/ 298600 h 553742"/>
              <a:gd name="connsiteX7" fmla="*/ 70468 w 214419"/>
              <a:gd name="connsiteY7" fmla="*/ 142588 h 55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419" h="553742">
                <a:moveTo>
                  <a:pt x="70468" y="142588"/>
                </a:moveTo>
                <a:cubicBezTo>
                  <a:pt x="73357" y="130309"/>
                  <a:pt x="96470" y="190259"/>
                  <a:pt x="96470" y="224928"/>
                </a:cubicBezTo>
                <a:cubicBezTo>
                  <a:pt x="96470" y="259597"/>
                  <a:pt x="65412" y="346270"/>
                  <a:pt x="70468" y="350604"/>
                </a:cubicBezTo>
                <a:cubicBezTo>
                  <a:pt x="75524" y="354938"/>
                  <a:pt x="138362" y="217706"/>
                  <a:pt x="126806" y="250930"/>
                </a:cubicBezTo>
                <a:cubicBezTo>
                  <a:pt x="115250" y="284154"/>
                  <a:pt x="-13316" y="591121"/>
                  <a:pt x="1130" y="549951"/>
                </a:cubicBezTo>
                <a:cubicBezTo>
                  <a:pt x="15576" y="508781"/>
                  <a:pt x="200478" y="45804"/>
                  <a:pt x="213479" y="3912"/>
                </a:cubicBezTo>
                <a:cubicBezTo>
                  <a:pt x="226480" y="-37980"/>
                  <a:pt x="100804" y="269709"/>
                  <a:pt x="79136" y="298600"/>
                </a:cubicBezTo>
                <a:cubicBezTo>
                  <a:pt x="57468" y="327491"/>
                  <a:pt x="67579" y="154867"/>
                  <a:pt x="70468" y="142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BBDEA2BF-9D0A-AAB5-EE5A-9D0CBD154C4E}"/>
              </a:ext>
            </a:extLst>
          </p:cNvPr>
          <p:cNvSpPr/>
          <p:nvPr/>
        </p:nvSpPr>
        <p:spPr>
          <a:xfrm>
            <a:off x="5351563" y="6331447"/>
            <a:ext cx="106364" cy="272182"/>
          </a:xfrm>
          <a:custGeom>
            <a:avLst/>
            <a:gdLst>
              <a:gd name="connsiteX0" fmla="*/ 494 w 106364"/>
              <a:gd name="connsiteY0" fmla="*/ 15 h 272182"/>
              <a:gd name="connsiteX1" fmla="*/ 39497 w 106364"/>
              <a:gd name="connsiteY1" fmla="*/ 143025 h 272182"/>
              <a:gd name="connsiteX2" fmla="*/ 104501 w 106364"/>
              <a:gd name="connsiteY2" fmla="*/ 268701 h 272182"/>
              <a:gd name="connsiteX3" fmla="*/ 82833 w 106364"/>
              <a:gd name="connsiteY3" fmla="*/ 229698 h 272182"/>
              <a:gd name="connsiteX4" fmla="*/ 22162 w 106364"/>
              <a:gd name="connsiteY4" fmla="*/ 151692 h 272182"/>
              <a:gd name="connsiteX5" fmla="*/ 494 w 106364"/>
              <a:gd name="connsiteY5" fmla="*/ 15 h 27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4" h="272182">
                <a:moveTo>
                  <a:pt x="494" y="15"/>
                </a:moveTo>
                <a:cubicBezTo>
                  <a:pt x="3383" y="-1430"/>
                  <a:pt x="22163" y="98244"/>
                  <a:pt x="39497" y="143025"/>
                </a:cubicBezTo>
                <a:cubicBezTo>
                  <a:pt x="56831" y="187806"/>
                  <a:pt x="97278" y="254256"/>
                  <a:pt x="104501" y="268701"/>
                </a:cubicBezTo>
                <a:cubicBezTo>
                  <a:pt x="111724" y="283147"/>
                  <a:pt x="96556" y="249199"/>
                  <a:pt x="82833" y="229698"/>
                </a:cubicBezTo>
                <a:cubicBezTo>
                  <a:pt x="69110" y="210197"/>
                  <a:pt x="36608" y="187806"/>
                  <a:pt x="22162" y="151692"/>
                </a:cubicBezTo>
                <a:cubicBezTo>
                  <a:pt x="7717" y="115578"/>
                  <a:pt x="-2395" y="1460"/>
                  <a:pt x="494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D9A92711-0E5D-D720-1192-FD6FE1491D9B}"/>
              </a:ext>
            </a:extLst>
          </p:cNvPr>
          <p:cNvSpPr/>
          <p:nvPr/>
        </p:nvSpPr>
        <p:spPr>
          <a:xfrm>
            <a:off x="8173603" y="7017978"/>
            <a:ext cx="1350743" cy="2117274"/>
          </a:xfrm>
          <a:custGeom>
            <a:avLst/>
            <a:gdLst>
              <a:gd name="connsiteX0" fmla="*/ 175267 w 1350743"/>
              <a:gd name="connsiteY0" fmla="*/ 5674 h 2117274"/>
              <a:gd name="connsiteX1" fmla="*/ 69249 w 1350743"/>
              <a:gd name="connsiteY1" fmla="*/ 1357396 h 2117274"/>
              <a:gd name="connsiteX2" fmla="*/ 360797 w 1350743"/>
              <a:gd name="connsiteY2" fmla="*/ 1622439 h 2117274"/>
              <a:gd name="connsiteX3" fmla="*/ 135510 w 1350743"/>
              <a:gd name="connsiteY3" fmla="*/ 1556179 h 2117274"/>
              <a:gd name="connsiteX4" fmla="*/ 1023406 w 1350743"/>
              <a:gd name="connsiteY4" fmla="*/ 1940492 h 2117274"/>
              <a:gd name="connsiteX5" fmla="*/ 374049 w 1350743"/>
              <a:gd name="connsiteY5" fmla="*/ 1860979 h 2117274"/>
              <a:gd name="connsiteX6" fmla="*/ 1341458 w 1350743"/>
              <a:gd name="connsiteY6" fmla="*/ 2112770 h 2117274"/>
              <a:gd name="connsiteX7" fmla="*/ 837875 w 1350743"/>
              <a:gd name="connsiteY7" fmla="*/ 2006752 h 2117274"/>
              <a:gd name="connsiteX8" fmla="*/ 413806 w 1350743"/>
              <a:gd name="connsiteY8" fmla="*/ 1807970 h 2117274"/>
              <a:gd name="connsiteX9" fmla="*/ 904136 w 1350743"/>
              <a:gd name="connsiteY9" fmla="*/ 1821222 h 2117274"/>
              <a:gd name="connsiteX10" fmla="*/ 427058 w 1350743"/>
              <a:gd name="connsiteY10" fmla="*/ 1662196 h 2117274"/>
              <a:gd name="connsiteX11" fmla="*/ 215023 w 1350743"/>
              <a:gd name="connsiteY11" fmla="*/ 1264631 h 2117274"/>
              <a:gd name="connsiteX12" fmla="*/ 281284 w 1350743"/>
              <a:gd name="connsiteY12" fmla="*/ 1185118 h 2117274"/>
              <a:gd name="connsiteX13" fmla="*/ 559580 w 1350743"/>
              <a:gd name="connsiteY13" fmla="*/ 1503170 h 2117274"/>
              <a:gd name="connsiteX14" fmla="*/ 1288449 w 1350743"/>
              <a:gd name="connsiteY14" fmla="*/ 1887483 h 2117274"/>
              <a:gd name="connsiteX15" fmla="*/ 864380 w 1350743"/>
              <a:gd name="connsiteY15" fmla="*/ 1648944 h 2117274"/>
              <a:gd name="connsiteX16" fmla="*/ 374049 w 1350743"/>
              <a:gd name="connsiteY16" fmla="*/ 906822 h 2117274"/>
              <a:gd name="connsiteX17" fmla="*/ 705354 w 1350743"/>
              <a:gd name="connsiteY17" fmla="*/ 1556179 h 2117274"/>
              <a:gd name="connsiteX18" fmla="*/ 559580 w 1350743"/>
              <a:gd name="connsiteY18" fmla="*/ 1423657 h 2117274"/>
              <a:gd name="connsiteX19" fmla="*/ 162014 w 1350743"/>
              <a:gd name="connsiteY19" fmla="*/ 1145361 h 2117274"/>
              <a:gd name="connsiteX20" fmla="*/ 95754 w 1350743"/>
              <a:gd name="connsiteY20" fmla="*/ 1224874 h 2117274"/>
              <a:gd name="connsiteX21" fmla="*/ 122258 w 1350743"/>
              <a:gd name="connsiteY21" fmla="*/ 893570 h 2117274"/>
              <a:gd name="connsiteX22" fmla="*/ 55997 w 1350743"/>
              <a:gd name="connsiteY22" fmla="*/ 734544 h 2117274"/>
              <a:gd name="connsiteX23" fmla="*/ 2988 w 1350743"/>
              <a:gd name="connsiteY23" fmla="*/ 867065 h 2117274"/>
              <a:gd name="connsiteX24" fmla="*/ 175267 w 1350743"/>
              <a:gd name="connsiteY24" fmla="*/ 5674 h 211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0743" h="2117274">
                <a:moveTo>
                  <a:pt x="175267" y="5674"/>
                </a:moveTo>
                <a:cubicBezTo>
                  <a:pt x="186310" y="87396"/>
                  <a:pt x="38327" y="1087935"/>
                  <a:pt x="69249" y="1357396"/>
                </a:cubicBezTo>
                <a:cubicBezTo>
                  <a:pt x="100171" y="1626857"/>
                  <a:pt x="349754" y="1589309"/>
                  <a:pt x="360797" y="1622439"/>
                </a:cubicBezTo>
                <a:cubicBezTo>
                  <a:pt x="371841" y="1655570"/>
                  <a:pt x="25075" y="1503170"/>
                  <a:pt x="135510" y="1556179"/>
                </a:cubicBezTo>
                <a:cubicBezTo>
                  <a:pt x="245945" y="1609188"/>
                  <a:pt x="983650" y="1889692"/>
                  <a:pt x="1023406" y="1940492"/>
                </a:cubicBezTo>
                <a:cubicBezTo>
                  <a:pt x="1063162" y="1991292"/>
                  <a:pt x="321040" y="1832266"/>
                  <a:pt x="374049" y="1860979"/>
                </a:cubicBezTo>
                <a:cubicBezTo>
                  <a:pt x="427058" y="1889692"/>
                  <a:pt x="1264154" y="2088475"/>
                  <a:pt x="1341458" y="2112770"/>
                </a:cubicBezTo>
                <a:cubicBezTo>
                  <a:pt x="1418762" y="2137065"/>
                  <a:pt x="992484" y="2057552"/>
                  <a:pt x="837875" y="2006752"/>
                </a:cubicBezTo>
                <a:cubicBezTo>
                  <a:pt x="683266" y="1955952"/>
                  <a:pt x="402763" y="1838892"/>
                  <a:pt x="413806" y="1807970"/>
                </a:cubicBezTo>
                <a:cubicBezTo>
                  <a:pt x="424849" y="1777048"/>
                  <a:pt x="901927" y="1845518"/>
                  <a:pt x="904136" y="1821222"/>
                </a:cubicBezTo>
                <a:cubicBezTo>
                  <a:pt x="906345" y="1796926"/>
                  <a:pt x="541910" y="1754961"/>
                  <a:pt x="427058" y="1662196"/>
                </a:cubicBezTo>
                <a:cubicBezTo>
                  <a:pt x="312206" y="1569431"/>
                  <a:pt x="215023" y="1264631"/>
                  <a:pt x="215023" y="1264631"/>
                </a:cubicBezTo>
                <a:cubicBezTo>
                  <a:pt x="190727" y="1185118"/>
                  <a:pt x="223858" y="1145362"/>
                  <a:pt x="281284" y="1185118"/>
                </a:cubicBezTo>
                <a:cubicBezTo>
                  <a:pt x="338710" y="1224874"/>
                  <a:pt x="391719" y="1386109"/>
                  <a:pt x="559580" y="1503170"/>
                </a:cubicBezTo>
                <a:cubicBezTo>
                  <a:pt x="727441" y="1620231"/>
                  <a:pt x="1237649" y="1863187"/>
                  <a:pt x="1288449" y="1887483"/>
                </a:cubicBezTo>
                <a:cubicBezTo>
                  <a:pt x="1339249" y="1911779"/>
                  <a:pt x="1016780" y="1812388"/>
                  <a:pt x="864380" y="1648944"/>
                </a:cubicBezTo>
                <a:cubicBezTo>
                  <a:pt x="711980" y="1485500"/>
                  <a:pt x="400553" y="922283"/>
                  <a:pt x="374049" y="906822"/>
                </a:cubicBezTo>
                <a:cubicBezTo>
                  <a:pt x="347545" y="891361"/>
                  <a:pt x="674432" y="1470040"/>
                  <a:pt x="705354" y="1556179"/>
                </a:cubicBezTo>
                <a:cubicBezTo>
                  <a:pt x="736276" y="1642318"/>
                  <a:pt x="650137" y="1492127"/>
                  <a:pt x="559580" y="1423657"/>
                </a:cubicBezTo>
                <a:cubicBezTo>
                  <a:pt x="469023" y="1355187"/>
                  <a:pt x="162014" y="1145361"/>
                  <a:pt x="162014" y="1145361"/>
                </a:cubicBezTo>
                <a:cubicBezTo>
                  <a:pt x="84710" y="1112231"/>
                  <a:pt x="102380" y="1266839"/>
                  <a:pt x="95754" y="1224874"/>
                </a:cubicBezTo>
                <a:cubicBezTo>
                  <a:pt x="89128" y="1182909"/>
                  <a:pt x="128884" y="975292"/>
                  <a:pt x="122258" y="893570"/>
                </a:cubicBezTo>
                <a:cubicBezTo>
                  <a:pt x="115632" y="811848"/>
                  <a:pt x="75875" y="738961"/>
                  <a:pt x="55997" y="734544"/>
                </a:cubicBezTo>
                <a:cubicBezTo>
                  <a:pt x="36119" y="730127"/>
                  <a:pt x="-12473" y="984126"/>
                  <a:pt x="2988" y="867065"/>
                </a:cubicBezTo>
                <a:cubicBezTo>
                  <a:pt x="18449" y="750004"/>
                  <a:pt x="164224" y="-76048"/>
                  <a:pt x="175267" y="56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29C1FD47-81D4-4848-CD36-C6A33C8BFCF5}"/>
              </a:ext>
            </a:extLst>
          </p:cNvPr>
          <p:cNvSpPr/>
          <p:nvPr/>
        </p:nvSpPr>
        <p:spPr>
          <a:xfrm>
            <a:off x="711797" y="8692745"/>
            <a:ext cx="1290934" cy="1116078"/>
          </a:xfrm>
          <a:custGeom>
            <a:avLst/>
            <a:gdLst>
              <a:gd name="connsiteX0" fmla="*/ 1289281 w 1290934"/>
              <a:gd name="connsiteY0" fmla="*/ 681 h 1116078"/>
              <a:gd name="connsiteX1" fmla="*/ 282116 w 1290934"/>
              <a:gd name="connsiteY1" fmla="*/ 703046 h 1116078"/>
              <a:gd name="connsiteX2" fmla="*/ 494151 w 1290934"/>
              <a:gd name="connsiteY2" fmla="*/ 557272 h 1116078"/>
              <a:gd name="connsiteX3" fmla="*/ 17073 w 1290934"/>
              <a:gd name="connsiteY3" fmla="*/ 1100612 h 1116078"/>
              <a:gd name="connsiteX4" fmla="*/ 189351 w 1290934"/>
              <a:gd name="connsiteY4" fmla="*/ 915081 h 1116078"/>
              <a:gd name="connsiteX5" fmla="*/ 971229 w 1290934"/>
              <a:gd name="connsiteY5" fmla="*/ 371742 h 1116078"/>
              <a:gd name="connsiteX6" fmla="*/ 348377 w 1290934"/>
              <a:gd name="connsiteY6" fmla="*/ 729551 h 1116078"/>
              <a:gd name="connsiteX7" fmla="*/ 361629 w 1290934"/>
              <a:gd name="connsiteY7" fmla="*/ 716298 h 1116078"/>
              <a:gd name="connsiteX8" fmla="*/ 613420 w 1290934"/>
              <a:gd name="connsiteY8" fmla="*/ 451255 h 1116078"/>
              <a:gd name="connsiteX9" fmla="*/ 520655 w 1290934"/>
              <a:gd name="connsiteY9" fmla="*/ 570525 h 1116078"/>
              <a:gd name="connsiteX10" fmla="*/ 1289281 w 1290934"/>
              <a:gd name="connsiteY10" fmla="*/ 681 h 111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0934" h="1116078">
                <a:moveTo>
                  <a:pt x="1289281" y="681"/>
                </a:moveTo>
                <a:cubicBezTo>
                  <a:pt x="1249525" y="22768"/>
                  <a:pt x="414638" y="610281"/>
                  <a:pt x="282116" y="703046"/>
                </a:cubicBezTo>
                <a:cubicBezTo>
                  <a:pt x="149594" y="795811"/>
                  <a:pt x="538325" y="491011"/>
                  <a:pt x="494151" y="557272"/>
                </a:cubicBezTo>
                <a:cubicBezTo>
                  <a:pt x="449977" y="623533"/>
                  <a:pt x="67873" y="1040977"/>
                  <a:pt x="17073" y="1100612"/>
                </a:cubicBezTo>
                <a:cubicBezTo>
                  <a:pt x="-33727" y="1160247"/>
                  <a:pt x="30325" y="1036559"/>
                  <a:pt x="189351" y="915081"/>
                </a:cubicBezTo>
                <a:cubicBezTo>
                  <a:pt x="348377" y="793603"/>
                  <a:pt x="944725" y="402664"/>
                  <a:pt x="971229" y="371742"/>
                </a:cubicBezTo>
                <a:cubicBezTo>
                  <a:pt x="997733" y="340820"/>
                  <a:pt x="348377" y="729551"/>
                  <a:pt x="348377" y="729551"/>
                </a:cubicBezTo>
                <a:cubicBezTo>
                  <a:pt x="246777" y="786977"/>
                  <a:pt x="361629" y="716298"/>
                  <a:pt x="361629" y="716298"/>
                </a:cubicBezTo>
                <a:cubicBezTo>
                  <a:pt x="405803" y="669915"/>
                  <a:pt x="586916" y="475551"/>
                  <a:pt x="613420" y="451255"/>
                </a:cubicBezTo>
                <a:cubicBezTo>
                  <a:pt x="639924" y="426960"/>
                  <a:pt x="401385" y="641203"/>
                  <a:pt x="520655" y="570525"/>
                </a:cubicBezTo>
                <a:cubicBezTo>
                  <a:pt x="639925" y="499847"/>
                  <a:pt x="1329037" y="-21406"/>
                  <a:pt x="1289281" y="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718B84E7-BD6C-83EA-949D-A715074B56F0}"/>
              </a:ext>
            </a:extLst>
          </p:cNvPr>
          <p:cNvSpPr/>
          <p:nvPr/>
        </p:nvSpPr>
        <p:spPr>
          <a:xfrm>
            <a:off x="-92916" y="9830676"/>
            <a:ext cx="835584" cy="2149892"/>
          </a:xfrm>
          <a:custGeom>
            <a:avLst/>
            <a:gdLst>
              <a:gd name="connsiteX0" fmla="*/ 835038 w 835584"/>
              <a:gd name="connsiteY0" fmla="*/ 2437 h 2149892"/>
              <a:gd name="connsiteX1" fmla="*/ 503733 w 835584"/>
              <a:gd name="connsiteY1" fmla="*/ 877081 h 2149892"/>
              <a:gd name="connsiteX2" fmla="*/ 516986 w 835584"/>
              <a:gd name="connsiteY2" fmla="*/ 771063 h 2149892"/>
              <a:gd name="connsiteX3" fmla="*/ 198933 w 835584"/>
              <a:gd name="connsiteY3" fmla="*/ 1711967 h 2149892"/>
              <a:gd name="connsiteX4" fmla="*/ 151 w 835584"/>
              <a:gd name="connsiteY4" fmla="*/ 2149289 h 2149892"/>
              <a:gd name="connsiteX5" fmla="*/ 172429 w 835584"/>
              <a:gd name="connsiteY5" fmla="*/ 1791481 h 2149892"/>
              <a:gd name="connsiteX6" fmla="*/ 503733 w 835584"/>
              <a:gd name="connsiteY6" fmla="*/ 1168628 h 2149892"/>
              <a:gd name="connsiteX7" fmla="*/ 159177 w 835584"/>
              <a:gd name="connsiteY7" fmla="*/ 1857741 h 2149892"/>
              <a:gd name="connsiteX8" fmla="*/ 92916 w 835584"/>
              <a:gd name="connsiteY8" fmla="*/ 2056524 h 2149892"/>
              <a:gd name="connsiteX9" fmla="*/ 450725 w 835584"/>
              <a:gd name="connsiteY9" fmla="*/ 1327654 h 2149892"/>
              <a:gd name="connsiteX10" fmla="*/ 676012 w 835584"/>
              <a:gd name="connsiteY10" fmla="*/ 757811 h 2149892"/>
              <a:gd name="connsiteX11" fmla="*/ 556742 w 835584"/>
              <a:gd name="connsiteY11" fmla="*/ 930089 h 2149892"/>
              <a:gd name="connsiteX12" fmla="*/ 649507 w 835584"/>
              <a:gd name="connsiteY12" fmla="*/ 625289 h 2149892"/>
              <a:gd name="connsiteX13" fmla="*/ 490481 w 835584"/>
              <a:gd name="connsiteY13" fmla="*/ 797567 h 2149892"/>
              <a:gd name="connsiteX14" fmla="*/ 636255 w 835584"/>
              <a:gd name="connsiteY14" fmla="*/ 506020 h 2149892"/>
              <a:gd name="connsiteX15" fmla="*/ 583246 w 835584"/>
              <a:gd name="connsiteY15" fmla="*/ 612037 h 2149892"/>
              <a:gd name="connsiteX16" fmla="*/ 835038 w 835584"/>
              <a:gd name="connsiteY16" fmla="*/ 2437 h 2149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35584" h="2149892">
                <a:moveTo>
                  <a:pt x="835038" y="2437"/>
                </a:moveTo>
                <a:cubicBezTo>
                  <a:pt x="821786" y="46611"/>
                  <a:pt x="556742" y="748977"/>
                  <a:pt x="503733" y="877081"/>
                </a:cubicBezTo>
                <a:cubicBezTo>
                  <a:pt x="450724" y="1005185"/>
                  <a:pt x="567786" y="631915"/>
                  <a:pt x="516986" y="771063"/>
                </a:cubicBezTo>
                <a:cubicBezTo>
                  <a:pt x="466186" y="910211"/>
                  <a:pt x="285072" y="1482263"/>
                  <a:pt x="198933" y="1711967"/>
                </a:cubicBezTo>
                <a:cubicBezTo>
                  <a:pt x="112794" y="1941671"/>
                  <a:pt x="4568" y="2136037"/>
                  <a:pt x="151" y="2149289"/>
                </a:cubicBezTo>
                <a:cubicBezTo>
                  <a:pt x="-4266" y="2162541"/>
                  <a:pt x="88499" y="1954925"/>
                  <a:pt x="172429" y="1791481"/>
                </a:cubicBezTo>
                <a:cubicBezTo>
                  <a:pt x="256359" y="1628038"/>
                  <a:pt x="505942" y="1157585"/>
                  <a:pt x="503733" y="1168628"/>
                </a:cubicBezTo>
                <a:cubicBezTo>
                  <a:pt x="501524" y="1179671"/>
                  <a:pt x="227646" y="1709758"/>
                  <a:pt x="159177" y="1857741"/>
                </a:cubicBezTo>
                <a:cubicBezTo>
                  <a:pt x="90708" y="2005724"/>
                  <a:pt x="44325" y="2144872"/>
                  <a:pt x="92916" y="2056524"/>
                </a:cubicBezTo>
                <a:cubicBezTo>
                  <a:pt x="141507" y="1968176"/>
                  <a:pt x="353542" y="1544106"/>
                  <a:pt x="450725" y="1327654"/>
                </a:cubicBezTo>
                <a:cubicBezTo>
                  <a:pt x="547908" y="1111202"/>
                  <a:pt x="658343" y="824072"/>
                  <a:pt x="676012" y="757811"/>
                </a:cubicBezTo>
                <a:cubicBezTo>
                  <a:pt x="693681" y="691550"/>
                  <a:pt x="561159" y="952176"/>
                  <a:pt x="556742" y="930089"/>
                </a:cubicBezTo>
                <a:cubicBezTo>
                  <a:pt x="552324" y="908002"/>
                  <a:pt x="660550" y="647376"/>
                  <a:pt x="649507" y="625289"/>
                </a:cubicBezTo>
                <a:cubicBezTo>
                  <a:pt x="638464" y="603202"/>
                  <a:pt x="492690" y="817445"/>
                  <a:pt x="490481" y="797567"/>
                </a:cubicBezTo>
                <a:cubicBezTo>
                  <a:pt x="488272" y="777689"/>
                  <a:pt x="636255" y="506020"/>
                  <a:pt x="636255" y="506020"/>
                </a:cubicBezTo>
                <a:cubicBezTo>
                  <a:pt x="651716" y="475098"/>
                  <a:pt x="550115" y="695968"/>
                  <a:pt x="583246" y="612037"/>
                </a:cubicBezTo>
                <a:cubicBezTo>
                  <a:pt x="616376" y="528107"/>
                  <a:pt x="848290" y="-41737"/>
                  <a:pt x="835038" y="2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685CA670-35B3-FF7A-4879-0FA6E6551DA0}"/>
              </a:ext>
            </a:extLst>
          </p:cNvPr>
          <p:cNvSpPr/>
          <p:nvPr/>
        </p:nvSpPr>
        <p:spPr>
          <a:xfrm>
            <a:off x="769716" y="9305748"/>
            <a:ext cx="432869" cy="507052"/>
          </a:xfrm>
          <a:custGeom>
            <a:avLst/>
            <a:gdLst>
              <a:gd name="connsiteX0" fmla="*/ 430434 w 432869"/>
              <a:gd name="connsiteY0" fmla="*/ 3352 h 507052"/>
              <a:gd name="connsiteX1" fmla="*/ 8159 w 432869"/>
              <a:gd name="connsiteY1" fmla="*/ 498652 h 507052"/>
              <a:gd name="connsiteX2" fmla="*/ 173259 w 432869"/>
              <a:gd name="connsiteY2" fmla="*/ 292277 h 507052"/>
              <a:gd name="connsiteX3" fmla="*/ 430434 w 432869"/>
              <a:gd name="connsiteY3" fmla="*/ 3352 h 50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869" h="507052">
                <a:moveTo>
                  <a:pt x="430434" y="3352"/>
                </a:moveTo>
                <a:cubicBezTo>
                  <a:pt x="402917" y="37748"/>
                  <a:pt x="51021" y="450498"/>
                  <a:pt x="8159" y="498652"/>
                </a:cubicBezTo>
                <a:cubicBezTo>
                  <a:pt x="-34703" y="546806"/>
                  <a:pt x="101821" y="375885"/>
                  <a:pt x="173259" y="292277"/>
                </a:cubicBezTo>
                <a:cubicBezTo>
                  <a:pt x="244696" y="208669"/>
                  <a:pt x="457951" y="-31044"/>
                  <a:pt x="430434" y="3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48B44BC7-529E-450C-106B-7F19D461F485}"/>
              </a:ext>
            </a:extLst>
          </p:cNvPr>
          <p:cNvSpPr/>
          <p:nvPr/>
        </p:nvSpPr>
        <p:spPr>
          <a:xfrm>
            <a:off x="563828" y="9781492"/>
            <a:ext cx="293585" cy="311921"/>
          </a:xfrm>
          <a:custGeom>
            <a:avLst/>
            <a:gdLst>
              <a:gd name="connsiteX0" fmla="*/ 239447 w 293585"/>
              <a:gd name="connsiteY0" fmla="*/ 683 h 311921"/>
              <a:gd name="connsiteX1" fmla="*/ 7672 w 293585"/>
              <a:gd name="connsiteY1" fmla="*/ 140383 h 311921"/>
              <a:gd name="connsiteX2" fmla="*/ 77522 w 293585"/>
              <a:gd name="connsiteY2" fmla="*/ 105458 h 311921"/>
              <a:gd name="connsiteX3" fmla="*/ 293422 w 293585"/>
              <a:gd name="connsiteY3" fmla="*/ 118158 h 311921"/>
              <a:gd name="connsiteX4" fmla="*/ 112447 w 293585"/>
              <a:gd name="connsiteY4" fmla="*/ 105458 h 311921"/>
              <a:gd name="connsiteX5" fmla="*/ 80697 w 293585"/>
              <a:gd name="connsiteY5" fmla="*/ 197533 h 311921"/>
              <a:gd name="connsiteX6" fmla="*/ 71172 w 293585"/>
              <a:gd name="connsiteY6" fmla="*/ 311833 h 311921"/>
              <a:gd name="connsiteX7" fmla="*/ 80697 w 293585"/>
              <a:gd name="connsiteY7" fmla="*/ 178483 h 311921"/>
              <a:gd name="connsiteX8" fmla="*/ 131497 w 293585"/>
              <a:gd name="connsiteY8" fmla="*/ 89583 h 311921"/>
              <a:gd name="connsiteX9" fmla="*/ 239447 w 293585"/>
              <a:gd name="connsiteY9" fmla="*/ 683 h 31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3585" h="311921">
                <a:moveTo>
                  <a:pt x="239447" y="683"/>
                </a:moveTo>
                <a:cubicBezTo>
                  <a:pt x="218809" y="9150"/>
                  <a:pt x="34660" y="122920"/>
                  <a:pt x="7672" y="140383"/>
                </a:cubicBezTo>
                <a:cubicBezTo>
                  <a:pt x="-19316" y="157846"/>
                  <a:pt x="29897" y="109162"/>
                  <a:pt x="77522" y="105458"/>
                </a:cubicBezTo>
                <a:cubicBezTo>
                  <a:pt x="125147" y="101754"/>
                  <a:pt x="287601" y="118158"/>
                  <a:pt x="293422" y="118158"/>
                </a:cubicBezTo>
                <a:cubicBezTo>
                  <a:pt x="299243" y="118158"/>
                  <a:pt x="147901" y="92229"/>
                  <a:pt x="112447" y="105458"/>
                </a:cubicBezTo>
                <a:cubicBezTo>
                  <a:pt x="76993" y="118687"/>
                  <a:pt x="87576" y="163137"/>
                  <a:pt x="80697" y="197533"/>
                </a:cubicBezTo>
                <a:cubicBezTo>
                  <a:pt x="73818" y="231929"/>
                  <a:pt x="71172" y="315008"/>
                  <a:pt x="71172" y="311833"/>
                </a:cubicBezTo>
                <a:cubicBezTo>
                  <a:pt x="71172" y="308658"/>
                  <a:pt x="70643" y="215525"/>
                  <a:pt x="80697" y="178483"/>
                </a:cubicBezTo>
                <a:cubicBezTo>
                  <a:pt x="90751" y="141441"/>
                  <a:pt x="107155" y="114454"/>
                  <a:pt x="131497" y="89583"/>
                </a:cubicBezTo>
                <a:cubicBezTo>
                  <a:pt x="155839" y="64712"/>
                  <a:pt x="260085" y="-7784"/>
                  <a:pt x="239447" y="6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313A2592-7FB4-2148-3A44-F0E80CD1CC75}"/>
              </a:ext>
            </a:extLst>
          </p:cNvPr>
          <p:cNvSpPr/>
          <p:nvPr/>
        </p:nvSpPr>
        <p:spPr>
          <a:xfrm>
            <a:off x="800100" y="9750425"/>
            <a:ext cx="936668" cy="978302"/>
          </a:xfrm>
          <a:custGeom>
            <a:avLst/>
            <a:gdLst>
              <a:gd name="connsiteX0" fmla="*/ 0 w 936668"/>
              <a:gd name="connsiteY0" fmla="*/ 0 h 978302"/>
              <a:gd name="connsiteX1" fmla="*/ 574675 w 936668"/>
              <a:gd name="connsiteY1" fmla="*/ 571500 h 978302"/>
              <a:gd name="connsiteX2" fmla="*/ 542925 w 936668"/>
              <a:gd name="connsiteY2" fmla="*/ 539750 h 978302"/>
              <a:gd name="connsiteX3" fmla="*/ 936625 w 936668"/>
              <a:gd name="connsiteY3" fmla="*/ 977900 h 978302"/>
              <a:gd name="connsiteX4" fmla="*/ 565150 w 936668"/>
              <a:gd name="connsiteY4" fmla="*/ 609600 h 978302"/>
              <a:gd name="connsiteX5" fmla="*/ 98425 w 936668"/>
              <a:gd name="connsiteY5" fmla="*/ 161925 h 978302"/>
              <a:gd name="connsiteX6" fmla="*/ 508000 w 936668"/>
              <a:gd name="connsiteY6" fmla="*/ 523875 h 978302"/>
              <a:gd name="connsiteX7" fmla="*/ 0 w 936668"/>
              <a:gd name="connsiteY7" fmla="*/ 0 h 97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6668" h="978302">
                <a:moveTo>
                  <a:pt x="0" y="0"/>
                </a:moveTo>
                <a:lnTo>
                  <a:pt x="574675" y="571500"/>
                </a:lnTo>
                <a:lnTo>
                  <a:pt x="542925" y="539750"/>
                </a:lnTo>
                <a:cubicBezTo>
                  <a:pt x="603250" y="607483"/>
                  <a:pt x="932921" y="966258"/>
                  <a:pt x="936625" y="977900"/>
                </a:cubicBezTo>
                <a:cubicBezTo>
                  <a:pt x="940329" y="989542"/>
                  <a:pt x="704850" y="745596"/>
                  <a:pt x="565150" y="609600"/>
                </a:cubicBezTo>
                <a:cubicBezTo>
                  <a:pt x="425450" y="473604"/>
                  <a:pt x="107950" y="176212"/>
                  <a:pt x="98425" y="161925"/>
                </a:cubicBezTo>
                <a:cubicBezTo>
                  <a:pt x="88900" y="147638"/>
                  <a:pt x="521229" y="544513"/>
                  <a:pt x="508000" y="523875"/>
                </a:cubicBezTo>
                <a:cubicBezTo>
                  <a:pt x="494771" y="503237"/>
                  <a:pt x="256910" y="27066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58ADC17C-0430-519A-BDBE-0015E7BAA891}"/>
              </a:ext>
            </a:extLst>
          </p:cNvPr>
          <p:cNvSpPr/>
          <p:nvPr/>
        </p:nvSpPr>
        <p:spPr>
          <a:xfrm>
            <a:off x="904764" y="9975221"/>
            <a:ext cx="168469" cy="1312935"/>
          </a:xfrm>
          <a:custGeom>
            <a:avLst/>
            <a:gdLst>
              <a:gd name="connsiteX0" fmla="*/ 168386 w 168469"/>
              <a:gd name="connsiteY0" fmla="*/ 629 h 1312935"/>
              <a:gd name="connsiteX1" fmla="*/ 60436 w 168469"/>
              <a:gd name="connsiteY1" fmla="*/ 346704 h 1312935"/>
              <a:gd name="connsiteX2" fmla="*/ 28686 w 168469"/>
              <a:gd name="connsiteY2" fmla="*/ 654679 h 1312935"/>
              <a:gd name="connsiteX3" fmla="*/ 50911 w 168469"/>
              <a:gd name="connsiteY3" fmla="*/ 578479 h 1312935"/>
              <a:gd name="connsiteX4" fmla="*/ 9636 w 168469"/>
              <a:gd name="connsiteY4" fmla="*/ 1292854 h 1312935"/>
              <a:gd name="connsiteX5" fmla="*/ 15986 w 168469"/>
              <a:gd name="connsiteY5" fmla="*/ 1016629 h 1312935"/>
              <a:gd name="connsiteX6" fmla="*/ 111 w 168469"/>
              <a:gd name="connsiteY6" fmla="*/ 629 h 1312935"/>
              <a:gd name="connsiteX7" fmla="*/ 25511 w 168469"/>
              <a:gd name="connsiteY7" fmla="*/ 854704 h 1312935"/>
              <a:gd name="connsiteX8" fmla="*/ 66786 w 168469"/>
              <a:gd name="connsiteY8" fmla="*/ 187954 h 1312935"/>
              <a:gd name="connsiteX9" fmla="*/ 41386 w 168469"/>
              <a:gd name="connsiteY9" fmla="*/ 372104 h 1312935"/>
              <a:gd name="connsiteX10" fmla="*/ 168386 w 168469"/>
              <a:gd name="connsiteY10" fmla="*/ 629 h 131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69" h="1312935">
                <a:moveTo>
                  <a:pt x="168386" y="629"/>
                </a:moveTo>
                <a:cubicBezTo>
                  <a:pt x="171561" y="-3604"/>
                  <a:pt x="83719" y="237696"/>
                  <a:pt x="60436" y="346704"/>
                </a:cubicBezTo>
                <a:cubicBezTo>
                  <a:pt x="37153" y="455712"/>
                  <a:pt x="30273" y="616050"/>
                  <a:pt x="28686" y="654679"/>
                </a:cubicBezTo>
                <a:cubicBezTo>
                  <a:pt x="27099" y="693308"/>
                  <a:pt x="54086" y="472117"/>
                  <a:pt x="50911" y="578479"/>
                </a:cubicBezTo>
                <a:cubicBezTo>
                  <a:pt x="47736" y="684841"/>
                  <a:pt x="15457" y="1219829"/>
                  <a:pt x="9636" y="1292854"/>
                </a:cubicBezTo>
                <a:cubicBezTo>
                  <a:pt x="3815" y="1365879"/>
                  <a:pt x="17573" y="1232000"/>
                  <a:pt x="15986" y="1016629"/>
                </a:cubicBezTo>
                <a:cubicBezTo>
                  <a:pt x="14399" y="801258"/>
                  <a:pt x="-1476" y="27616"/>
                  <a:pt x="111" y="629"/>
                </a:cubicBezTo>
                <a:cubicBezTo>
                  <a:pt x="1698" y="-26358"/>
                  <a:pt x="14399" y="823483"/>
                  <a:pt x="25511" y="854704"/>
                </a:cubicBezTo>
                <a:cubicBezTo>
                  <a:pt x="36623" y="885925"/>
                  <a:pt x="64140" y="268387"/>
                  <a:pt x="66786" y="187954"/>
                </a:cubicBezTo>
                <a:cubicBezTo>
                  <a:pt x="69432" y="107521"/>
                  <a:pt x="25511" y="396446"/>
                  <a:pt x="41386" y="372104"/>
                </a:cubicBezTo>
                <a:cubicBezTo>
                  <a:pt x="57261" y="347762"/>
                  <a:pt x="165211" y="4862"/>
                  <a:pt x="168386" y="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71B36816-AC89-685F-DD81-DDAB90D9608D}"/>
              </a:ext>
            </a:extLst>
          </p:cNvPr>
          <p:cNvSpPr/>
          <p:nvPr/>
        </p:nvSpPr>
        <p:spPr>
          <a:xfrm>
            <a:off x="6714535" y="10059313"/>
            <a:ext cx="428314" cy="619506"/>
          </a:xfrm>
          <a:custGeom>
            <a:avLst/>
            <a:gdLst>
              <a:gd name="connsiteX0" fmla="*/ 410165 w 428314"/>
              <a:gd name="connsiteY0" fmla="*/ 21312 h 619506"/>
              <a:gd name="connsiteX1" fmla="*/ 590 w 428314"/>
              <a:gd name="connsiteY1" fmla="*/ 618212 h 619506"/>
              <a:gd name="connsiteX2" fmla="*/ 321265 w 428314"/>
              <a:gd name="connsiteY2" fmla="*/ 176887 h 619506"/>
              <a:gd name="connsiteX3" fmla="*/ 410165 w 428314"/>
              <a:gd name="connsiteY3" fmla="*/ 21312 h 619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314" h="619506">
                <a:moveTo>
                  <a:pt x="410165" y="21312"/>
                </a:moveTo>
                <a:cubicBezTo>
                  <a:pt x="356719" y="94866"/>
                  <a:pt x="15407" y="592283"/>
                  <a:pt x="590" y="618212"/>
                </a:cubicBezTo>
                <a:cubicBezTo>
                  <a:pt x="-14227" y="644141"/>
                  <a:pt x="254061" y="273195"/>
                  <a:pt x="321265" y="176887"/>
                </a:cubicBezTo>
                <a:cubicBezTo>
                  <a:pt x="388469" y="80579"/>
                  <a:pt x="463611" y="-52242"/>
                  <a:pt x="410165" y="21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BDAA5020-62B4-EC31-C53A-A6C06087B233}"/>
              </a:ext>
            </a:extLst>
          </p:cNvPr>
          <p:cNvSpPr/>
          <p:nvPr/>
        </p:nvSpPr>
        <p:spPr>
          <a:xfrm>
            <a:off x="6565049" y="10059066"/>
            <a:ext cx="565052" cy="733043"/>
          </a:xfrm>
          <a:custGeom>
            <a:avLst/>
            <a:gdLst>
              <a:gd name="connsiteX0" fmla="*/ 556476 w 565052"/>
              <a:gd name="connsiteY0" fmla="*/ 8859 h 733043"/>
              <a:gd name="connsiteX1" fmla="*/ 4026 w 565052"/>
              <a:gd name="connsiteY1" fmla="*/ 726409 h 733043"/>
              <a:gd name="connsiteX2" fmla="*/ 318351 w 565052"/>
              <a:gd name="connsiteY2" fmla="*/ 348584 h 733043"/>
              <a:gd name="connsiteX3" fmla="*/ 556476 w 565052"/>
              <a:gd name="connsiteY3" fmla="*/ 8859 h 733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5052" h="733043">
                <a:moveTo>
                  <a:pt x="556476" y="8859"/>
                </a:moveTo>
                <a:cubicBezTo>
                  <a:pt x="504088" y="71830"/>
                  <a:pt x="43713" y="669788"/>
                  <a:pt x="4026" y="726409"/>
                </a:cubicBezTo>
                <a:cubicBezTo>
                  <a:pt x="-35661" y="783030"/>
                  <a:pt x="228922" y="461826"/>
                  <a:pt x="318351" y="348584"/>
                </a:cubicBezTo>
                <a:cubicBezTo>
                  <a:pt x="407780" y="235342"/>
                  <a:pt x="608864" y="-54112"/>
                  <a:pt x="556476" y="8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7A42C439-C652-BDF9-7D78-C4BA51F5CAD3}"/>
              </a:ext>
            </a:extLst>
          </p:cNvPr>
          <p:cNvSpPr/>
          <p:nvPr/>
        </p:nvSpPr>
        <p:spPr>
          <a:xfrm>
            <a:off x="6219118" y="10674310"/>
            <a:ext cx="497788" cy="429454"/>
          </a:xfrm>
          <a:custGeom>
            <a:avLst/>
            <a:gdLst>
              <a:gd name="connsiteX0" fmla="*/ 476957 w 497788"/>
              <a:gd name="connsiteY0" fmla="*/ 15915 h 429454"/>
              <a:gd name="connsiteX1" fmla="*/ 707 w 497788"/>
              <a:gd name="connsiteY1" fmla="*/ 428665 h 429454"/>
              <a:gd name="connsiteX2" fmla="*/ 372182 w 497788"/>
              <a:gd name="connsiteY2" fmla="*/ 117515 h 429454"/>
              <a:gd name="connsiteX3" fmla="*/ 476957 w 497788"/>
              <a:gd name="connsiteY3" fmla="*/ 15915 h 42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788" h="429454">
                <a:moveTo>
                  <a:pt x="476957" y="15915"/>
                </a:moveTo>
                <a:cubicBezTo>
                  <a:pt x="415044" y="67773"/>
                  <a:pt x="18169" y="411732"/>
                  <a:pt x="707" y="428665"/>
                </a:cubicBezTo>
                <a:cubicBezTo>
                  <a:pt x="-16755" y="445598"/>
                  <a:pt x="293865" y="185248"/>
                  <a:pt x="372182" y="117515"/>
                </a:cubicBezTo>
                <a:cubicBezTo>
                  <a:pt x="450499" y="49782"/>
                  <a:pt x="538870" y="-35943"/>
                  <a:pt x="476957" y="15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04F539C2-9301-8409-2D53-0E6F1F3192F0}"/>
              </a:ext>
            </a:extLst>
          </p:cNvPr>
          <p:cNvSpPr/>
          <p:nvPr/>
        </p:nvSpPr>
        <p:spPr>
          <a:xfrm>
            <a:off x="5777987" y="10680166"/>
            <a:ext cx="869582" cy="632047"/>
          </a:xfrm>
          <a:custGeom>
            <a:avLst/>
            <a:gdLst>
              <a:gd name="connsiteX0" fmla="*/ 19563 w 869582"/>
              <a:gd name="connsiteY0" fmla="*/ 616484 h 632047"/>
              <a:gd name="connsiteX1" fmla="*/ 533913 w 869582"/>
              <a:gd name="connsiteY1" fmla="*/ 283109 h 632047"/>
              <a:gd name="connsiteX2" fmla="*/ 454538 w 869582"/>
              <a:gd name="connsiteY2" fmla="*/ 362484 h 632047"/>
              <a:gd name="connsiteX3" fmla="*/ 864113 w 869582"/>
              <a:gd name="connsiteY3" fmla="*/ 3709 h 632047"/>
              <a:gd name="connsiteX4" fmla="*/ 686313 w 869582"/>
              <a:gd name="connsiteY4" fmla="*/ 178334 h 632047"/>
              <a:gd name="connsiteX5" fmla="*/ 629163 w 869582"/>
              <a:gd name="connsiteY5" fmla="*/ 222784 h 632047"/>
              <a:gd name="connsiteX6" fmla="*/ 670438 w 869582"/>
              <a:gd name="connsiteY6" fmla="*/ 197384 h 632047"/>
              <a:gd name="connsiteX7" fmla="*/ 289438 w 869582"/>
              <a:gd name="connsiteY7" fmla="*/ 511709 h 632047"/>
              <a:gd name="connsiteX8" fmla="*/ 486288 w 869582"/>
              <a:gd name="connsiteY8" fmla="*/ 333909 h 632047"/>
              <a:gd name="connsiteX9" fmla="*/ 324363 w 869582"/>
              <a:gd name="connsiteY9" fmla="*/ 435509 h 632047"/>
              <a:gd name="connsiteX10" fmla="*/ 127513 w 869582"/>
              <a:gd name="connsiteY10" fmla="*/ 562509 h 632047"/>
              <a:gd name="connsiteX11" fmla="*/ 19563 w 869582"/>
              <a:gd name="connsiteY11" fmla="*/ 616484 h 63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9582" h="632047">
                <a:moveTo>
                  <a:pt x="19563" y="616484"/>
                </a:moveTo>
                <a:cubicBezTo>
                  <a:pt x="87296" y="569917"/>
                  <a:pt x="461417" y="325442"/>
                  <a:pt x="533913" y="283109"/>
                </a:cubicBezTo>
                <a:cubicBezTo>
                  <a:pt x="606409" y="240776"/>
                  <a:pt x="399505" y="409051"/>
                  <a:pt x="454538" y="362484"/>
                </a:cubicBezTo>
                <a:cubicBezTo>
                  <a:pt x="509571" y="315917"/>
                  <a:pt x="825484" y="34401"/>
                  <a:pt x="864113" y="3709"/>
                </a:cubicBezTo>
                <a:cubicBezTo>
                  <a:pt x="902742" y="-26983"/>
                  <a:pt x="725471" y="141822"/>
                  <a:pt x="686313" y="178334"/>
                </a:cubicBezTo>
                <a:cubicBezTo>
                  <a:pt x="647155" y="214846"/>
                  <a:pt x="631809" y="219609"/>
                  <a:pt x="629163" y="222784"/>
                </a:cubicBezTo>
                <a:cubicBezTo>
                  <a:pt x="626517" y="225959"/>
                  <a:pt x="727059" y="149230"/>
                  <a:pt x="670438" y="197384"/>
                </a:cubicBezTo>
                <a:cubicBezTo>
                  <a:pt x="613817" y="245538"/>
                  <a:pt x="320130" y="488955"/>
                  <a:pt x="289438" y="511709"/>
                </a:cubicBezTo>
                <a:cubicBezTo>
                  <a:pt x="258746" y="534463"/>
                  <a:pt x="480467" y="346609"/>
                  <a:pt x="486288" y="333909"/>
                </a:cubicBezTo>
                <a:cubicBezTo>
                  <a:pt x="492109" y="321209"/>
                  <a:pt x="324363" y="435509"/>
                  <a:pt x="324363" y="435509"/>
                </a:cubicBezTo>
                <a:lnTo>
                  <a:pt x="127513" y="562509"/>
                </a:lnTo>
                <a:cubicBezTo>
                  <a:pt x="77771" y="593201"/>
                  <a:pt x="-48170" y="663051"/>
                  <a:pt x="19563" y="616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5E7FAE9C-FD35-BDC9-CFB9-DEB3DDE48EE5}"/>
              </a:ext>
            </a:extLst>
          </p:cNvPr>
          <p:cNvSpPr/>
          <p:nvPr/>
        </p:nvSpPr>
        <p:spPr>
          <a:xfrm>
            <a:off x="4397207" y="10633885"/>
            <a:ext cx="644693" cy="538940"/>
          </a:xfrm>
          <a:custGeom>
            <a:avLst/>
            <a:gdLst>
              <a:gd name="connsiteX0" fmla="*/ 6518 w 644693"/>
              <a:gd name="connsiteY0" fmla="*/ 5540 h 538940"/>
              <a:gd name="connsiteX1" fmla="*/ 473243 w 644693"/>
              <a:gd name="connsiteY1" fmla="*/ 427815 h 538940"/>
              <a:gd name="connsiteX2" fmla="*/ 454193 w 644693"/>
              <a:gd name="connsiteY2" fmla="*/ 408765 h 538940"/>
              <a:gd name="connsiteX3" fmla="*/ 644693 w 644693"/>
              <a:gd name="connsiteY3" fmla="*/ 538940 h 538940"/>
              <a:gd name="connsiteX4" fmla="*/ 574843 w 644693"/>
              <a:gd name="connsiteY4" fmla="*/ 491315 h 538940"/>
              <a:gd name="connsiteX5" fmla="*/ 136693 w 644693"/>
              <a:gd name="connsiteY5" fmla="*/ 167465 h 538940"/>
              <a:gd name="connsiteX6" fmla="*/ 263693 w 644693"/>
              <a:gd name="connsiteY6" fmla="*/ 262715 h 538940"/>
              <a:gd name="connsiteX7" fmla="*/ 203368 w 644693"/>
              <a:gd name="connsiteY7" fmla="*/ 189690 h 538940"/>
              <a:gd name="connsiteX8" fmla="*/ 6518 w 644693"/>
              <a:gd name="connsiteY8" fmla="*/ 5540 h 53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4693" h="538940">
                <a:moveTo>
                  <a:pt x="6518" y="5540"/>
                </a:moveTo>
                <a:cubicBezTo>
                  <a:pt x="51497" y="45227"/>
                  <a:pt x="473243" y="427815"/>
                  <a:pt x="473243" y="427815"/>
                </a:cubicBezTo>
                <a:cubicBezTo>
                  <a:pt x="547856" y="495019"/>
                  <a:pt x="425618" y="390244"/>
                  <a:pt x="454193" y="408765"/>
                </a:cubicBezTo>
                <a:cubicBezTo>
                  <a:pt x="482768" y="427286"/>
                  <a:pt x="644693" y="538940"/>
                  <a:pt x="644693" y="538940"/>
                </a:cubicBezTo>
                <a:lnTo>
                  <a:pt x="574843" y="491315"/>
                </a:lnTo>
                <a:lnTo>
                  <a:pt x="136693" y="167465"/>
                </a:lnTo>
                <a:cubicBezTo>
                  <a:pt x="84835" y="129365"/>
                  <a:pt x="252581" y="259011"/>
                  <a:pt x="263693" y="262715"/>
                </a:cubicBezTo>
                <a:cubicBezTo>
                  <a:pt x="274805" y="266419"/>
                  <a:pt x="244114" y="228319"/>
                  <a:pt x="203368" y="189690"/>
                </a:cubicBezTo>
                <a:cubicBezTo>
                  <a:pt x="162622" y="151061"/>
                  <a:pt x="-38461" y="-34147"/>
                  <a:pt x="6518" y="5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1FB1F8C6-F735-B69E-DE1A-0BABED04F83D}"/>
              </a:ext>
            </a:extLst>
          </p:cNvPr>
          <p:cNvSpPr/>
          <p:nvPr/>
        </p:nvSpPr>
        <p:spPr>
          <a:xfrm>
            <a:off x="4832117" y="11084503"/>
            <a:ext cx="1061272" cy="254280"/>
          </a:xfrm>
          <a:custGeom>
            <a:avLst/>
            <a:gdLst>
              <a:gd name="connsiteX0" fmla="*/ 70083 w 1061272"/>
              <a:gd name="connsiteY0" fmla="*/ 2597 h 254280"/>
              <a:gd name="connsiteX1" fmla="*/ 603483 w 1061272"/>
              <a:gd name="connsiteY1" fmla="*/ 237547 h 254280"/>
              <a:gd name="connsiteX2" fmla="*/ 473308 w 1061272"/>
              <a:gd name="connsiteY2" fmla="*/ 199447 h 254280"/>
              <a:gd name="connsiteX3" fmla="*/ 962258 w 1061272"/>
              <a:gd name="connsiteY3" fmla="*/ 253422 h 254280"/>
              <a:gd name="connsiteX4" fmla="*/ 838433 w 1061272"/>
              <a:gd name="connsiteY4" fmla="*/ 231197 h 254280"/>
              <a:gd name="connsiteX5" fmla="*/ 759058 w 1061272"/>
              <a:gd name="connsiteY5" fmla="*/ 212147 h 254280"/>
              <a:gd name="connsiteX6" fmla="*/ 1057508 w 1061272"/>
              <a:gd name="connsiteY6" fmla="*/ 218497 h 254280"/>
              <a:gd name="connsiteX7" fmla="*/ 514583 w 1061272"/>
              <a:gd name="connsiteY7" fmla="*/ 186747 h 254280"/>
              <a:gd name="connsiteX8" fmla="*/ 600308 w 1061272"/>
              <a:gd name="connsiteY8" fmla="*/ 218497 h 254280"/>
              <a:gd name="connsiteX9" fmla="*/ 311383 w 1061272"/>
              <a:gd name="connsiteY9" fmla="*/ 129597 h 254280"/>
              <a:gd name="connsiteX10" fmla="*/ 233 w 1061272"/>
              <a:gd name="connsiteY10" fmla="*/ 47047 h 254280"/>
              <a:gd name="connsiteX11" fmla="*/ 257408 w 1061272"/>
              <a:gd name="connsiteY11" fmla="*/ 107372 h 254280"/>
              <a:gd name="connsiteX12" fmla="*/ 70083 w 1061272"/>
              <a:gd name="connsiteY12" fmla="*/ 2597 h 25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1272" h="254280">
                <a:moveTo>
                  <a:pt x="70083" y="2597"/>
                </a:moveTo>
                <a:cubicBezTo>
                  <a:pt x="127762" y="24293"/>
                  <a:pt x="536279" y="204739"/>
                  <a:pt x="603483" y="237547"/>
                </a:cubicBezTo>
                <a:cubicBezTo>
                  <a:pt x="670687" y="270355"/>
                  <a:pt x="413512" y="196801"/>
                  <a:pt x="473308" y="199447"/>
                </a:cubicBezTo>
                <a:cubicBezTo>
                  <a:pt x="533104" y="202093"/>
                  <a:pt x="901404" y="248130"/>
                  <a:pt x="962258" y="253422"/>
                </a:cubicBezTo>
                <a:cubicBezTo>
                  <a:pt x="1023112" y="258714"/>
                  <a:pt x="872300" y="238076"/>
                  <a:pt x="838433" y="231197"/>
                </a:cubicBezTo>
                <a:cubicBezTo>
                  <a:pt x="804566" y="224318"/>
                  <a:pt x="722546" y="214264"/>
                  <a:pt x="759058" y="212147"/>
                </a:cubicBezTo>
                <a:cubicBezTo>
                  <a:pt x="795570" y="210030"/>
                  <a:pt x="1098254" y="222730"/>
                  <a:pt x="1057508" y="218497"/>
                </a:cubicBezTo>
                <a:cubicBezTo>
                  <a:pt x="1016762" y="214264"/>
                  <a:pt x="590783" y="186747"/>
                  <a:pt x="514583" y="186747"/>
                </a:cubicBezTo>
                <a:cubicBezTo>
                  <a:pt x="438383" y="186747"/>
                  <a:pt x="634175" y="228022"/>
                  <a:pt x="600308" y="218497"/>
                </a:cubicBezTo>
                <a:cubicBezTo>
                  <a:pt x="566441" y="208972"/>
                  <a:pt x="411395" y="158172"/>
                  <a:pt x="311383" y="129597"/>
                </a:cubicBezTo>
                <a:cubicBezTo>
                  <a:pt x="211371" y="101022"/>
                  <a:pt x="9229" y="50751"/>
                  <a:pt x="233" y="47047"/>
                </a:cubicBezTo>
                <a:cubicBezTo>
                  <a:pt x="-8763" y="43343"/>
                  <a:pt x="245237" y="112664"/>
                  <a:pt x="257408" y="107372"/>
                </a:cubicBezTo>
                <a:cubicBezTo>
                  <a:pt x="269579" y="102080"/>
                  <a:pt x="12404" y="-19099"/>
                  <a:pt x="70083" y="2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55FAE8CA-F13A-CCAD-E40B-983F31449F40}"/>
              </a:ext>
            </a:extLst>
          </p:cNvPr>
          <p:cNvSpPr/>
          <p:nvPr/>
        </p:nvSpPr>
        <p:spPr>
          <a:xfrm>
            <a:off x="3678921" y="1601832"/>
            <a:ext cx="1128434" cy="1403915"/>
          </a:xfrm>
          <a:custGeom>
            <a:avLst/>
            <a:gdLst>
              <a:gd name="connsiteX0" fmla="*/ 1110793 w 1128434"/>
              <a:gd name="connsiteY0" fmla="*/ 31025 h 1403915"/>
              <a:gd name="connsiteX1" fmla="*/ 196393 w 1128434"/>
              <a:gd name="connsiteY1" fmla="*/ 880111 h 1403915"/>
              <a:gd name="connsiteX2" fmla="*/ 370565 w 1128434"/>
              <a:gd name="connsiteY2" fmla="*/ 727711 h 1403915"/>
              <a:gd name="connsiteX3" fmla="*/ 450 w 1128434"/>
              <a:gd name="connsiteY3" fmla="*/ 1402625 h 1403915"/>
              <a:gd name="connsiteX4" fmla="*/ 305250 w 1128434"/>
              <a:gd name="connsiteY4" fmla="*/ 880111 h 1403915"/>
              <a:gd name="connsiteX5" fmla="*/ 762450 w 1128434"/>
              <a:gd name="connsiteY5" fmla="*/ 248739 h 1403915"/>
              <a:gd name="connsiteX6" fmla="*/ 1110793 w 1128434"/>
              <a:gd name="connsiteY6" fmla="*/ 31025 h 140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8434" h="1403915">
                <a:moveTo>
                  <a:pt x="1110793" y="31025"/>
                </a:moveTo>
                <a:cubicBezTo>
                  <a:pt x="1016450" y="136254"/>
                  <a:pt x="319764" y="763997"/>
                  <a:pt x="196393" y="880111"/>
                </a:cubicBezTo>
                <a:cubicBezTo>
                  <a:pt x="73022" y="996225"/>
                  <a:pt x="403222" y="640625"/>
                  <a:pt x="370565" y="727711"/>
                </a:cubicBezTo>
                <a:cubicBezTo>
                  <a:pt x="337908" y="814797"/>
                  <a:pt x="11336" y="1377225"/>
                  <a:pt x="450" y="1402625"/>
                </a:cubicBezTo>
                <a:cubicBezTo>
                  <a:pt x="-10436" y="1428025"/>
                  <a:pt x="178250" y="1072425"/>
                  <a:pt x="305250" y="880111"/>
                </a:cubicBezTo>
                <a:cubicBezTo>
                  <a:pt x="432250" y="687797"/>
                  <a:pt x="628193" y="386625"/>
                  <a:pt x="762450" y="248739"/>
                </a:cubicBezTo>
                <a:cubicBezTo>
                  <a:pt x="896707" y="110853"/>
                  <a:pt x="1205136" y="-74204"/>
                  <a:pt x="1110793" y="31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F4A7C4D5-38C5-01EA-2425-1E10FB777C93}"/>
              </a:ext>
            </a:extLst>
          </p:cNvPr>
          <p:cNvSpPr/>
          <p:nvPr/>
        </p:nvSpPr>
        <p:spPr>
          <a:xfrm>
            <a:off x="6127301" y="4314795"/>
            <a:ext cx="335248" cy="1031912"/>
          </a:xfrm>
          <a:custGeom>
            <a:avLst/>
            <a:gdLst>
              <a:gd name="connsiteX0" fmla="*/ 194124 w 335248"/>
              <a:gd name="connsiteY0" fmla="*/ 30 h 1031912"/>
              <a:gd name="connsiteX1" fmla="*/ 324299 w 335248"/>
              <a:gd name="connsiteY1" fmla="*/ 282605 h 1031912"/>
              <a:gd name="connsiteX2" fmla="*/ 321124 w 335248"/>
              <a:gd name="connsiteY2" fmla="*/ 247680 h 1031912"/>
              <a:gd name="connsiteX3" fmla="*/ 263974 w 335248"/>
              <a:gd name="connsiteY3" fmla="*/ 527080 h 1031912"/>
              <a:gd name="connsiteX4" fmla="*/ 279849 w 335248"/>
              <a:gd name="connsiteY4" fmla="*/ 431830 h 1031912"/>
              <a:gd name="connsiteX5" fmla="*/ 190949 w 335248"/>
              <a:gd name="connsiteY5" fmla="*/ 663605 h 1031912"/>
              <a:gd name="connsiteX6" fmla="*/ 206824 w 335248"/>
              <a:gd name="connsiteY6" fmla="*/ 603280 h 1031912"/>
              <a:gd name="connsiteX7" fmla="*/ 156024 w 335248"/>
              <a:gd name="connsiteY7" fmla="*/ 898555 h 1031912"/>
              <a:gd name="connsiteX8" fmla="*/ 171899 w 335248"/>
              <a:gd name="connsiteY8" fmla="*/ 762030 h 1031912"/>
              <a:gd name="connsiteX9" fmla="*/ 130624 w 335248"/>
              <a:gd name="connsiteY9" fmla="*/ 1031905 h 1031912"/>
              <a:gd name="connsiteX10" fmla="*/ 159199 w 335248"/>
              <a:gd name="connsiteY10" fmla="*/ 771555 h 1031912"/>
              <a:gd name="connsiteX11" fmla="*/ 73474 w 335248"/>
              <a:gd name="connsiteY11" fmla="*/ 895380 h 1031912"/>
              <a:gd name="connsiteX12" fmla="*/ 79824 w 335248"/>
              <a:gd name="connsiteY12" fmla="*/ 816005 h 1031912"/>
              <a:gd name="connsiteX13" fmla="*/ 449 w 335248"/>
              <a:gd name="connsiteY13" fmla="*/ 977930 h 1031912"/>
              <a:gd name="connsiteX14" fmla="*/ 121099 w 335248"/>
              <a:gd name="connsiteY14" fmla="*/ 762030 h 1031912"/>
              <a:gd name="connsiteX15" fmla="*/ 241749 w 335248"/>
              <a:gd name="connsiteY15" fmla="*/ 615980 h 1031912"/>
              <a:gd name="connsiteX16" fmla="*/ 225874 w 335248"/>
              <a:gd name="connsiteY16" fmla="*/ 647730 h 1031912"/>
              <a:gd name="connsiteX17" fmla="*/ 273499 w 335248"/>
              <a:gd name="connsiteY17" fmla="*/ 584230 h 1031912"/>
              <a:gd name="connsiteX18" fmla="*/ 235399 w 335248"/>
              <a:gd name="connsiteY18" fmla="*/ 438180 h 1031912"/>
              <a:gd name="connsiteX19" fmla="*/ 267149 w 335248"/>
              <a:gd name="connsiteY19" fmla="*/ 546130 h 1031912"/>
              <a:gd name="connsiteX20" fmla="*/ 317949 w 335248"/>
              <a:gd name="connsiteY20" fmla="*/ 263555 h 1031912"/>
              <a:gd name="connsiteX21" fmla="*/ 276674 w 335248"/>
              <a:gd name="connsiteY21" fmla="*/ 209580 h 1031912"/>
              <a:gd name="connsiteX22" fmla="*/ 302074 w 335248"/>
              <a:gd name="connsiteY22" fmla="*/ 301655 h 1031912"/>
              <a:gd name="connsiteX23" fmla="*/ 194124 w 335248"/>
              <a:gd name="connsiteY23" fmla="*/ 30 h 103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5248" h="1031912">
                <a:moveTo>
                  <a:pt x="194124" y="30"/>
                </a:moveTo>
                <a:cubicBezTo>
                  <a:pt x="197828" y="-3145"/>
                  <a:pt x="303132" y="241330"/>
                  <a:pt x="324299" y="282605"/>
                </a:cubicBezTo>
                <a:cubicBezTo>
                  <a:pt x="345466" y="323880"/>
                  <a:pt x="331178" y="206934"/>
                  <a:pt x="321124" y="247680"/>
                </a:cubicBezTo>
                <a:cubicBezTo>
                  <a:pt x="311070" y="288426"/>
                  <a:pt x="270853" y="496388"/>
                  <a:pt x="263974" y="527080"/>
                </a:cubicBezTo>
                <a:cubicBezTo>
                  <a:pt x="257095" y="557772"/>
                  <a:pt x="292020" y="409076"/>
                  <a:pt x="279849" y="431830"/>
                </a:cubicBezTo>
                <a:cubicBezTo>
                  <a:pt x="267678" y="454584"/>
                  <a:pt x="203120" y="635030"/>
                  <a:pt x="190949" y="663605"/>
                </a:cubicBezTo>
                <a:cubicBezTo>
                  <a:pt x="178778" y="692180"/>
                  <a:pt x="212645" y="564122"/>
                  <a:pt x="206824" y="603280"/>
                </a:cubicBezTo>
                <a:cubicBezTo>
                  <a:pt x="201003" y="642438"/>
                  <a:pt x="161845" y="872097"/>
                  <a:pt x="156024" y="898555"/>
                </a:cubicBezTo>
                <a:cubicBezTo>
                  <a:pt x="150203" y="925013"/>
                  <a:pt x="176132" y="739805"/>
                  <a:pt x="171899" y="762030"/>
                </a:cubicBezTo>
                <a:cubicBezTo>
                  <a:pt x="167666" y="784255"/>
                  <a:pt x="132741" y="1030317"/>
                  <a:pt x="130624" y="1031905"/>
                </a:cubicBezTo>
                <a:cubicBezTo>
                  <a:pt x="128507" y="1033493"/>
                  <a:pt x="168724" y="794309"/>
                  <a:pt x="159199" y="771555"/>
                </a:cubicBezTo>
                <a:cubicBezTo>
                  <a:pt x="149674" y="748801"/>
                  <a:pt x="86703" y="887972"/>
                  <a:pt x="73474" y="895380"/>
                </a:cubicBezTo>
                <a:cubicBezTo>
                  <a:pt x="60245" y="902788"/>
                  <a:pt x="91995" y="802247"/>
                  <a:pt x="79824" y="816005"/>
                </a:cubicBezTo>
                <a:cubicBezTo>
                  <a:pt x="67653" y="829763"/>
                  <a:pt x="-6430" y="986926"/>
                  <a:pt x="449" y="977930"/>
                </a:cubicBezTo>
                <a:cubicBezTo>
                  <a:pt x="7328" y="968934"/>
                  <a:pt x="80882" y="822355"/>
                  <a:pt x="121099" y="762030"/>
                </a:cubicBezTo>
                <a:cubicBezTo>
                  <a:pt x="161316" y="701705"/>
                  <a:pt x="224287" y="635030"/>
                  <a:pt x="241749" y="615980"/>
                </a:cubicBezTo>
                <a:cubicBezTo>
                  <a:pt x="259211" y="596930"/>
                  <a:pt x="220582" y="653022"/>
                  <a:pt x="225874" y="647730"/>
                </a:cubicBezTo>
                <a:cubicBezTo>
                  <a:pt x="231166" y="642438"/>
                  <a:pt x="271911" y="619155"/>
                  <a:pt x="273499" y="584230"/>
                </a:cubicBezTo>
                <a:cubicBezTo>
                  <a:pt x="275087" y="549305"/>
                  <a:pt x="236457" y="444530"/>
                  <a:pt x="235399" y="438180"/>
                </a:cubicBezTo>
                <a:cubicBezTo>
                  <a:pt x="234341" y="431830"/>
                  <a:pt x="253391" y="575234"/>
                  <a:pt x="267149" y="546130"/>
                </a:cubicBezTo>
                <a:cubicBezTo>
                  <a:pt x="280907" y="517026"/>
                  <a:pt x="316362" y="319647"/>
                  <a:pt x="317949" y="263555"/>
                </a:cubicBezTo>
                <a:cubicBezTo>
                  <a:pt x="319536" y="207463"/>
                  <a:pt x="279320" y="203230"/>
                  <a:pt x="276674" y="209580"/>
                </a:cubicBezTo>
                <a:cubicBezTo>
                  <a:pt x="274028" y="215930"/>
                  <a:pt x="315303" y="331817"/>
                  <a:pt x="302074" y="301655"/>
                </a:cubicBezTo>
                <a:cubicBezTo>
                  <a:pt x="288845" y="271493"/>
                  <a:pt x="190420" y="3205"/>
                  <a:pt x="19412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A859C910-E477-077F-E270-42E2C79FFAD9}"/>
              </a:ext>
            </a:extLst>
          </p:cNvPr>
          <p:cNvSpPr/>
          <p:nvPr/>
        </p:nvSpPr>
        <p:spPr>
          <a:xfrm>
            <a:off x="6730730" y="4514815"/>
            <a:ext cx="164350" cy="604478"/>
          </a:xfrm>
          <a:custGeom>
            <a:avLst/>
            <a:gdLst>
              <a:gd name="connsiteX0" fmla="*/ 270 w 164350"/>
              <a:gd name="connsiteY0" fmla="*/ 35 h 604478"/>
              <a:gd name="connsiteX1" fmla="*/ 130445 w 164350"/>
              <a:gd name="connsiteY1" fmla="*/ 342935 h 604478"/>
              <a:gd name="connsiteX2" fmla="*/ 114570 w 164350"/>
              <a:gd name="connsiteY2" fmla="*/ 311185 h 604478"/>
              <a:gd name="connsiteX3" fmla="*/ 162195 w 164350"/>
              <a:gd name="connsiteY3" fmla="*/ 530260 h 604478"/>
              <a:gd name="connsiteX4" fmla="*/ 155845 w 164350"/>
              <a:gd name="connsiteY4" fmla="*/ 511210 h 604478"/>
              <a:gd name="connsiteX5" fmla="*/ 152670 w 164350"/>
              <a:gd name="connsiteY5" fmla="*/ 603285 h 604478"/>
              <a:gd name="connsiteX6" fmla="*/ 130445 w 164350"/>
              <a:gd name="connsiteY6" fmla="*/ 435010 h 604478"/>
              <a:gd name="connsiteX7" fmla="*/ 66945 w 164350"/>
              <a:gd name="connsiteY7" fmla="*/ 250860 h 604478"/>
              <a:gd name="connsiteX8" fmla="*/ 95520 w 164350"/>
              <a:gd name="connsiteY8" fmla="*/ 320710 h 604478"/>
              <a:gd name="connsiteX9" fmla="*/ 270 w 164350"/>
              <a:gd name="connsiteY9" fmla="*/ 35 h 604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350" h="604478">
                <a:moveTo>
                  <a:pt x="270" y="35"/>
                </a:moveTo>
                <a:cubicBezTo>
                  <a:pt x="6091" y="3739"/>
                  <a:pt x="111395" y="291077"/>
                  <a:pt x="130445" y="342935"/>
                </a:cubicBezTo>
                <a:cubicBezTo>
                  <a:pt x="149495" y="394793"/>
                  <a:pt x="109278" y="279964"/>
                  <a:pt x="114570" y="311185"/>
                </a:cubicBezTo>
                <a:cubicBezTo>
                  <a:pt x="119862" y="342406"/>
                  <a:pt x="162195" y="530260"/>
                  <a:pt x="162195" y="530260"/>
                </a:cubicBezTo>
                <a:cubicBezTo>
                  <a:pt x="169074" y="563598"/>
                  <a:pt x="157432" y="499039"/>
                  <a:pt x="155845" y="511210"/>
                </a:cubicBezTo>
                <a:cubicBezTo>
                  <a:pt x="154258" y="523381"/>
                  <a:pt x="156903" y="615985"/>
                  <a:pt x="152670" y="603285"/>
                </a:cubicBezTo>
                <a:cubicBezTo>
                  <a:pt x="148437" y="590585"/>
                  <a:pt x="144733" y="493748"/>
                  <a:pt x="130445" y="435010"/>
                </a:cubicBezTo>
                <a:cubicBezTo>
                  <a:pt x="116158" y="376273"/>
                  <a:pt x="72766" y="269910"/>
                  <a:pt x="66945" y="250860"/>
                </a:cubicBezTo>
                <a:cubicBezTo>
                  <a:pt x="61124" y="231810"/>
                  <a:pt x="106633" y="360927"/>
                  <a:pt x="95520" y="320710"/>
                </a:cubicBezTo>
                <a:cubicBezTo>
                  <a:pt x="84408" y="280493"/>
                  <a:pt x="-5551" y="-3669"/>
                  <a:pt x="27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530D9842-34E5-1BB8-E035-E4928A6CD73F}"/>
              </a:ext>
            </a:extLst>
          </p:cNvPr>
          <p:cNvSpPr/>
          <p:nvPr/>
        </p:nvSpPr>
        <p:spPr>
          <a:xfrm>
            <a:off x="6792950" y="4041010"/>
            <a:ext cx="97065" cy="682161"/>
          </a:xfrm>
          <a:custGeom>
            <a:avLst/>
            <a:gdLst>
              <a:gd name="connsiteX0" fmla="*/ 30125 w 97065"/>
              <a:gd name="connsiteY0" fmla="*/ 765 h 682161"/>
              <a:gd name="connsiteX1" fmla="*/ 26950 w 97065"/>
              <a:gd name="connsiteY1" fmla="*/ 413515 h 682161"/>
              <a:gd name="connsiteX2" fmla="*/ 36475 w 97065"/>
              <a:gd name="connsiteY2" fmla="*/ 384940 h 682161"/>
              <a:gd name="connsiteX3" fmla="*/ 11075 w 97065"/>
              <a:gd name="connsiteY3" fmla="*/ 677040 h 682161"/>
              <a:gd name="connsiteX4" fmla="*/ 4725 w 97065"/>
              <a:gd name="connsiteY4" fmla="*/ 565915 h 682161"/>
              <a:gd name="connsiteX5" fmla="*/ 7900 w 97065"/>
              <a:gd name="connsiteY5" fmla="*/ 499240 h 682161"/>
              <a:gd name="connsiteX6" fmla="*/ 96800 w 97065"/>
              <a:gd name="connsiteY6" fmla="*/ 273815 h 682161"/>
              <a:gd name="connsiteX7" fmla="*/ 36475 w 97065"/>
              <a:gd name="connsiteY7" fmla="*/ 365890 h 682161"/>
              <a:gd name="connsiteX8" fmla="*/ 71400 w 97065"/>
              <a:gd name="connsiteY8" fmla="*/ 137290 h 682161"/>
              <a:gd name="connsiteX9" fmla="*/ 33300 w 97065"/>
              <a:gd name="connsiteY9" fmla="*/ 305565 h 682161"/>
              <a:gd name="connsiteX10" fmla="*/ 30125 w 97065"/>
              <a:gd name="connsiteY10" fmla="*/ 765 h 68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065" h="682161">
                <a:moveTo>
                  <a:pt x="30125" y="765"/>
                </a:moveTo>
                <a:cubicBezTo>
                  <a:pt x="29067" y="18756"/>
                  <a:pt x="25892" y="349486"/>
                  <a:pt x="26950" y="413515"/>
                </a:cubicBezTo>
                <a:cubicBezTo>
                  <a:pt x="28008" y="477544"/>
                  <a:pt x="39121" y="341019"/>
                  <a:pt x="36475" y="384940"/>
                </a:cubicBezTo>
                <a:cubicBezTo>
                  <a:pt x="33829" y="428861"/>
                  <a:pt x="16367" y="646878"/>
                  <a:pt x="11075" y="677040"/>
                </a:cubicBezTo>
                <a:cubicBezTo>
                  <a:pt x="5783" y="707202"/>
                  <a:pt x="5254" y="595548"/>
                  <a:pt x="4725" y="565915"/>
                </a:cubicBezTo>
                <a:cubicBezTo>
                  <a:pt x="4196" y="536282"/>
                  <a:pt x="-7446" y="547923"/>
                  <a:pt x="7900" y="499240"/>
                </a:cubicBezTo>
                <a:cubicBezTo>
                  <a:pt x="23246" y="450557"/>
                  <a:pt x="92038" y="296040"/>
                  <a:pt x="96800" y="273815"/>
                </a:cubicBezTo>
                <a:cubicBezTo>
                  <a:pt x="101563" y="251590"/>
                  <a:pt x="40708" y="388644"/>
                  <a:pt x="36475" y="365890"/>
                </a:cubicBezTo>
                <a:cubicBezTo>
                  <a:pt x="32242" y="343136"/>
                  <a:pt x="71929" y="147344"/>
                  <a:pt x="71400" y="137290"/>
                </a:cubicBezTo>
                <a:cubicBezTo>
                  <a:pt x="70871" y="127236"/>
                  <a:pt x="38063" y="323557"/>
                  <a:pt x="33300" y="305565"/>
                </a:cubicBezTo>
                <a:cubicBezTo>
                  <a:pt x="28537" y="287573"/>
                  <a:pt x="31183" y="-17226"/>
                  <a:pt x="30125" y="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B6FD4294-8567-BE15-F266-18B009DD59A6}"/>
              </a:ext>
            </a:extLst>
          </p:cNvPr>
          <p:cNvSpPr/>
          <p:nvPr/>
        </p:nvSpPr>
        <p:spPr>
          <a:xfrm>
            <a:off x="6841538" y="5095309"/>
            <a:ext cx="214482" cy="401776"/>
          </a:xfrm>
          <a:custGeom>
            <a:avLst/>
            <a:gdLst>
              <a:gd name="connsiteX0" fmla="*/ 587 w 214482"/>
              <a:gd name="connsiteY0" fmla="*/ 566 h 401776"/>
              <a:gd name="connsiteX1" fmla="*/ 168862 w 214482"/>
              <a:gd name="connsiteY1" fmla="*/ 219641 h 401776"/>
              <a:gd name="connsiteX2" fmla="*/ 146637 w 214482"/>
              <a:gd name="connsiteY2" fmla="*/ 175191 h 401776"/>
              <a:gd name="connsiteX3" fmla="*/ 197437 w 214482"/>
              <a:gd name="connsiteY3" fmla="*/ 289491 h 401776"/>
              <a:gd name="connsiteX4" fmla="*/ 149812 w 214482"/>
              <a:gd name="connsiteY4" fmla="*/ 210116 h 401776"/>
              <a:gd name="connsiteX5" fmla="*/ 194262 w 214482"/>
              <a:gd name="connsiteY5" fmla="*/ 321241 h 401776"/>
              <a:gd name="connsiteX6" fmla="*/ 213312 w 214482"/>
              <a:gd name="connsiteY6" fmla="*/ 400616 h 401776"/>
              <a:gd name="connsiteX7" fmla="*/ 162512 w 214482"/>
              <a:gd name="connsiteY7" fmla="*/ 260916 h 401776"/>
              <a:gd name="connsiteX8" fmla="*/ 114887 w 214482"/>
              <a:gd name="connsiteY8" fmla="*/ 159316 h 401776"/>
              <a:gd name="connsiteX9" fmla="*/ 587 w 214482"/>
              <a:gd name="connsiteY9" fmla="*/ 566 h 40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482" h="401776">
                <a:moveTo>
                  <a:pt x="587" y="566"/>
                </a:moveTo>
                <a:cubicBezTo>
                  <a:pt x="9583" y="10620"/>
                  <a:pt x="144520" y="190537"/>
                  <a:pt x="168862" y="219641"/>
                </a:cubicBezTo>
                <a:cubicBezTo>
                  <a:pt x="193204" y="248745"/>
                  <a:pt x="141875" y="163549"/>
                  <a:pt x="146637" y="175191"/>
                </a:cubicBezTo>
                <a:cubicBezTo>
                  <a:pt x="151399" y="186833"/>
                  <a:pt x="196908" y="283670"/>
                  <a:pt x="197437" y="289491"/>
                </a:cubicBezTo>
                <a:cubicBezTo>
                  <a:pt x="197966" y="295312"/>
                  <a:pt x="150341" y="204824"/>
                  <a:pt x="149812" y="210116"/>
                </a:cubicBezTo>
                <a:cubicBezTo>
                  <a:pt x="149283" y="215408"/>
                  <a:pt x="183679" y="289491"/>
                  <a:pt x="194262" y="321241"/>
                </a:cubicBezTo>
                <a:cubicBezTo>
                  <a:pt x="204845" y="352991"/>
                  <a:pt x="218604" y="410670"/>
                  <a:pt x="213312" y="400616"/>
                </a:cubicBezTo>
                <a:cubicBezTo>
                  <a:pt x="208020" y="390562"/>
                  <a:pt x="178916" y="301133"/>
                  <a:pt x="162512" y="260916"/>
                </a:cubicBezTo>
                <a:cubicBezTo>
                  <a:pt x="146108" y="220699"/>
                  <a:pt x="141345" y="201649"/>
                  <a:pt x="114887" y="159316"/>
                </a:cubicBezTo>
                <a:cubicBezTo>
                  <a:pt x="88429" y="116983"/>
                  <a:pt x="-8409" y="-9488"/>
                  <a:pt x="587" y="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E87933DA-F8D7-DFB6-359C-FDD6CCBE22FE}"/>
              </a:ext>
            </a:extLst>
          </p:cNvPr>
          <p:cNvSpPr/>
          <p:nvPr/>
        </p:nvSpPr>
        <p:spPr>
          <a:xfrm>
            <a:off x="4991466" y="6460193"/>
            <a:ext cx="1059375" cy="904907"/>
          </a:xfrm>
          <a:custGeom>
            <a:avLst/>
            <a:gdLst>
              <a:gd name="connsiteX0" fmla="*/ 2144 w 1059375"/>
              <a:gd name="connsiteY0" fmla="*/ 837 h 904907"/>
              <a:gd name="connsiteX1" fmla="*/ 347097 w 1059375"/>
              <a:gd name="connsiteY1" fmla="*/ 460775 h 904907"/>
              <a:gd name="connsiteX2" fmla="*/ 297818 w 1059375"/>
              <a:gd name="connsiteY2" fmla="*/ 422447 h 904907"/>
              <a:gd name="connsiteX3" fmla="*/ 566115 w 1059375"/>
              <a:gd name="connsiteY3" fmla="*/ 657891 h 904907"/>
              <a:gd name="connsiteX4" fmla="*/ 549688 w 1059375"/>
              <a:gd name="connsiteY4" fmla="*/ 553857 h 904907"/>
              <a:gd name="connsiteX5" fmla="*/ 730378 w 1059375"/>
              <a:gd name="connsiteY5" fmla="*/ 690744 h 904907"/>
              <a:gd name="connsiteX6" fmla="*/ 724903 w 1059375"/>
              <a:gd name="connsiteY6" fmla="*/ 515529 h 904907"/>
              <a:gd name="connsiteX7" fmla="*/ 916544 w 1059375"/>
              <a:gd name="connsiteY7" fmla="*/ 844056 h 904907"/>
              <a:gd name="connsiteX8" fmla="*/ 883691 w 1059375"/>
              <a:gd name="connsiteY8" fmla="*/ 811203 h 904907"/>
              <a:gd name="connsiteX9" fmla="*/ 1058905 w 1059375"/>
              <a:gd name="connsiteY9" fmla="*/ 904286 h 904907"/>
              <a:gd name="connsiteX10" fmla="*/ 922019 w 1059375"/>
              <a:gd name="connsiteY10" fmla="*/ 816679 h 904907"/>
              <a:gd name="connsiteX11" fmla="*/ 555164 w 1059375"/>
              <a:gd name="connsiteY11" fmla="*/ 318413 h 904907"/>
              <a:gd name="connsiteX12" fmla="*/ 790608 w 1059375"/>
              <a:gd name="connsiteY12" fmla="*/ 712645 h 904907"/>
              <a:gd name="connsiteX13" fmla="*/ 527787 w 1059375"/>
              <a:gd name="connsiteY13" fmla="*/ 400545 h 904907"/>
              <a:gd name="connsiteX14" fmla="*/ 681099 w 1059375"/>
              <a:gd name="connsiteY14" fmla="*/ 646940 h 904907"/>
              <a:gd name="connsiteX15" fmla="*/ 434704 w 1059375"/>
              <a:gd name="connsiteY15" fmla="*/ 449824 h 904907"/>
              <a:gd name="connsiteX16" fmla="*/ 527787 w 1059375"/>
              <a:gd name="connsiteY16" fmla="*/ 586710 h 904907"/>
              <a:gd name="connsiteX17" fmla="*/ 352572 w 1059375"/>
              <a:gd name="connsiteY17" fmla="*/ 367692 h 904907"/>
              <a:gd name="connsiteX18" fmla="*/ 297818 w 1059375"/>
              <a:gd name="connsiteY18" fmla="*/ 406020 h 904907"/>
              <a:gd name="connsiteX19" fmla="*/ 155456 w 1059375"/>
              <a:gd name="connsiteY19" fmla="*/ 301987 h 904907"/>
              <a:gd name="connsiteX20" fmla="*/ 199260 w 1059375"/>
              <a:gd name="connsiteY20" fmla="*/ 345790 h 904907"/>
              <a:gd name="connsiteX21" fmla="*/ 2144 w 1059375"/>
              <a:gd name="connsiteY21" fmla="*/ 837 h 904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59375" h="904907">
                <a:moveTo>
                  <a:pt x="2144" y="837"/>
                </a:moveTo>
                <a:cubicBezTo>
                  <a:pt x="26784" y="20001"/>
                  <a:pt x="297818" y="390507"/>
                  <a:pt x="347097" y="460775"/>
                </a:cubicBezTo>
                <a:cubicBezTo>
                  <a:pt x="396376" y="531043"/>
                  <a:pt x="261315" y="389594"/>
                  <a:pt x="297818" y="422447"/>
                </a:cubicBezTo>
                <a:cubicBezTo>
                  <a:pt x="334321" y="455300"/>
                  <a:pt x="524137" y="635989"/>
                  <a:pt x="566115" y="657891"/>
                </a:cubicBezTo>
                <a:cubicBezTo>
                  <a:pt x="608093" y="679793"/>
                  <a:pt x="522311" y="548382"/>
                  <a:pt x="549688" y="553857"/>
                </a:cubicBezTo>
                <a:cubicBezTo>
                  <a:pt x="577065" y="559332"/>
                  <a:pt x="701176" y="697132"/>
                  <a:pt x="730378" y="690744"/>
                </a:cubicBezTo>
                <a:cubicBezTo>
                  <a:pt x="759581" y="684356"/>
                  <a:pt x="693875" y="489977"/>
                  <a:pt x="724903" y="515529"/>
                </a:cubicBezTo>
                <a:cubicBezTo>
                  <a:pt x="755931" y="541081"/>
                  <a:pt x="916544" y="844056"/>
                  <a:pt x="916544" y="844056"/>
                </a:cubicBezTo>
                <a:cubicBezTo>
                  <a:pt x="943009" y="893335"/>
                  <a:pt x="859964" y="801165"/>
                  <a:pt x="883691" y="811203"/>
                </a:cubicBezTo>
                <a:cubicBezTo>
                  <a:pt x="907418" y="821241"/>
                  <a:pt x="1052517" y="903373"/>
                  <a:pt x="1058905" y="904286"/>
                </a:cubicBezTo>
                <a:cubicBezTo>
                  <a:pt x="1065293" y="905199"/>
                  <a:pt x="1005976" y="914325"/>
                  <a:pt x="922019" y="816679"/>
                </a:cubicBezTo>
                <a:cubicBezTo>
                  <a:pt x="838062" y="719034"/>
                  <a:pt x="577066" y="335752"/>
                  <a:pt x="555164" y="318413"/>
                </a:cubicBezTo>
                <a:cubicBezTo>
                  <a:pt x="533262" y="301074"/>
                  <a:pt x="795171" y="698956"/>
                  <a:pt x="790608" y="712645"/>
                </a:cubicBezTo>
                <a:cubicBezTo>
                  <a:pt x="786045" y="726334"/>
                  <a:pt x="546038" y="411496"/>
                  <a:pt x="527787" y="400545"/>
                </a:cubicBezTo>
                <a:cubicBezTo>
                  <a:pt x="509536" y="389594"/>
                  <a:pt x="696613" y="638727"/>
                  <a:pt x="681099" y="646940"/>
                </a:cubicBezTo>
                <a:cubicBezTo>
                  <a:pt x="665585" y="655153"/>
                  <a:pt x="460256" y="459862"/>
                  <a:pt x="434704" y="449824"/>
                </a:cubicBezTo>
                <a:cubicBezTo>
                  <a:pt x="409152" y="439786"/>
                  <a:pt x="541476" y="600399"/>
                  <a:pt x="527787" y="586710"/>
                </a:cubicBezTo>
                <a:cubicBezTo>
                  <a:pt x="514098" y="573021"/>
                  <a:pt x="390900" y="397807"/>
                  <a:pt x="352572" y="367692"/>
                </a:cubicBezTo>
                <a:cubicBezTo>
                  <a:pt x="314244" y="337577"/>
                  <a:pt x="330670" y="416971"/>
                  <a:pt x="297818" y="406020"/>
                </a:cubicBezTo>
                <a:cubicBezTo>
                  <a:pt x="264966" y="395069"/>
                  <a:pt x="171882" y="312025"/>
                  <a:pt x="155456" y="301987"/>
                </a:cubicBezTo>
                <a:cubicBezTo>
                  <a:pt x="139030" y="291949"/>
                  <a:pt x="225725" y="394156"/>
                  <a:pt x="199260" y="345790"/>
                </a:cubicBezTo>
                <a:cubicBezTo>
                  <a:pt x="172795" y="297424"/>
                  <a:pt x="-22496" y="-18327"/>
                  <a:pt x="2144" y="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76BD023C-F231-4D78-8F75-440B608E6EDE}"/>
              </a:ext>
            </a:extLst>
          </p:cNvPr>
          <p:cNvSpPr/>
          <p:nvPr/>
        </p:nvSpPr>
        <p:spPr>
          <a:xfrm>
            <a:off x="5779153" y="7150810"/>
            <a:ext cx="940598" cy="307337"/>
          </a:xfrm>
          <a:custGeom>
            <a:avLst/>
            <a:gdLst>
              <a:gd name="connsiteX0" fmla="*/ 2921 w 940598"/>
              <a:gd name="connsiteY0" fmla="*/ 65832 h 307337"/>
              <a:gd name="connsiteX1" fmla="*/ 539515 w 940598"/>
              <a:gd name="connsiteY1" fmla="*/ 295801 h 307337"/>
              <a:gd name="connsiteX2" fmla="*/ 468334 w 940598"/>
              <a:gd name="connsiteY2" fmla="*/ 273899 h 307337"/>
              <a:gd name="connsiteX3" fmla="*/ 933748 w 940598"/>
              <a:gd name="connsiteY3" fmla="*/ 306752 h 307337"/>
              <a:gd name="connsiteX4" fmla="*/ 758533 w 940598"/>
              <a:gd name="connsiteY4" fmla="*/ 295801 h 307337"/>
              <a:gd name="connsiteX5" fmla="*/ 342399 w 940598"/>
              <a:gd name="connsiteY5" fmla="*/ 262948 h 307337"/>
              <a:gd name="connsiteX6" fmla="*/ 846140 w 940598"/>
              <a:gd name="connsiteY6" fmla="*/ 186292 h 307337"/>
              <a:gd name="connsiteX7" fmla="*/ 380727 w 940598"/>
              <a:gd name="connsiteY7" fmla="*/ 230095 h 307337"/>
              <a:gd name="connsiteX8" fmla="*/ 364301 w 940598"/>
              <a:gd name="connsiteY8" fmla="*/ 153439 h 307337"/>
              <a:gd name="connsiteX9" fmla="*/ 282169 w 940598"/>
              <a:gd name="connsiteY9" fmla="*/ 127 h 307337"/>
              <a:gd name="connsiteX10" fmla="*/ 369776 w 940598"/>
              <a:gd name="connsiteY10" fmla="*/ 180816 h 307337"/>
              <a:gd name="connsiteX11" fmla="*/ 325973 w 940598"/>
              <a:gd name="connsiteY11" fmla="*/ 180816 h 307337"/>
              <a:gd name="connsiteX12" fmla="*/ 2921 w 940598"/>
              <a:gd name="connsiteY12" fmla="*/ 65832 h 30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0598" h="307337">
                <a:moveTo>
                  <a:pt x="2921" y="65832"/>
                </a:moveTo>
                <a:cubicBezTo>
                  <a:pt x="38511" y="84996"/>
                  <a:pt x="461946" y="261123"/>
                  <a:pt x="539515" y="295801"/>
                </a:cubicBezTo>
                <a:cubicBezTo>
                  <a:pt x="617084" y="330479"/>
                  <a:pt x="402629" y="272074"/>
                  <a:pt x="468334" y="273899"/>
                </a:cubicBezTo>
                <a:cubicBezTo>
                  <a:pt x="534039" y="275724"/>
                  <a:pt x="885382" y="303102"/>
                  <a:pt x="933748" y="306752"/>
                </a:cubicBezTo>
                <a:cubicBezTo>
                  <a:pt x="982115" y="310402"/>
                  <a:pt x="758533" y="295801"/>
                  <a:pt x="758533" y="295801"/>
                </a:cubicBezTo>
                <a:cubicBezTo>
                  <a:pt x="659975" y="288500"/>
                  <a:pt x="327798" y="281200"/>
                  <a:pt x="342399" y="262948"/>
                </a:cubicBezTo>
                <a:cubicBezTo>
                  <a:pt x="357000" y="244696"/>
                  <a:pt x="839752" y="191767"/>
                  <a:pt x="846140" y="186292"/>
                </a:cubicBezTo>
                <a:cubicBezTo>
                  <a:pt x="852528" y="180817"/>
                  <a:pt x="461033" y="235570"/>
                  <a:pt x="380727" y="230095"/>
                </a:cubicBezTo>
                <a:cubicBezTo>
                  <a:pt x="300421" y="224620"/>
                  <a:pt x="380727" y="191767"/>
                  <a:pt x="364301" y="153439"/>
                </a:cubicBezTo>
                <a:cubicBezTo>
                  <a:pt x="347875" y="115111"/>
                  <a:pt x="281256" y="-4436"/>
                  <a:pt x="282169" y="127"/>
                </a:cubicBezTo>
                <a:cubicBezTo>
                  <a:pt x="283082" y="4690"/>
                  <a:pt x="362475" y="150701"/>
                  <a:pt x="369776" y="180816"/>
                </a:cubicBezTo>
                <a:cubicBezTo>
                  <a:pt x="377077" y="210931"/>
                  <a:pt x="384378" y="200893"/>
                  <a:pt x="325973" y="180816"/>
                </a:cubicBezTo>
                <a:cubicBezTo>
                  <a:pt x="267568" y="160739"/>
                  <a:pt x="-32669" y="46668"/>
                  <a:pt x="2921" y="658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EAAD4334-1C83-6C60-1DBD-38A7589E66E3}"/>
              </a:ext>
            </a:extLst>
          </p:cNvPr>
          <p:cNvSpPr/>
          <p:nvPr/>
        </p:nvSpPr>
        <p:spPr>
          <a:xfrm>
            <a:off x="6690516" y="6981186"/>
            <a:ext cx="542554" cy="457363"/>
          </a:xfrm>
          <a:custGeom>
            <a:avLst/>
            <a:gdLst>
              <a:gd name="connsiteX0" fmla="*/ 542552 w 542554"/>
              <a:gd name="connsiteY0" fmla="*/ 12 h 457363"/>
              <a:gd name="connsiteX1" fmla="*/ 235927 w 542554"/>
              <a:gd name="connsiteY1" fmla="*/ 257358 h 457363"/>
              <a:gd name="connsiteX2" fmla="*/ 99041 w 542554"/>
              <a:gd name="connsiteY2" fmla="*/ 388768 h 457363"/>
              <a:gd name="connsiteX3" fmla="*/ 153795 w 542554"/>
              <a:gd name="connsiteY3" fmla="*/ 312112 h 457363"/>
              <a:gd name="connsiteX4" fmla="*/ 5958 w 542554"/>
              <a:gd name="connsiteY4" fmla="*/ 454474 h 457363"/>
              <a:gd name="connsiteX5" fmla="*/ 27860 w 542554"/>
              <a:gd name="connsiteY5" fmla="*/ 394244 h 457363"/>
              <a:gd name="connsiteX6" fmla="*/ 16909 w 542554"/>
              <a:gd name="connsiteY6" fmla="*/ 235456 h 457363"/>
              <a:gd name="connsiteX7" fmla="*/ 60713 w 542554"/>
              <a:gd name="connsiteY7" fmla="*/ 366867 h 457363"/>
              <a:gd name="connsiteX8" fmla="*/ 224976 w 542554"/>
              <a:gd name="connsiteY8" fmla="*/ 169751 h 457363"/>
              <a:gd name="connsiteX9" fmla="*/ 268780 w 542554"/>
              <a:gd name="connsiteY9" fmla="*/ 71192 h 457363"/>
              <a:gd name="connsiteX10" fmla="*/ 203074 w 542554"/>
              <a:gd name="connsiteY10" fmla="*/ 273784 h 457363"/>
              <a:gd name="connsiteX11" fmla="*/ 378289 w 542554"/>
              <a:gd name="connsiteY11" fmla="*/ 27389 h 457363"/>
              <a:gd name="connsiteX12" fmla="*/ 241403 w 542554"/>
              <a:gd name="connsiteY12" fmla="*/ 268309 h 457363"/>
              <a:gd name="connsiteX13" fmla="*/ 542552 w 542554"/>
              <a:gd name="connsiteY13" fmla="*/ 12 h 45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2554" h="457363">
                <a:moveTo>
                  <a:pt x="542552" y="12"/>
                </a:moveTo>
                <a:cubicBezTo>
                  <a:pt x="541639" y="-1813"/>
                  <a:pt x="309845" y="192565"/>
                  <a:pt x="235927" y="257358"/>
                </a:cubicBezTo>
                <a:cubicBezTo>
                  <a:pt x="162008" y="322151"/>
                  <a:pt x="112730" y="379642"/>
                  <a:pt x="99041" y="388768"/>
                </a:cubicBezTo>
                <a:cubicBezTo>
                  <a:pt x="85352" y="397894"/>
                  <a:pt x="169309" y="301161"/>
                  <a:pt x="153795" y="312112"/>
                </a:cubicBezTo>
                <a:cubicBezTo>
                  <a:pt x="138281" y="323063"/>
                  <a:pt x="26947" y="440785"/>
                  <a:pt x="5958" y="454474"/>
                </a:cubicBezTo>
                <a:cubicBezTo>
                  <a:pt x="-15031" y="468163"/>
                  <a:pt x="26035" y="430747"/>
                  <a:pt x="27860" y="394244"/>
                </a:cubicBezTo>
                <a:cubicBezTo>
                  <a:pt x="29685" y="357741"/>
                  <a:pt x="11434" y="240019"/>
                  <a:pt x="16909" y="235456"/>
                </a:cubicBezTo>
                <a:cubicBezTo>
                  <a:pt x="22384" y="230893"/>
                  <a:pt x="26035" y="377818"/>
                  <a:pt x="60713" y="366867"/>
                </a:cubicBezTo>
                <a:cubicBezTo>
                  <a:pt x="95391" y="355916"/>
                  <a:pt x="190298" y="219030"/>
                  <a:pt x="224976" y="169751"/>
                </a:cubicBezTo>
                <a:cubicBezTo>
                  <a:pt x="259654" y="120472"/>
                  <a:pt x="272430" y="53853"/>
                  <a:pt x="268780" y="71192"/>
                </a:cubicBezTo>
                <a:cubicBezTo>
                  <a:pt x="265130" y="88531"/>
                  <a:pt x="184823" y="281084"/>
                  <a:pt x="203074" y="273784"/>
                </a:cubicBezTo>
                <a:cubicBezTo>
                  <a:pt x="221325" y="266484"/>
                  <a:pt x="371901" y="28301"/>
                  <a:pt x="378289" y="27389"/>
                </a:cubicBezTo>
                <a:cubicBezTo>
                  <a:pt x="384677" y="26477"/>
                  <a:pt x="217676" y="267397"/>
                  <a:pt x="241403" y="268309"/>
                </a:cubicBezTo>
                <a:cubicBezTo>
                  <a:pt x="265130" y="269221"/>
                  <a:pt x="543465" y="1837"/>
                  <a:pt x="54255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E378B81D-537A-ADA1-A147-A1BB0AEF2812}"/>
              </a:ext>
            </a:extLst>
          </p:cNvPr>
          <p:cNvSpPr/>
          <p:nvPr/>
        </p:nvSpPr>
        <p:spPr>
          <a:xfrm>
            <a:off x="3884388" y="5724759"/>
            <a:ext cx="930680" cy="2755387"/>
          </a:xfrm>
          <a:custGeom>
            <a:avLst/>
            <a:gdLst>
              <a:gd name="connsiteX0" fmla="*/ 742041 w 930680"/>
              <a:gd name="connsiteY0" fmla="*/ 1127 h 2755387"/>
              <a:gd name="connsiteX1" fmla="*/ 731155 w 930680"/>
              <a:gd name="connsiteY1" fmla="*/ 784898 h 2755387"/>
              <a:gd name="connsiteX2" fmla="*/ 393698 w 930680"/>
              <a:gd name="connsiteY2" fmla="*/ 1644870 h 2755387"/>
              <a:gd name="connsiteX3" fmla="*/ 654955 w 930680"/>
              <a:gd name="connsiteY3" fmla="*/ 1307412 h 2755387"/>
              <a:gd name="connsiteX4" fmla="*/ 56241 w 930680"/>
              <a:gd name="connsiteY4" fmla="*/ 2668127 h 2755387"/>
              <a:gd name="connsiteX5" fmla="*/ 121555 w 930680"/>
              <a:gd name="connsiteY5" fmla="*/ 2439527 h 2755387"/>
              <a:gd name="connsiteX6" fmla="*/ 905326 w 930680"/>
              <a:gd name="connsiteY6" fmla="*/ 980841 h 2755387"/>
              <a:gd name="connsiteX7" fmla="*/ 742041 w 930680"/>
              <a:gd name="connsiteY7" fmla="*/ 1252984 h 2755387"/>
              <a:gd name="connsiteX8" fmla="*/ 774698 w 930680"/>
              <a:gd name="connsiteY8" fmla="*/ 959070 h 2755387"/>
              <a:gd name="connsiteX9" fmla="*/ 742041 w 930680"/>
              <a:gd name="connsiteY9" fmla="*/ 1127 h 2755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0680" h="2755387">
                <a:moveTo>
                  <a:pt x="742041" y="1127"/>
                </a:moveTo>
                <a:cubicBezTo>
                  <a:pt x="734784" y="-27902"/>
                  <a:pt x="789212" y="510941"/>
                  <a:pt x="731155" y="784898"/>
                </a:cubicBezTo>
                <a:cubicBezTo>
                  <a:pt x="673098" y="1058855"/>
                  <a:pt x="406398" y="1557784"/>
                  <a:pt x="393698" y="1644870"/>
                </a:cubicBezTo>
                <a:cubicBezTo>
                  <a:pt x="380998" y="1731956"/>
                  <a:pt x="711198" y="1136869"/>
                  <a:pt x="654955" y="1307412"/>
                </a:cubicBezTo>
                <a:cubicBezTo>
                  <a:pt x="598712" y="1477955"/>
                  <a:pt x="145141" y="2479441"/>
                  <a:pt x="56241" y="2668127"/>
                </a:cubicBezTo>
                <a:cubicBezTo>
                  <a:pt x="-32659" y="2856813"/>
                  <a:pt x="-19959" y="2720741"/>
                  <a:pt x="121555" y="2439527"/>
                </a:cubicBezTo>
                <a:cubicBezTo>
                  <a:pt x="263069" y="2158313"/>
                  <a:pt x="801912" y="1178598"/>
                  <a:pt x="905326" y="980841"/>
                </a:cubicBezTo>
                <a:cubicBezTo>
                  <a:pt x="1008740" y="783084"/>
                  <a:pt x="763812" y="1256612"/>
                  <a:pt x="742041" y="1252984"/>
                </a:cubicBezTo>
                <a:cubicBezTo>
                  <a:pt x="720270" y="1249356"/>
                  <a:pt x="772884" y="1164084"/>
                  <a:pt x="774698" y="959070"/>
                </a:cubicBezTo>
                <a:cubicBezTo>
                  <a:pt x="776512" y="754056"/>
                  <a:pt x="749298" y="30156"/>
                  <a:pt x="742041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51A47E49-240F-4D48-2AD5-2D7A277A0027}"/>
              </a:ext>
            </a:extLst>
          </p:cNvPr>
          <p:cNvSpPr/>
          <p:nvPr/>
        </p:nvSpPr>
        <p:spPr>
          <a:xfrm>
            <a:off x="1740157" y="7359116"/>
            <a:ext cx="2349292" cy="4083953"/>
          </a:xfrm>
          <a:custGeom>
            <a:avLst/>
            <a:gdLst>
              <a:gd name="connsiteX0" fmla="*/ 2341986 w 2349292"/>
              <a:gd name="connsiteY0" fmla="*/ 10513 h 4083953"/>
              <a:gd name="connsiteX1" fmla="*/ 1732386 w 2349292"/>
              <a:gd name="connsiteY1" fmla="*/ 1382113 h 4083953"/>
              <a:gd name="connsiteX2" fmla="*/ 1569100 w 2349292"/>
              <a:gd name="connsiteY2" fmla="*/ 1937284 h 4083953"/>
              <a:gd name="connsiteX3" fmla="*/ 1852129 w 2349292"/>
              <a:gd name="connsiteY3" fmla="*/ 1556284 h 4083953"/>
              <a:gd name="connsiteX4" fmla="*/ 1536443 w 2349292"/>
              <a:gd name="connsiteY4" fmla="*/ 2296513 h 4083953"/>
              <a:gd name="connsiteX5" fmla="*/ 1471129 w 2349292"/>
              <a:gd name="connsiteY5" fmla="*/ 3221798 h 4083953"/>
              <a:gd name="connsiteX6" fmla="*/ 1536443 w 2349292"/>
              <a:gd name="connsiteY6" fmla="*/ 2601313 h 4083953"/>
              <a:gd name="connsiteX7" fmla="*/ 1427586 w 2349292"/>
              <a:gd name="connsiteY7" fmla="*/ 4059998 h 4083953"/>
              <a:gd name="connsiteX8" fmla="*/ 1492900 w 2349292"/>
              <a:gd name="connsiteY8" fmla="*/ 3352427 h 4083953"/>
              <a:gd name="connsiteX9" fmla="*/ 1863014 w 2349292"/>
              <a:gd name="connsiteY9" fmla="*/ 1371227 h 4083953"/>
              <a:gd name="connsiteX10" fmla="*/ 1590872 w 2349292"/>
              <a:gd name="connsiteY10" fmla="*/ 1893741 h 4083953"/>
              <a:gd name="connsiteX11" fmla="*/ 1253414 w 2349292"/>
              <a:gd name="connsiteY11" fmla="*/ 2405370 h 4083953"/>
              <a:gd name="connsiteX12" fmla="*/ 1144557 w 2349292"/>
              <a:gd name="connsiteY12" fmla="*/ 3352427 h 4083953"/>
              <a:gd name="connsiteX13" fmla="*/ 1264300 w 2349292"/>
              <a:gd name="connsiteY13" fmla="*/ 2884341 h 4083953"/>
              <a:gd name="connsiteX14" fmla="*/ 1557 w 2349292"/>
              <a:gd name="connsiteY14" fmla="*/ 3940255 h 4083953"/>
              <a:gd name="connsiteX15" fmla="*/ 1558214 w 2349292"/>
              <a:gd name="connsiteY15" fmla="*/ 2416255 h 4083953"/>
              <a:gd name="connsiteX16" fmla="*/ 1296957 w 2349292"/>
              <a:gd name="connsiteY16" fmla="*/ 2535998 h 4083953"/>
              <a:gd name="connsiteX17" fmla="*/ 1895672 w 2349292"/>
              <a:gd name="connsiteY17" fmla="*/ 1197055 h 4083953"/>
              <a:gd name="connsiteX18" fmla="*/ 1656186 w 2349292"/>
              <a:gd name="connsiteY18" fmla="*/ 1414770 h 4083953"/>
              <a:gd name="connsiteX19" fmla="*/ 2265786 w 2349292"/>
              <a:gd name="connsiteY19" fmla="*/ 369741 h 4083953"/>
              <a:gd name="connsiteX20" fmla="*/ 2080729 w 2349292"/>
              <a:gd name="connsiteY20" fmla="*/ 728970 h 4083953"/>
              <a:gd name="connsiteX21" fmla="*/ 2341986 w 2349292"/>
              <a:gd name="connsiteY21" fmla="*/ 10513 h 408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49292" h="4083953">
                <a:moveTo>
                  <a:pt x="2341986" y="10513"/>
                </a:moveTo>
                <a:cubicBezTo>
                  <a:pt x="2283929" y="119370"/>
                  <a:pt x="1861200" y="1060985"/>
                  <a:pt x="1732386" y="1382113"/>
                </a:cubicBezTo>
                <a:cubicBezTo>
                  <a:pt x="1603572" y="1703242"/>
                  <a:pt x="1549143" y="1908256"/>
                  <a:pt x="1569100" y="1937284"/>
                </a:cubicBezTo>
                <a:cubicBezTo>
                  <a:pt x="1589057" y="1966313"/>
                  <a:pt x="1857572" y="1496412"/>
                  <a:pt x="1852129" y="1556284"/>
                </a:cubicBezTo>
                <a:cubicBezTo>
                  <a:pt x="1846686" y="1616156"/>
                  <a:pt x="1599943" y="2018927"/>
                  <a:pt x="1536443" y="2296513"/>
                </a:cubicBezTo>
                <a:cubicBezTo>
                  <a:pt x="1472943" y="2574099"/>
                  <a:pt x="1471129" y="3170998"/>
                  <a:pt x="1471129" y="3221798"/>
                </a:cubicBezTo>
                <a:cubicBezTo>
                  <a:pt x="1471129" y="3272598"/>
                  <a:pt x="1543700" y="2461613"/>
                  <a:pt x="1536443" y="2601313"/>
                </a:cubicBezTo>
                <a:cubicBezTo>
                  <a:pt x="1529186" y="2741013"/>
                  <a:pt x="1434843" y="3934812"/>
                  <a:pt x="1427586" y="4059998"/>
                </a:cubicBezTo>
                <a:cubicBezTo>
                  <a:pt x="1420329" y="4185184"/>
                  <a:pt x="1420329" y="3800555"/>
                  <a:pt x="1492900" y="3352427"/>
                </a:cubicBezTo>
                <a:cubicBezTo>
                  <a:pt x="1565471" y="2904299"/>
                  <a:pt x="1846685" y="1614341"/>
                  <a:pt x="1863014" y="1371227"/>
                </a:cubicBezTo>
                <a:cubicBezTo>
                  <a:pt x="1879343" y="1128113"/>
                  <a:pt x="1692472" y="1721384"/>
                  <a:pt x="1590872" y="1893741"/>
                </a:cubicBezTo>
                <a:cubicBezTo>
                  <a:pt x="1489272" y="2066098"/>
                  <a:pt x="1327800" y="2162256"/>
                  <a:pt x="1253414" y="2405370"/>
                </a:cubicBezTo>
                <a:cubicBezTo>
                  <a:pt x="1179028" y="2648484"/>
                  <a:pt x="1142743" y="3272599"/>
                  <a:pt x="1144557" y="3352427"/>
                </a:cubicBezTo>
                <a:cubicBezTo>
                  <a:pt x="1146371" y="3432255"/>
                  <a:pt x="1454800" y="2786370"/>
                  <a:pt x="1264300" y="2884341"/>
                </a:cubicBezTo>
                <a:cubicBezTo>
                  <a:pt x="1073800" y="2982312"/>
                  <a:pt x="-47429" y="4018269"/>
                  <a:pt x="1557" y="3940255"/>
                </a:cubicBezTo>
                <a:cubicBezTo>
                  <a:pt x="50543" y="3862241"/>
                  <a:pt x="1342314" y="2650298"/>
                  <a:pt x="1558214" y="2416255"/>
                </a:cubicBezTo>
                <a:cubicBezTo>
                  <a:pt x="1774114" y="2182212"/>
                  <a:pt x="1240714" y="2739198"/>
                  <a:pt x="1296957" y="2535998"/>
                </a:cubicBezTo>
                <a:cubicBezTo>
                  <a:pt x="1353200" y="2332798"/>
                  <a:pt x="1835801" y="1383926"/>
                  <a:pt x="1895672" y="1197055"/>
                </a:cubicBezTo>
                <a:cubicBezTo>
                  <a:pt x="1955543" y="1010184"/>
                  <a:pt x="1594500" y="1552656"/>
                  <a:pt x="1656186" y="1414770"/>
                </a:cubicBezTo>
                <a:cubicBezTo>
                  <a:pt x="1717872" y="1276884"/>
                  <a:pt x="2195029" y="484041"/>
                  <a:pt x="2265786" y="369741"/>
                </a:cubicBezTo>
                <a:cubicBezTo>
                  <a:pt x="2336543" y="255441"/>
                  <a:pt x="2068029" y="785213"/>
                  <a:pt x="2080729" y="728970"/>
                </a:cubicBezTo>
                <a:cubicBezTo>
                  <a:pt x="2093429" y="672727"/>
                  <a:pt x="2400043" y="-98344"/>
                  <a:pt x="2341986" y="10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BF763F47-ED9B-9D50-9DE7-36191D10A697}"/>
              </a:ext>
            </a:extLst>
          </p:cNvPr>
          <p:cNvSpPr/>
          <p:nvPr/>
        </p:nvSpPr>
        <p:spPr>
          <a:xfrm>
            <a:off x="6149751" y="7739102"/>
            <a:ext cx="484394" cy="1481174"/>
          </a:xfrm>
          <a:custGeom>
            <a:avLst/>
            <a:gdLst>
              <a:gd name="connsiteX0" fmla="*/ 229278 w 484394"/>
              <a:gd name="connsiteY0" fmla="*/ 641 h 1481174"/>
              <a:gd name="connsiteX1" fmla="*/ 251049 w 484394"/>
              <a:gd name="connsiteY1" fmla="*/ 588469 h 1481174"/>
              <a:gd name="connsiteX2" fmla="*/ 240163 w 484394"/>
              <a:gd name="connsiteY2" fmla="*/ 893269 h 1481174"/>
              <a:gd name="connsiteX3" fmla="*/ 240163 w 484394"/>
              <a:gd name="connsiteY3" fmla="*/ 784412 h 1481174"/>
              <a:gd name="connsiteX4" fmla="*/ 479649 w 484394"/>
              <a:gd name="connsiteY4" fmla="*/ 1274269 h 1481174"/>
              <a:gd name="connsiteX5" fmla="*/ 392563 w 484394"/>
              <a:gd name="connsiteY5" fmla="*/ 1241612 h 1481174"/>
              <a:gd name="connsiteX6" fmla="*/ 305478 w 484394"/>
              <a:gd name="connsiteY6" fmla="*/ 1317812 h 1481174"/>
              <a:gd name="connsiteX7" fmla="*/ 305478 w 484394"/>
              <a:gd name="connsiteY7" fmla="*/ 1481098 h 1481174"/>
              <a:gd name="connsiteX8" fmla="*/ 349020 w 484394"/>
              <a:gd name="connsiteY8" fmla="*/ 1296041 h 1481174"/>
              <a:gd name="connsiteX9" fmla="*/ 174849 w 484394"/>
              <a:gd name="connsiteY9" fmla="*/ 980355 h 1481174"/>
              <a:gd name="connsiteX10" fmla="*/ 414335 w 484394"/>
              <a:gd name="connsiteY10" fmla="*/ 1241612 h 1481174"/>
              <a:gd name="connsiteX11" fmla="*/ 327249 w 484394"/>
              <a:gd name="connsiteY11" fmla="*/ 1034784 h 1481174"/>
              <a:gd name="connsiteX12" fmla="*/ 196620 w 484394"/>
              <a:gd name="connsiteY12" fmla="*/ 882384 h 1481174"/>
              <a:gd name="connsiteX13" fmla="*/ 678 w 484394"/>
              <a:gd name="connsiteY13" fmla="*/ 1143641 h 1481174"/>
              <a:gd name="connsiteX14" fmla="*/ 131306 w 484394"/>
              <a:gd name="connsiteY14" fmla="*/ 915041 h 1481174"/>
              <a:gd name="connsiteX15" fmla="*/ 109535 w 484394"/>
              <a:gd name="connsiteY15" fmla="*/ 501384 h 1481174"/>
              <a:gd name="connsiteX16" fmla="*/ 240163 w 484394"/>
              <a:gd name="connsiteY16" fmla="*/ 740869 h 1481174"/>
              <a:gd name="connsiteX17" fmla="*/ 196620 w 484394"/>
              <a:gd name="connsiteY17" fmla="*/ 479612 h 1481174"/>
              <a:gd name="connsiteX18" fmla="*/ 229278 w 484394"/>
              <a:gd name="connsiteY18" fmla="*/ 641 h 1481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4394" h="1481174">
                <a:moveTo>
                  <a:pt x="229278" y="641"/>
                </a:moveTo>
                <a:cubicBezTo>
                  <a:pt x="238349" y="18784"/>
                  <a:pt x="249235" y="439698"/>
                  <a:pt x="251049" y="588469"/>
                </a:cubicBezTo>
                <a:cubicBezTo>
                  <a:pt x="252863" y="737240"/>
                  <a:pt x="241977" y="860612"/>
                  <a:pt x="240163" y="893269"/>
                </a:cubicBezTo>
                <a:cubicBezTo>
                  <a:pt x="238349" y="925926"/>
                  <a:pt x="200249" y="720912"/>
                  <a:pt x="240163" y="784412"/>
                </a:cubicBezTo>
                <a:cubicBezTo>
                  <a:pt x="280077" y="847912"/>
                  <a:pt x="479649" y="1274269"/>
                  <a:pt x="479649" y="1274269"/>
                </a:cubicBezTo>
                <a:cubicBezTo>
                  <a:pt x="505049" y="1350469"/>
                  <a:pt x="421591" y="1234355"/>
                  <a:pt x="392563" y="1241612"/>
                </a:cubicBezTo>
                <a:cubicBezTo>
                  <a:pt x="363535" y="1248869"/>
                  <a:pt x="319992" y="1277898"/>
                  <a:pt x="305478" y="1317812"/>
                </a:cubicBezTo>
                <a:cubicBezTo>
                  <a:pt x="290964" y="1357726"/>
                  <a:pt x="298221" y="1484727"/>
                  <a:pt x="305478" y="1481098"/>
                </a:cubicBezTo>
                <a:cubicBezTo>
                  <a:pt x="312735" y="1477470"/>
                  <a:pt x="370792" y="1379498"/>
                  <a:pt x="349020" y="1296041"/>
                </a:cubicBezTo>
                <a:cubicBezTo>
                  <a:pt x="327249" y="1212584"/>
                  <a:pt x="163963" y="989427"/>
                  <a:pt x="174849" y="980355"/>
                </a:cubicBezTo>
                <a:cubicBezTo>
                  <a:pt x="185735" y="971283"/>
                  <a:pt x="388935" y="1232540"/>
                  <a:pt x="414335" y="1241612"/>
                </a:cubicBezTo>
                <a:cubicBezTo>
                  <a:pt x="439735" y="1250684"/>
                  <a:pt x="363535" y="1094655"/>
                  <a:pt x="327249" y="1034784"/>
                </a:cubicBezTo>
                <a:cubicBezTo>
                  <a:pt x="290963" y="974913"/>
                  <a:pt x="251049" y="864241"/>
                  <a:pt x="196620" y="882384"/>
                </a:cubicBezTo>
                <a:cubicBezTo>
                  <a:pt x="142191" y="900527"/>
                  <a:pt x="11564" y="1138198"/>
                  <a:pt x="678" y="1143641"/>
                </a:cubicBezTo>
                <a:cubicBezTo>
                  <a:pt x="-10208" y="1149084"/>
                  <a:pt x="113163" y="1022084"/>
                  <a:pt x="131306" y="915041"/>
                </a:cubicBezTo>
                <a:cubicBezTo>
                  <a:pt x="149449" y="807998"/>
                  <a:pt x="91392" y="530413"/>
                  <a:pt x="109535" y="501384"/>
                </a:cubicBezTo>
                <a:cubicBezTo>
                  <a:pt x="127678" y="472355"/>
                  <a:pt x="225649" y="744498"/>
                  <a:pt x="240163" y="740869"/>
                </a:cubicBezTo>
                <a:cubicBezTo>
                  <a:pt x="254677" y="737240"/>
                  <a:pt x="191177" y="604798"/>
                  <a:pt x="196620" y="479612"/>
                </a:cubicBezTo>
                <a:cubicBezTo>
                  <a:pt x="202063" y="354426"/>
                  <a:pt x="220207" y="-17502"/>
                  <a:pt x="229278" y="6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A6DA87EC-ECC5-E6C0-875B-40BA322BD9C7}"/>
              </a:ext>
            </a:extLst>
          </p:cNvPr>
          <p:cNvSpPr/>
          <p:nvPr/>
        </p:nvSpPr>
        <p:spPr>
          <a:xfrm>
            <a:off x="5344120" y="7443756"/>
            <a:ext cx="603769" cy="1555332"/>
          </a:xfrm>
          <a:custGeom>
            <a:avLst/>
            <a:gdLst>
              <a:gd name="connsiteX0" fmla="*/ 33423 w 603769"/>
              <a:gd name="connsiteY0" fmla="*/ 89158 h 1555332"/>
              <a:gd name="connsiteX1" fmla="*/ 327337 w 603769"/>
              <a:gd name="connsiteY1" fmla="*/ 1482530 h 1555332"/>
              <a:gd name="connsiteX2" fmla="*/ 327337 w 603769"/>
              <a:gd name="connsiteY2" fmla="*/ 1341015 h 1555332"/>
              <a:gd name="connsiteX3" fmla="*/ 305566 w 603769"/>
              <a:gd name="connsiteY3" fmla="*/ 1188615 h 1555332"/>
              <a:gd name="connsiteX4" fmla="*/ 599480 w 603769"/>
              <a:gd name="connsiteY4" fmla="*/ 1406330 h 1555332"/>
              <a:gd name="connsiteX5" fmla="*/ 479737 w 603769"/>
              <a:gd name="connsiteY5" fmla="*/ 1319244 h 1555332"/>
              <a:gd name="connsiteX6" fmla="*/ 468851 w 603769"/>
              <a:gd name="connsiteY6" fmla="*/ 1547844 h 1555332"/>
              <a:gd name="connsiteX7" fmla="*/ 403537 w 603769"/>
              <a:gd name="connsiteY7" fmla="*/ 1308358 h 1555332"/>
              <a:gd name="connsiteX8" fmla="*/ 272909 w 603769"/>
              <a:gd name="connsiteY8" fmla="*/ 1123301 h 1555332"/>
              <a:gd name="connsiteX9" fmla="*/ 272909 w 603769"/>
              <a:gd name="connsiteY9" fmla="*/ 1210387 h 1555332"/>
              <a:gd name="connsiteX10" fmla="*/ 33423 w 603769"/>
              <a:gd name="connsiteY10" fmla="*/ 252444 h 1555332"/>
              <a:gd name="connsiteX11" fmla="*/ 33423 w 603769"/>
              <a:gd name="connsiteY11" fmla="*/ 89158 h 155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769" h="1555332">
                <a:moveTo>
                  <a:pt x="33423" y="89158"/>
                </a:moveTo>
                <a:cubicBezTo>
                  <a:pt x="82409" y="294172"/>
                  <a:pt x="278351" y="1273887"/>
                  <a:pt x="327337" y="1482530"/>
                </a:cubicBezTo>
                <a:cubicBezTo>
                  <a:pt x="376323" y="1691173"/>
                  <a:pt x="330966" y="1390001"/>
                  <a:pt x="327337" y="1341015"/>
                </a:cubicBezTo>
                <a:cubicBezTo>
                  <a:pt x="323709" y="1292029"/>
                  <a:pt x="260209" y="1177729"/>
                  <a:pt x="305566" y="1188615"/>
                </a:cubicBezTo>
                <a:cubicBezTo>
                  <a:pt x="350923" y="1199501"/>
                  <a:pt x="570452" y="1384559"/>
                  <a:pt x="599480" y="1406330"/>
                </a:cubicBezTo>
                <a:cubicBezTo>
                  <a:pt x="628508" y="1428101"/>
                  <a:pt x="501509" y="1295658"/>
                  <a:pt x="479737" y="1319244"/>
                </a:cubicBezTo>
                <a:cubicBezTo>
                  <a:pt x="457966" y="1342830"/>
                  <a:pt x="481551" y="1549658"/>
                  <a:pt x="468851" y="1547844"/>
                </a:cubicBezTo>
                <a:cubicBezTo>
                  <a:pt x="456151" y="1546030"/>
                  <a:pt x="436194" y="1379115"/>
                  <a:pt x="403537" y="1308358"/>
                </a:cubicBezTo>
                <a:cubicBezTo>
                  <a:pt x="370880" y="1237601"/>
                  <a:pt x="294680" y="1139629"/>
                  <a:pt x="272909" y="1123301"/>
                </a:cubicBezTo>
                <a:cubicBezTo>
                  <a:pt x="251138" y="1106973"/>
                  <a:pt x="312823" y="1355530"/>
                  <a:pt x="272909" y="1210387"/>
                </a:cubicBezTo>
                <a:cubicBezTo>
                  <a:pt x="232995" y="1065244"/>
                  <a:pt x="73337" y="432058"/>
                  <a:pt x="33423" y="252444"/>
                </a:cubicBezTo>
                <a:cubicBezTo>
                  <a:pt x="-6491" y="72830"/>
                  <a:pt x="-15563" y="-115856"/>
                  <a:pt x="33423" y="89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7ADE70F2-316A-CF6A-BE05-1725839C9B85}"/>
              </a:ext>
            </a:extLst>
          </p:cNvPr>
          <p:cNvSpPr/>
          <p:nvPr/>
        </p:nvSpPr>
        <p:spPr>
          <a:xfrm>
            <a:off x="5191720" y="7890157"/>
            <a:ext cx="480776" cy="1518729"/>
          </a:xfrm>
          <a:custGeom>
            <a:avLst/>
            <a:gdLst>
              <a:gd name="connsiteX0" fmla="*/ 22537 w 480776"/>
              <a:gd name="connsiteY0" fmla="*/ 12872 h 1518729"/>
              <a:gd name="connsiteX1" fmla="*/ 447080 w 480776"/>
              <a:gd name="connsiteY1" fmla="*/ 1417129 h 1518729"/>
              <a:gd name="connsiteX2" fmla="*/ 414423 w 480776"/>
              <a:gd name="connsiteY2" fmla="*/ 1362700 h 1518729"/>
              <a:gd name="connsiteX3" fmla="*/ 98737 w 480776"/>
              <a:gd name="connsiteY3" fmla="*/ 992586 h 1518729"/>
              <a:gd name="connsiteX4" fmla="*/ 240251 w 480776"/>
              <a:gd name="connsiteY4" fmla="*/ 1123214 h 1518729"/>
              <a:gd name="connsiteX5" fmla="*/ 109623 w 480776"/>
              <a:gd name="connsiteY5" fmla="*/ 829300 h 1518729"/>
              <a:gd name="connsiteX6" fmla="*/ 283794 w 480776"/>
              <a:gd name="connsiteY6" fmla="*/ 1112329 h 1518729"/>
              <a:gd name="connsiteX7" fmla="*/ 229366 w 480776"/>
              <a:gd name="connsiteY7" fmla="*/ 894614 h 1518729"/>
              <a:gd name="connsiteX8" fmla="*/ 766 w 480776"/>
              <a:gd name="connsiteY8" fmla="*/ 578929 h 1518729"/>
              <a:gd name="connsiteX9" fmla="*/ 316451 w 480776"/>
              <a:gd name="connsiteY9" fmla="*/ 927272 h 1518729"/>
              <a:gd name="connsiteX10" fmla="*/ 164051 w 480776"/>
              <a:gd name="connsiteY10" fmla="*/ 731329 h 1518729"/>
              <a:gd name="connsiteX11" fmla="*/ 22537 w 480776"/>
              <a:gd name="connsiteY11" fmla="*/ 12872 h 151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0776" h="1518729">
                <a:moveTo>
                  <a:pt x="22537" y="12872"/>
                </a:moveTo>
                <a:cubicBezTo>
                  <a:pt x="69708" y="127172"/>
                  <a:pt x="447080" y="1417129"/>
                  <a:pt x="447080" y="1417129"/>
                </a:cubicBezTo>
                <a:cubicBezTo>
                  <a:pt x="512394" y="1642100"/>
                  <a:pt x="472480" y="1433457"/>
                  <a:pt x="414423" y="1362700"/>
                </a:cubicBezTo>
                <a:cubicBezTo>
                  <a:pt x="356366" y="1291943"/>
                  <a:pt x="127766" y="1032500"/>
                  <a:pt x="98737" y="992586"/>
                </a:cubicBezTo>
                <a:cubicBezTo>
                  <a:pt x="69708" y="952672"/>
                  <a:pt x="238437" y="1150428"/>
                  <a:pt x="240251" y="1123214"/>
                </a:cubicBezTo>
                <a:cubicBezTo>
                  <a:pt x="242065" y="1096000"/>
                  <a:pt x="102366" y="831114"/>
                  <a:pt x="109623" y="829300"/>
                </a:cubicBezTo>
                <a:cubicBezTo>
                  <a:pt x="116880" y="827486"/>
                  <a:pt x="263837" y="1101443"/>
                  <a:pt x="283794" y="1112329"/>
                </a:cubicBezTo>
                <a:cubicBezTo>
                  <a:pt x="303751" y="1123215"/>
                  <a:pt x="276537" y="983514"/>
                  <a:pt x="229366" y="894614"/>
                </a:cubicBezTo>
                <a:cubicBezTo>
                  <a:pt x="182195" y="805714"/>
                  <a:pt x="-13748" y="573486"/>
                  <a:pt x="766" y="578929"/>
                </a:cubicBezTo>
                <a:cubicBezTo>
                  <a:pt x="15280" y="584372"/>
                  <a:pt x="289237" y="901872"/>
                  <a:pt x="316451" y="927272"/>
                </a:cubicBezTo>
                <a:cubicBezTo>
                  <a:pt x="343665" y="952672"/>
                  <a:pt x="211222" y="883729"/>
                  <a:pt x="164051" y="731329"/>
                </a:cubicBezTo>
                <a:cubicBezTo>
                  <a:pt x="116880" y="578929"/>
                  <a:pt x="-24634" y="-101428"/>
                  <a:pt x="22537" y="12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71530F4C-0DFE-2D57-D812-02A48EB5F67A}"/>
              </a:ext>
            </a:extLst>
          </p:cNvPr>
          <p:cNvSpPr/>
          <p:nvPr/>
        </p:nvSpPr>
        <p:spPr>
          <a:xfrm>
            <a:off x="5863831" y="8751921"/>
            <a:ext cx="395478" cy="1718437"/>
          </a:xfrm>
          <a:custGeom>
            <a:avLst/>
            <a:gdLst>
              <a:gd name="connsiteX0" fmla="*/ 395455 w 395478"/>
              <a:gd name="connsiteY0" fmla="*/ 193 h 1718437"/>
              <a:gd name="connsiteX1" fmla="*/ 264826 w 395478"/>
              <a:gd name="connsiteY1" fmla="*/ 631565 h 1718437"/>
              <a:gd name="connsiteX2" fmla="*/ 232169 w 395478"/>
              <a:gd name="connsiteY2" fmla="*/ 1295593 h 1718437"/>
              <a:gd name="connsiteX3" fmla="*/ 232169 w 395478"/>
              <a:gd name="connsiteY3" fmla="*/ 1088765 h 1718437"/>
              <a:gd name="connsiteX4" fmla="*/ 221283 w 395478"/>
              <a:gd name="connsiteY4" fmla="*/ 1709250 h 1718437"/>
              <a:gd name="connsiteX5" fmla="*/ 232169 w 395478"/>
              <a:gd name="connsiteY5" fmla="*/ 1437108 h 1718437"/>
              <a:gd name="connsiteX6" fmla="*/ 221283 w 395478"/>
              <a:gd name="connsiteY6" fmla="*/ 1121422 h 1718437"/>
              <a:gd name="connsiteX7" fmla="*/ 101540 w 395478"/>
              <a:gd name="connsiteY7" fmla="*/ 707765 h 1718437"/>
              <a:gd name="connsiteX8" fmla="*/ 3569 w 395478"/>
              <a:gd name="connsiteY8" fmla="*/ 424736 h 1718437"/>
              <a:gd name="connsiteX9" fmla="*/ 232169 w 395478"/>
              <a:gd name="connsiteY9" fmla="*/ 947250 h 1718437"/>
              <a:gd name="connsiteX10" fmla="*/ 199512 w 395478"/>
              <a:gd name="connsiteY10" fmla="*/ 707765 h 1718437"/>
              <a:gd name="connsiteX11" fmla="*/ 145083 w 395478"/>
              <a:gd name="connsiteY11" fmla="*/ 435622 h 1718437"/>
              <a:gd name="connsiteX12" fmla="*/ 286598 w 395478"/>
              <a:gd name="connsiteY12" fmla="*/ 762193 h 1718437"/>
              <a:gd name="connsiteX13" fmla="*/ 253940 w 395478"/>
              <a:gd name="connsiteY13" fmla="*/ 566250 h 1718437"/>
              <a:gd name="connsiteX14" fmla="*/ 395455 w 395478"/>
              <a:gd name="connsiteY14" fmla="*/ 193 h 171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5478" h="1718437">
                <a:moveTo>
                  <a:pt x="395455" y="193"/>
                </a:moveTo>
                <a:cubicBezTo>
                  <a:pt x="397269" y="11079"/>
                  <a:pt x="292040" y="415665"/>
                  <a:pt x="264826" y="631565"/>
                </a:cubicBezTo>
                <a:cubicBezTo>
                  <a:pt x="237612" y="847465"/>
                  <a:pt x="237612" y="1219393"/>
                  <a:pt x="232169" y="1295593"/>
                </a:cubicBezTo>
                <a:cubicBezTo>
                  <a:pt x="226726" y="1371793"/>
                  <a:pt x="233983" y="1019822"/>
                  <a:pt x="232169" y="1088765"/>
                </a:cubicBezTo>
                <a:cubicBezTo>
                  <a:pt x="230355" y="1157708"/>
                  <a:pt x="221283" y="1651193"/>
                  <a:pt x="221283" y="1709250"/>
                </a:cubicBezTo>
                <a:cubicBezTo>
                  <a:pt x="221283" y="1767307"/>
                  <a:pt x="232169" y="1535079"/>
                  <a:pt x="232169" y="1437108"/>
                </a:cubicBezTo>
                <a:cubicBezTo>
                  <a:pt x="232169" y="1339137"/>
                  <a:pt x="243054" y="1242979"/>
                  <a:pt x="221283" y="1121422"/>
                </a:cubicBezTo>
                <a:cubicBezTo>
                  <a:pt x="199512" y="999865"/>
                  <a:pt x="137826" y="823879"/>
                  <a:pt x="101540" y="707765"/>
                </a:cubicBezTo>
                <a:cubicBezTo>
                  <a:pt x="65254" y="591651"/>
                  <a:pt x="-18203" y="384822"/>
                  <a:pt x="3569" y="424736"/>
                </a:cubicBezTo>
                <a:cubicBezTo>
                  <a:pt x="25340" y="464650"/>
                  <a:pt x="199512" y="900079"/>
                  <a:pt x="232169" y="947250"/>
                </a:cubicBezTo>
                <a:cubicBezTo>
                  <a:pt x="264826" y="994421"/>
                  <a:pt x="214026" y="793036"/>
                  <a:pt x="199512" y="707765"/>
                </a:cubicBezTo>
                <a:cubicBezTo>
                  <a:pt x="184998" y="622494"/>
                  <a:pt x="130569" y="426551"/>
                  <a:pt x="145083" y="435622"/>
                </a:cubicBezTo>
                <a:cubicBezTo>
                  <a:pt x="159597" y="444693"/>
                  <a:pt x="268455" y="740422"/>
                  <a:pt x="286598" y="762193"/>
                </a:cubicBezTo>
                <a:cubicBezTo>
                  <a:pt x="304741" y="783964"/>
                  <a:pt x="232169" y="691436"/>
                  <a:pt x="253940" y="566250"/>
                </a:cubicBezTo>
                <a:cubicBezTo>
                  <a:pt x="275711" y="441064"/>
                  <a:pt x="393641" y="-10693"/>
                  <a:pt x="395455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92BEE36B-9780-463A-1DF0-A9F30EBD81D0}"/>
              </a:ext>
            </a:extLst>
          </p:cNvPr>
          <p:cNvSpPr/>
          <p:nvPr/>
        </p:nvSpPr>
        <p:spPr>
          <a:xfrm>
            <a:off x="7148377" y="4982464"/>
            <a:ext cx="45657" cy="138176"/>
          </a:xfrm>
          <a:custGeom>
            <a:avLst/>
            <a:gdLst>
              <a:gd name="connsiteX0" fmla="*/ 199 w 45657"/>
              <a:gd name="connsiteY0" fmla="*/ 0 h 138176"/>
              <a:gd name="connsiteX1" fmla="*/ 28647 w 45657"/>
              <a:gd name="connsiteY1" fmla="*/ 69088 h 138176"/>
              <a:gd name="connsiteX2" fmla="*/ 32711 w 45657"/>
              <a:gd name="connsiteY2" fmla="*/ 138176 h 138176"/>
              <a:gd name="connsiteX3" fmla="*/ 44903 w 45657"/>
              <a:gd name="connsiteY3" fmla="*/ 69088 h 138176"/>
              <a:gd name="connsiteX4" fmla="*/ 199 w 45657"/>
              <a:gd name="connsiteY4" fmla="*/ 0 h 1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57" h="138176">
                <a:moveTo>
                  <a:pt x="199" y="0"/>
                </a:moveTo>
                <a:cubicBezTo>
                  <a:pt x="-2510" y="0"/>
                  <a:pt x="23228" y="46059"/>
                  <a:pt x="28647" y="69088"/>
                </a:cubicBezTo>
                <a:cubicBezTo>
                  <a:pt x="34066" y="92117"/>
                  <a:pt x="30002" y="138176"/>
                  <a:pt x="32711" y="138176"/>
                </a:cubicBezTo>
                <a:cubicBezTo>
                  <a:pt x="35420" y="138176"/>
                  <a:pt x="48967" y="89408"/>
                  <a:pt x="44903" y="69088"/>
                </a:cubicBezTo>
                <a:cubicBezTo>
                  <a:pt x="40839" y="48768"/>
                  <a:pt x="2908" y="0"/>
                  <a:pt x="19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595F25CA-EB12-92DA-C954-71A644E0218E}"/>
              </a:ext>
            </a:extLst>
          </p:cNvPr>
          <p:cNvSpPr/>
          <p:nvPr/>
        </p:nvSpPr>
        <p:spPr>
          <a:xfrm>
            <a:off x="7359217" y="4966158"/>
            <a:ext cx="37315" cy="138336"/>
          </a:xfrm>
          <a:custGeom>
            <a:avLst/>
            <a:gdLst>
              <a:gd name="connsiteX0" fmla="*/ 37263 w 37315"/>
              <a:gd name="connsiteY0" fmla="*/ 50 h 138336"/>
              <a:gd name="connsiteX1" fmla="*/ 8815 w 37315"/>
              <a:gd name="connsiteY1" fmla="*/ 81330 h 138336"/>
              <a:gd name="connsiteX2" fmla="*/ 8815 w 37315"/>
              <a:gd name="connsiteY2" fmla="*/ 138226 h 138336"/>
              <a:gd name="connsiteX3" fmla="*/ 687 w 37315"/>
              <a:gd name="connsiteY3" fmla="*/ 93522 h 138336"/>
              <a:gd name="connsiteX4" fmla="*/ 37263 w 37315"/>
              <a:gd name="connsiteY4" fmla="*/ 50 h 1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15" h="138336">
                <a:moveTo>
                  <a:pt x="37263" y="50"/>
                </a:moveTo>
                <a:cubicBezTo>
                  <a:pt x="38618" y="-1982"/>
                  <a:pt x="13556" y="58301"/>
                  <a:pt x="8815" y="81330"/>
                </a:cubicBezTo>
                <a:cubicBezTo>
                  <a:pt x="4074" y="104359"/>
                  <a:pt x="10170" y="136194"/>
                  <a:pt x="8815" y="138226"/>
                </a:cubicBezTo>
                <a:cubicBezTo>
                  <a:pt x="7460" y="140258"/>
                  <a:pt x="-2700" y="113842"/>
                  <a:pt x="687" y="93522"/>
                </a:cubicBezTo>
                <a:cubicBezTo>
                  <a:pt x="4074" y="73202"/>
                  <a:pt x="35908" y="2082"/>
                  <a:pt x="37263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4FFC3DDB-6E9A-312A-5EDA-8D87E5462996}"/>
              </a:ext>
            </a:extLst>
          </p:cNvPr>
          <p:cNvSpPr/>
          <p:nvPr/>
        </p:nvSpPr>
        <p:spPr>
          <a:xfrm>
            <a:off x="6871924" y="4420695"/>
            <a:ext cx="28764" cy="383045"/>
          </a:xfrm>
          <a:custGeom>
            <a:avLst/>
            <a:gdLst>
              <a:gd name="connsiteX0" fmla="*/ 28748 w 28764"/>
              <a:gd name="connsiteY0" fmla="*/ 937 h 383045"/>
              <a:gd name="connsiteX1" fmla="*/ 4364 w 28764"/>
              <a:gd name="connsiteY1" fmla="*/ 265097 h 383045"/>
              <a:gd name="connsiteX2" fmla="*/ 300 w 28764"/>
              <a:gd name="connsiteY2" fmla="*/ 382953 h 383045"/>
              <a:gd name="connsiteX3" fmla="*/ 300 w 28764"/>
              <a:gd name="connsiteY3" fmla="*/ 248841 h 383045"/>
              <a:gd name="connsiteX4" fmla="*/ 300 w 28764"/>
              <a:gd name="connsiteY4" fmla="*/ 179753 h 383045"/>
              <a:gd name="connsiteX5" fmla="*/ 28748 w 28764"/>
              <a:gd name="connsiteY5" fmla="*/ 937 h 38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64" h="383045">
                <a:moveTo>
                  <a:pt x="28748" y="937"/>
                </a:moveTo>
                <a:cubicBezTo>
                  <a:pt x="29425" y="15161"/>
                  <a:pt x="9105" y="201428"/>
                  <a:pt x="4364" y="265097"/>
                </a:cubicBezTo>
                <a:cubicBezTo>
                  <a:pt x="-377" y="328766"/>
                  <a:pt x="977" y="385662"/>
                  <a:pt x="300" y="382953"/>
                </a:cubicBezTo>
                <a:cubicBezTo>
                  <a:pt x="-377" y="380244"/>
                  <a:pt x="300" y="248841"/>
                  <a:pt x="300" y="248841"/>
                </a:cubicBezTo>
                <a:cubicBezTo>
                  <a:pt x="300" y="214974"/>
                  <a:pt x="-377" y="221070"/>
                  <a:pt x="300" y="179753"/>
                </a:cubicBezTo>
                <a:cubicBezTo>
                  <a:pt x="977" y="138436"/>
                  <a:pt x="28071" y="-13287"/>
                  <a:pt x="28748" y="9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CD324E18-7C91-6CA7-9D57-C7441C6CA314}"/>
              </a:ext>
            </a:extLst>
          </p:cNvPr>
          <p:cNvSpPr/>
          <p:nvPr/>
        </p:nvSpPr>
        <p:spPr>
          <a:xfrm>
            <a:off x="7582232" y="4677475"/>
            <a:ext cx="314243" cy="244660"/>
          </a:xfrm>
          <a:custGeom>
            <a:avLst/>
            <a:gdLst>
              <a:gd name="connsiteX0" fmla="*/ 314120 w 314243"/>
              <a:gd name="connsiteY0" fmla="*/ 189 h 244660"/>
              <a:gd name="connsiteX1" fmla="*/ 123112 w 314243"/>
              <a:gd name="connsiteY1" fmla="*/ 138365 h 244660"/>
              <a:gd name="connsiteX2" fmla="*/ 1192 w 314243"/>
              <a:gd name="connsiteY2" fmla="*/ 244029 h 244660"/>
              <a:gd name="connsiteX3" fmla="*/ 66216 w 314243"/>
              <a:gd name="connsiteY3" fmla="*/ 179005 h 244660"/>
              <a:gd name="connsiteX4" fmla="*/ 151560 w 314243"/>
              <a:gd name="connsiteY4" fmla="*/ 109917 h 244660"/>
              <a:gd name="connsiteX5" fmla="*/ 314120 w 314243"/>
              <a:gd name="connsiteY5" fmla="*/ 189 h 244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4243" h="244660">
                <a:moveTo>
                  <a:pt x="314120" y="189"/>
                </a:moveTo>
                <a:cubicBezTo>
                  <a:pt x="309379" y="4930"/>
                  <a:pt x="175267" y="97725"/>
                  <a:pt x="123112" y="138365"/>
                </a:cubicBezTo>
                <a:cubicBezTo>
                  <a:pt x="70957" y="179005"/>
                  <a:pt x="10675" y="237256"/>
                  <a:pt x="1192" y="244029"/>
                </a:cubicBezTo>
                <a:cubicBezTo>
                  <a:pt x="-8291" y="250802"/>
                  <a:pt x="41155" y="201357"/>
                  <a:pt x="66216" y="179005"/>
                </a:cubicBezTo>
                <a:cubicBezTo>
                  <a:pt x="91277" y="156653"/>
                  <a:pt x="117016" y="139042"/>
                  <a:pt x="151560" y="109917"/>
                </a:cubicBezTo>
                <a:cubicBezTo>
                  <a:pt x="186104" y="80792"/>
                  <a:pt x="318861" y="-4552"/>
                  <a:pt x="314120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35C2808D-56B5-4CAC-4494-E0DA3E82DBA5}"/>
              </a:ext>
            </a:extLst>
          </p:cNvPr>
          <p:cNvSpPr/>
          <p:nvPr/>
        </p:nvSpPr>
        <p:spPr>
          <a:xfrm>
            <a:off x="7327747" y="4771120"/>
            <a:ext cx="373655" cy="30277"/>
          </a:xfrm>
          <a:custGeom>
            <a:avLst/>
            <a:gdLst>
              <a:gd name="connsiteX0" fmla="*/ 3709 w 373655"/>
              <a:gd name="connsiteY0" fmla="*/ 28464 h 30277"/>
              <a:gd name="connsiteX1" fmla="*/ 369469 w 373655"/>
              <a:gd name="connsiteY1" fmla="*/ 16 h 30277"/>
              <a:gd name="connsiteX2" fmla="*/ 190653 w 373655"/>
              <a:gd name="connsiteY2" fmla="*/ 24400 h 30277"/>
              <a:gd name="connsiteX3" fmla="*/ 3709 w 373655"/>
              <a:gd name="connsiteY3" fmla="*/ 28464 h 3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655" h="30277">
                <a:moveTo>
                  <a:pt x="3709" y="28464"/>
                </a:moveTo>
                <a:cubicBezTo>
                  <a:pt x="33512" y="24400"/>
                  <a:pt x="338312" y="693"/>
                  <a:pt x="369469" y="16"/>
                </a:cubicBezTo>
                <a:cubicBezTo>
                  <a:pt x="400626" y="-661"/>
                  <a:pt x="249581" y="19659"/>
                  <a:pt x="190653" y="24400"/>
                </a:cubicBezTo>
                <a:cubicBezTo>
                  <a:pt x="131725" y="29141"/>
                  <a:pt x="-26094" y="32528"/>
                  <a:pt x="3709" y="284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170A10F1-9A04-0548-2EAA-56403CBA9FD4}"/>
              </a:ext>
            </a:extLst>
          </p:cNvPr>
          <p:cNvSpPr/>
          <p:nvPr/>
        </p:nvSpPr>
        <p:spPr>
          <a:xfrm>
            <a:off x="7058873" y="4762758"/>
            <a:ext cx="381679" cy="169550"/>
          </a:xfrm>
          <a:custGeom>
            <a:avLst/>
            <a:gdLst>
              <a:gd name="connsiteX0" fmla="*/ 295 w 381679"/>
              <a:gd name="connsiteY0" fmla="*/ 250 h 169550"/>
              <a:gd name="connsiteX1" fmla="*/ 361991 w 381679"/>
              <a:gd name="connsiteY1" fmla="*/ 162810 h 169550"/>
              <a:gd name="connsiteX2" fmla="*/ 301031 w 381679"/>
              <a:gd name="connsiteY2" fmla="*/ 126234 h 169550"/>
              <a:gd name="connsiteX3" fmla="*/ 295 w 381679"/>
              <a:gd name="connsiteY3" fmla="*/ 250 h 16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679" h="169550">
                <a:moveTo>
                  <a:pt x="295" y="250"/>
                </a:moveTo>
                <a:cubicBezTo>
                  <a:pt x="10455" y="6346"/>
                  <a:pt x="311868" y="141813"/>
                  <a:pt x="361991" y="162810"/>
                </a:cubicBezTo>
                <a:cubicBezTo>
                  <a:pt x="412114" y="183807"/>
                  <a:pt x="357250" y="151295"/>
                  <a:pt x="301031" y="126234"/>
                </a:cubicBezTo>
                <a:cubicBezTo>
                  <a:pt x="244812" y="101173"/>
                  <a:pt x="-9865" y="-5846"/>
                  <a:pt x="295" y="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4649BC42-FDC8-AA25-6AB3-AD7D2007A1CD}"/>
              </a:ext>
            </a:extLst>
          </p:cNvPr>
          <p:cNvSpPr/>
          <p:nvPr/>
        </p:nvSpPr>
        <p:spPr>
          <a:xfrm>
            <a:off x="5226299" y="4575730"/>
            <a:ext cx="69333" cy="191358"/>
          </a:xfrm>
          <a:custGeom>
            <a:avLst/>
            <a:gdLst>
              <a:gd name="connsiteX0" fmla="*/ 69093 w 69333"/>
              <a:gd name="connsiteY0" fmla="*/ 334 h 191358"/>
              <a:gd name="connsiteX1" fmla="*/ 24389 w 69333"/>
              <a:gd name="connsiteY1" fmla="*/ 73486 h 191358"/>
              <a:gd name="connsiteX2" fmla="*/ 48773 w 69333"/>
              <a:gd name="connsiteY2" fmla="*/ 89742 h 191358"/>
              <a:gd name="connsiteX3" fmla="*/ 69093 w 69333"/>
              <a:gd name="connsiteY3" fmla="*/ 191342 h 191358"/>
              <a:gd name="connsiteX4" fmla="*/ 40645 w 69333"/>
              <a:gd name="connsiteY4" fmla="*/ 97870 h 191358"/>
              <a:gd name="connsiteX5" fmla="*/ 5 w 69333"/>
              <a:gd name="connsiteY5" fmla="*/ 110062 h 191358"/>
              <a:gd name="connsiteX6" fmla="*/ 69093 w 69333"/>
              <a:gd name="connsiteY6" fmla="*/ 334 h 19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33" h="191358">
                <a:moveTo>
                  <a:pt x="69093" y="334"/>
                </a:moveTo>
                <a:cubicBezTo>
                  <a:pt x="73157" y="-5762"/>
                  <a:pt x="24389" y="73486"/>
                  <a:pt x="24389" y="73486"/>
                </a:cubicBezTo>
                <a:cubicBezTo>
                  <a:pt x="21002" y="88387"/>
                  <a:pt x="41322" y="70099"/>
                  <a:pt x="48773" y="89742"/>
                </a:cubicBezTo>
                <a:cubicBezTo>
                  <a:pt x="56224" y="109385"/>
                  <a:pt x="70448" y="189987"/>
                  <a:pt x="69093" y="191342"/>
                </a:cubicBezTo>
                <a:cubicBezTo>
                  <a:pt x="67738" y="192697"/>
                  <a:pt x="52160" y="111417"/>
                  <a:pt x="40645" y="97870"/>
                </a:cubicBezTo>
                <a:cubicBezTo>
                  <a:pt x="29130" y="84323"/>
                  <a:pt x="682" y="124286"/>
                  <a:pt x="5" y="110062"/>
                </a:cubicBezTo>
                <a:cubicBezTo>
                  <a:pt x="-672" y="95838"/>
                  <a:pt x="65029" y="6430"/>
                  <a:pt x="69093" y="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351BD77F-70E6-D856-AC67-04B6FC709613}"/>
              </a:ext>
            </a:extLst>
          </p:cNvPr>
          <p:cNvSpPr/>
          <p:nvPr/>
        </p:nvSpPr>
        <p:spPr>
          <a:xfrm>
            <a:off x="6209862" y="4354102"/>
            <a:ext cx="70404" cy="386043"/>
          </a:xfrm>
          <a:custGeom>
            <a:avLst/>
            <a:gdLst>
              <a:gd name="connsiteX0" fmla="*/ 70288 w 70404"/>
              <a:gd name="connsiteY0" fmla="*/ 5173 h 386043"/>
              <a:gd name="connsiteX1" fmla="*/ 41713 w 70404"/>
              <a:gd name="connsiteY1" fmla="*/ 373473 h 386043"/>
              <a:gd name="connsiteX2" fmla="*/ 51238 w 70404"/>
              <a:gd name="connsiteY2" fmla="*/ 287748 h 386043"/>
              <a:gd name="connsiteX3" fmla="*/ 51238 w 70404"/>
              <a:gd name="connsiteY3" fmla="*/ 163923 h 386043"/>
              <a:gd name="connsiteX4" fmla="*/ 438 w 70404"/>
              <a:gd name="connsiteY4" fmla="*/ 240123 h 386043"/>
              <a:gd name="connsiteX5" fmla="*/ 29013 w 70404"/>
              <a:gd name="connsiteY5" fmla="*/ 160748 h 386043"/>
              <a:gd name="connsiteX6" fmla="*/ 70288 w 70404"/>
              <a:gd name="connsiteY6" fmla="*/ 5173 h 38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404" h="386043">
                <a:moveTo>
                  <a:pt x="70288" y="5173"/>
                </a:moveTo>
                <a:cubicBezTo>
                  <a:pt x="72405" y="40627"/>
                  <a:pt x="44888" y="326377"/>
                  <a:pt x="41713" y="373473"/>
                </a:cubicBezTo>
                <a:cubicBezTo>
                  <a:pt x="38538" y="420569"/>
                  <a:pt x="49650" y="322673"/>
                  <a:pt x="51238" y="287748"/>
                </a:cubicBezTo>
                <a:cubicBezTo>
                  <a:pt x="52826" y="252823"/>
                  <a:pt x="59705" y="171861"/>
                  <a:pt x="51238" y="163923"/>
                </a:cubicBezTo>
                <a:cubicBezTo>
                  <a:pt x="42771" y="155986"/>
                  <a:pt x="4142" y="240652"/>
                  <a:pt x="438" y="240123"/>
                </a:cubicBezTo>
                <a:cubicBezTo>
                  <a:pt x="-3266" y="239594"/>
                  <a:pt x="17371" y="194615"/>
                  <a:pt x="29013" y="160748"/>
                </a:cubicBezTo>
                <a:cubicBezTo>
                  <a:pt x="40655" y="126881"/>
                  <a:pt x="68171" y="-30281"/>
                  <a:pt x="70288" y="5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BC7360F6-0AE1-E3CC-7EFC-FF8DE3DF1ACA}"/>
              </a:ext>
            </a:extLst>
          </p:cNvPr>
          <p:cNvSpPr/>
          <p:nvPr/>
        </p:nvSpPr>
        <p:spPr>
          <a:xfrm>
            <a:off x="5753058" y="4612870"/>
            <a:ext cx="427836" cy="96297"/>
          </a:xfrm>
          <a:custGeom>
            <a:avLst/>
            <a:gdLst>
              <a:gd name="connsiteX0" fmla="*/ 254042 w 427836"/>
              <a:gd name="connsiteY0" fmla="*/ 405 h 96297"/>
              <a:gd name="connsiteX1" fmla="*/ 371517 w 427836"/>
              <a:gd name="connsiteY1" fmla="*/ 48030 h 96297"/>
              <a:gd name="connsiteX2" fmla="*/ 250867 w 427836"/>
              <a:gd name="connsiteY2" fmla="*/ 95655 h 96297"/>
              <a:gd name="connsiteX3" fmla="*/ 279442 w 427836"/>
              <a:gd name="connsiteY3" fmla="*/ 76605 h 96297"/>
              <a:gd name="connsiteX4" fmla="*/ 42 w 427836"/>
              <a:gd name="connsiteY4" fmla="*/ 92480 h 96297"/>
              <a:gd name="connsiteX5" fmla="*/ 301667 w 427836"/>
              <a:gd name="connsiteY5" fmla="*/ 70255 h 96297"/>
              <a:gd name="connsiteX6" fmla="*/ 425492 w 427836"/>
              <a:gd name="connsiteY6" fmla="*/ 44855 h 96297"/>
              <a:gd name="connsiteX7" fmla="*/ 381042 w 427836"/>
              <a:gd name="connsiteY7" fmla="*/ 48030 h 96297"/>
              <a:gd name="connsiteX8" fmla="*/ 358817 w 427836"/>
              <a:gd name="connsiteY8" fmla="*/ 25805 h 96297"/>
              <a:gd name="connsiteX9" fmla="*/ 254042 w 427836"/>
              <a:gd name="connsiteY9" fmla="*/ 405 h 96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7836" h="96297">
                <a:moveTo>
                  <a:pt x="254042" y="405"/>
                </a:moveTo>
                <a:cubicBezTo>
                  <a:pt x="256159" y="4109"/>
                  <a:pt x="372046" y="32155"/>
                  <a:pt x="371517" y="48030"/>
                </a:cubicBezTo>
                <a:cubicBezTo>
                  <a:pt x="370988" y="63905"/>
                  <a:pt x="266213" y="90892"/>
                  <a:pt x="250867" y="95655"/>
                </a:cubicBezTo>
                <a:cubicBezTo>
                  <a:pt x="235521" y="100418"/>
                  <a:pt x="321246" y="77134"/>
                  <a:pt x="279442" y="76605"/>
                </a:cubicBezTo>
                <a:cubicBezTo>
                  <a:pt x="237638" y="76076"/>
                  <a:pt x="-3662" y="93538"/>
                  <a:pt x="42" y="92480"/>
                </a:cubicBezTo>
                <a:cubicBezTo>
                  <a:pt x="3746" y="91422"/>
                  <a:pt x="230759" y="78193"/>
                  <a:pt x="301667" y="70255"/>
                </a:cubicBezTo>
                <a:cubicBezTo>
                  <a:pt x="372575" y="62318"/>
                  <a:pt x="412263" y="48559"/>
                  <a:pt x="425492" y="44855"/>
                </a:cubicBezTo>
                <a:cubicBezTo>
                  <a:pt x="438721" y="41151"/>
                  <a:pt x="392155" y="51205"/>
                  <a:pt x="381042" y="48030"/>
                </a:cubicBezTo>
                <a:cubicBezTo>
                  <a:pt x="369929" y="44855"/>
                  <a:pt x="374692" y="32155"/>
                  <a:pt x="358817" y="25805"/>
                </a:cubicBezTo>
                <a:cubicBezTo>
                  <a:pt x="342942" y="19455"/>
                  <a:pt x="251925" y="-3299"/>
                  <a:pt x="254042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127D5AC3-716A-3183-2AA4-3229F2DFE2DB}"/>
              </a:ext>
            </a:extLst>
          </p:cNvPr>
          <p:cNvSpPr/>
          <p:nvPr/>
        </p:nvSpPr>
        <p:spPr>
          <a:xfrm>
            <a:off x="5451475" y="4692565"/>
            <a:ext cx="523835" cy="69935"/>
          </a:xfrm>
          <a:custGeom>
            <a:avLst/>
            <a:gdLst>
              <a:gd name="connsiteX0" fmla="*/ 0 w 523835"/>
              <a:gd name="connsiteY0" fmla="*/ 12785 h 69935"/>
              <a:gd name="connsiteX1" fmla="*/ 504825 w 523835"/>
              <a:gd name="connsiteY1" fmla="*/ 85 h 69935"/>
              <a:gd name="connsiteX2" fmla="*/ 425450 w 523835"/>
              <a:gd name="connsiteY2" fmla="*/ 15960 h 69935"/>
              <a:gd name="connsiteX3" fmla="*/ 161925 w 523835"/>
              <a:gd name="connsiteY3" fmla="*/ 69935 h 69935"/>
              <a:gd name="connsiteX4" fmla="*/ 434975 w 523835"/>
              <a:gd name="connsiteY4" fmla="*/ 3260 h 69935"/>
              <a:gd name="connsiteX5" fmla="*/ 314325 w 523835"/>
              <a:gd name="connsiteY5" fmla="*/ 9610 h 69935"/>
              <a:gd name="connsiteX6" fmla="*/ 225425 w 523835"/>
              <a:gd name="connsiteY6" fmla="*/ 12785 h 69935"/>
              <a:gd name="connsiteX7" fmla="*/ 0 w 523835"/>
              <a:gd name="connsiteY7" fmla="*/ 12785 h 6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35" h="69935">
                <a:moveTo>
                  <a:pt x="0" y="12785"/>
                </a:moveTo>
                <a:lnTo>
                  <a:pt x="504825" y="85"/>
                </a:lnTo>
                <a:cubicBezTo>
                  <a:pt x="575733" y="614"/>
                  <a:pt x="425450" y="15960"/>
                  <a:pt x="425450" y="15960"/>
                </a:cubicBezTo>
                <a:lnTo>
                  <a:pt x="161925" y="69935"/>
                </a:lnTo>
                <a:cubicBezTo>
                  <a:pt x="163513" y="67818"/>
                  <a:pt x="409575" y="13314"/>
                  <a:pt x="434975" y="3260"/>
                </a:cubicBezTo>
                <a:cubicBezTo>
                  <a:pt x="460375" y="-6794"/>
                  <a:pt x="314325" y="9610"/>
                  <a:pt x="314325" y="9610"/>
                </a:cubicBezTo>
                <a:lnTo>
                  <a:pt x="225425" y="12785"/>
                </a:lnTo>
                <a:lnTo>
                  <a:pt x="0" y="1278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9ABDAB8F-1809-369A-A56B-21AC26FEB705}"/>
              </a:ext>
            </a:extLst>
          </p:cNvPr>
          <p:cNvSpPr/>
          <p:nvPr/>
        </p:nvSpPr>
        <p:spPr>
          <a:xfrm>
            <a:off x="5604742" y="4927585"/>
            <a:ext cx="43610" cy="108009"/>
          </a:xfrm>
          <a:custGeom>
            <a:avLst/>
            <a:gdLst>
              <a:gd name="connsiteX0" fmla="*/ 43583 w 43610"/>
              <a:gd name="connsiteY0" fmla="*/ 15 h 108009"/>
              <a:gd name="connsiteX1" fmla="*/ 8658 w 43610"/>
              <a:gd name="connsiteY1" fmla="*/ 73040 h 108009"/>
              <a:gd name="connsiteX2" fmla="*/ 8658 w 43610"/>
              <a:gd name="connsiteY2" fmla="*/ 107965 h 108009"/>
              <a:gd name="connsiteX3" fmla="*/ 2308 w 43610"/>
              <a:gd name="connsiteY3" fmla="*/ 66690 h 108009"/>
              <a:gd name="connsiteX4" fmla="*/ 43583 w 43610"/>
              <a:gd name="connsiteY4" fmla="*/ 15 h 108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10" h="108009">
                <a:moveTo>
                  <a:pt x="43583" y="15"/>
                </a:moveTo>
                <a:cubicBezTo>
                  <a:pt x="44641" y="1073"/>
                  <a:pt x="14479" y="55048"/>
                  <a:pt x="8658" y="73040"/>
                </a:cubicBezTo>
                <a:cubicBezTo>
                  <a:pt x="2837" y="91032"/>
                  <a:pt x="9716" y="109023"/>
                  <a:pt x="8658" y="107965"/>
                </a:cubicBezTo>
                <a:cubicBezTo>
                  <a:pt x="7600" y="106907"/>
                  <a:pt x="-5100" y="82036"/>
                  <a:pt x="2308" y="66690"/>
                </a:cubicBezTo>
                <a:cubicBezTo>
                  <a:pt x="9716" y="51344"/>
                  <a:pt x="42525" y="-1043"/>
                  <a:pt x="43583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DF768523-0F14-ADE5-5997-64C2061BCD58}"/>
              </a:ext>
            </a:extLst>
          </p:cNvPr>
          <p:cNvSpPr/>
          <p:nvPr/>
        </p:nvSpPr>
        <p:spPr>
          <a:xfrm>
            <a:off x="5899075" y="5060950"/>
            <a:ext cx="35904" cy="85725"/>
          </a:xfrm>
          <a:custGeom>
            <a:avLst/>
            <a:gdLst>
              <a:gd name="connsiteX0" fmla="*/ 75 w 35904"/>
              <a:gd name="connsiteY0" fmla="*/ 0 h 85725"/>
              <a:gd name="connsiteX1" fmla="*/ 25475 w 35904"/>
              <a:gd name="connsiteY1" fmla="*/ 57150 h 85725"/>
              <a:gd name="connsiteX2" fmla="*/ 19125 w 35904"/>
              <a:gd name="connsiteY2" fmla="*/ 85725 h 85725"/>
              <a:gd name="connsiteX3" fmla="*/ 35000 w 35904"/>
              <a:gd name="connsiteY3" fmla="*/ 57150 h 85725"/>
              <a:gd name="connsiteX4" fmla="*/ 75 w 35904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04" h="85725">
                <a:moveTo>
                  <a:pt x="75" y="0"/>
                </a:moveTo>
                <a:cubicBezTo>
                  <a:pt x="-1512" y="0"/>
                  <a:pt x="22300" y="42863"/>
                  <a:pt x="25475" y="57150"/>
                </a:cubicBezTo>
                <a:cubicBezTo>
                  <a:pt x="28650" y="71437"/>
                  <a:pt x="17538" y="85725"/>
                  <a:pt x="19125" y="85725"/>
                </a:cubicBezTo>
                <a:cubicBezTo>
                  <a:pt x="20712" y="85725"/>
                  <a:pt x="40292" y="69850"/>
                  <a:pt x="35000" y="57150"/>
                </a:cubicBezTo>
                <a:cubicBezTo>
                  <a:pt x="29708" y="44450"/>
                  <a:pt x="1662" y="0"/>
                  <a:pt x="7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84D9729B-2E4F-BB8B-2EBA-AF7C9CF97683}"/>
              </a:ext>
            </a:extLst>
          </p:cNvPr>
          <p:cNvSpPr/>
          <p:nvPr/>
        </p:nvSpPr>
        <p:spPr>
          <a:xfrm>
            <a:off x="6959256" y="5932817"/>
            <a:ext cx="84189" cy="163191"/>
          </a:xfrm>
          <a:custGeom>
            <a:avLst/>
            <a:gdLst>
              <a:gd name="connsiteX0" fmla="*/ 344 w 84189"/>
              <a:gd name="connsiteY0" fmla="*/ 1258 h 163191"/>
              <a:gd name="connsiteX1" fmla="*/ 79719 w 84189"/>
              <a:gd name="connsiteY1" fmla="*/ 140958 h 163191"/>
              <a:gd name="connsiteX2" fmla="*/ 67019 w 84189"/>
              <a:gd name="connsiteY2" fmla="*/ 121908 h 163191"/>
              <a:gd name="connsiteX3" fmla="*/ 6694 w 84189"/>
              <a:gd name="connsiteY3" fmla="*/ 163183 h 163191"/>
              <a:gd name="connsiteX4" fmla="*/ 67019 w 84189"/>
              <a:gd name="connsiteY4" fmla="*/ 125083 h 163191"/>
              <a:gd name="connsiteX5" fmla="*/ 51144 w 84189"/>
              <a:gd name="connsiteY5" fmla="*/ 74283 h 163191"/>
              <a:gd name="connsiteX6" fmla="*/ 344 w 84189"/>
              <a:gd name="connsiteY6" fmla="*/ 1258 h 16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189" h="163191">
                <a:moveTo>
                  <a:pt x="344" y="1258"/>
                </a:moveTo>
                <a:cubicBezTo>
                  <a:pt x="5106" y="12370"/>
                  <a:pt x="79719" y="140958"/>
                  <a:pt x="79719" y="140958"/>
                </a:cubicBezTo>
                <a:cubicBezTo>
                  <a:pt x="90831" y="161066"/>
                  <a:pt x="79190" y="118204"/>
                  <a:pt x="67019" y="121908"/>
                </a:cubicBezTo>
                <a:cubicBezTo>
                  <a:pt x="54848" y="125612"/>
                  <a:pt x="6694" y="162654"/>
                  <a:pt x="6694" y="163183"/>
                </a:cubicBezTo>
                <a:cubicBezTo>
                  <a:pt x="6694" y="163712"/>
                  <a:pt x="59611" y="139900"/>
                  <a:pt x="67019" y="125083"/>
                </a:cubicBezTo>
                <a:cubicBezTo>
                  <a:pt x="74427" y="110266"/>
                  <a:pt x="60669" y="92804"/>
                  <a:pt x="51144" y="74283"/>
                </a:cubicBezTo>
                <a:cubicBezTo>
                  <a:pt x="41619" y="55762"/>
                  <a:pt x="-4418" y="-9854"/>
                  <a:pt x="344" y="1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DAE12966-1B9B-4B4D-808A-DCE7E46A40B7}"/>
              </a:ext>
            </a:extLst>
          </p:cNvPr>
          <p:cNvSpPr/>
          <p:nvPr/>
        </p:nvSpPr>
        <p:spPr>
          <a:xfrm>
            <a:off x="6035675" y="5948559"/>
            <a:ext cx="502682" cy="113349"/>
          </a:xfrm>
          <a:custGeom>
            <a:avLst/>
            <a:gdLst>
              <a:gd name="connsiteX0" fmla="*/ 0 w 502682"/>
              <a:gd name="connsiteY0" fmla="*/ 74416 h 113349"/>
              <a:gd name="connsiteX1" fmla="*/ 307975 w 502682"/>
              <a:gd name="connsiteY1" fmla="*/ 7741 h 113349"/>
              <a:gd name="connsiteX2" fmla="*/ 295275 w 502682"/>
              <a:gd name="connsiteY2" fmla="*/ 1391 h 113349"/>
              <a:gd name="connsiteX3" fmla="*/ 419100 w 502682"/>
              <a:gd name="connsiteY3" fmla="*/ 61716 h 113349"/>
              <a:gd name="connsiteX4" fmla="*/ 406400 w 502682"/>
              <a:gd name="connsiteY4" fmla="*/ 39491 h 113349"/>
              <a:gd name="connsiteX5" fmla="*/ 501650 w 502682"/>
              <a:gd name="connsiteY5" fmla="*/ 112516 h 113349"/>
              <a:gd name="connsiteX6" fmla="*/ 447675 w 502682"/>
              <a:gd name="connsiteY6" fmla="*/ 74416 h 113349"/>
              <a:gd name="connsiteX7" fmla="*/ 307975 w 502682"/>
              <a:gd name="connsiteY7" fmla="*/ 4566 h 113349"/>
              <a:gd name="connsiteX8" fmla="*/ 266700 w 502682"/>
              <a:gd name="connsiteY8" fmla="*/ 23616 h 113349"/>
              <a:gd name="connsiteX9" fmla="*/ 307975 w 502682"/>
              <a:gd name="connsiteY9" fmla="*/ 23616 h 113349"/>
              <a:gd name="connsiteX10" fmla="*/ 0 w 502682"/>
              <a:gd name="connsiteY10" fmla="*/ 74416 h 113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682" h="113349">
                <a:moveTo>
                  <a:pt x="0" y="74416"/>
                </a:moveTo>
                <a:cubicBezTo>
                  <a:pt x="0" y="71770"/>
                  <a:pt x="307975" y="7741"/>
                  <a:pt x="307975" y="7741"/>
                </a:cubicBezTo>
                <a:cubicBezTo>
                  <a:pt x="357188" y="-4430"/>
                  <a:pt x="295275" y="1391"/>
                  <a:pt x="295275" y="1391"/>
                </a:cubicBezTo>
                <a:cubicBezTo>
                  <a:pt x="313796" y="10387"/>
                  <a:pt x="400579" y="55366"/>
                  <a:pt x="419100" y="61716"/>
                </a:cubicBezTo>
                <a:cubicBezTo>
                  <a:pt x="437621" y="68066"/>
                  <a:pt x="392642" y="31024"/>
                  <a:pt x="406400" y="39491"/>
                </a:cubicBezTo>
                <a:cubicBezTo>
                  <a:pt x="420158" y="47958"/>
                  <a:pt x="494771" y="106695"/>
                  <a:pt x="501650" y="112516"/>
                </a:cubicBezTo>
                <a:cubicBezTo>
                  <a:pt x="508529" y="118337"/>
                  <a:pt x="479954" y="92408"/>
                  <a:pt x="447675" y="74416"/>
                </a:cubicBezTo>
                <a:cubicBezTo>
                  <a:pt x="415396" y="56424"/>
                  <a:pt x="338138" y="13033"/>
                  <a:pt x="307975" y="4566"/>
                </a:cubicBezTo>
                <a:cubicBezTo>
                  <a:pt x="277813" y="-3901"/>
                  <a:pt x="266700" y="20441"/>
                  <a:pt x="266700" y="23616"/>
                </a:cubicBezTo>
                <a:cubicBezTo>
                  <a:pt x="266700" y="26791"/>
                  <a:pt x="351367" y="15678"/>
                  <a:pt x="307975" y="23616"/>
                </a:cubicBezTo>
                <a:cubicBezTo>
                  <a:pt x="264583" y="31554"/>
                  <a:pt x="0" y="77062"/>
                  <a:pt x="0" y="74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B42B4045-C370-D520-61FB-8412F898677A}"/>
              </a:ext>
            </a:extLst>
          </p:cNvPr>
          <p:cNvSpPr/>
          <p:nvPr/>
        </p:nvSpPr>
        <p:spPr>
          <a:xfrm>
            <a:off x="6505233" y="6019506"/>
            <a:ext cx="517904" cy="140861"/>
          </a:xfrm>
          <a:custGeom>
            <a:avLst/>
            <a:gdLst>
              <a:gd name="connsiteX0" fmla="*/ 25742 w 517904"/>
              <a:gd name="connsiteY0" fmla="*/ 25694 h 140861"/>
              <a:gd name="connsiteX1" fmla="*/ 355942 w 517904"/>
              <a:gd name="connsiteY1" fmla="*/ 294 h 140861"/>
              <a:gd name="connsiteX2" fmla="*/ 327367 w 517904"/>
              <a:gd name="connsiteY2" fmla="*/ 16169 h 140861"/>
              <a:gd name="connsiteX3" fmla="*/ 409917 w 517904"/>
              <a:gd name="connsiteY3" fmla="*/ 76494 h 140861"/>
              <a:gd name="connsiteX4" fmla="*/ 390867 w 517904"/>
              <a:gd name="connsiteY4" fmla="*/ 47919 h 140861"/>
              <a:gd name="connsiteX5" fmla="*/ 511517 w 517904"/>
              <a:gd name="connsiteY5" fmla="*/ 136819 h 140861"/>
              <a:gd name="connsiteX6" fmla="*/ 479767 w 517904"/>
              <a:gd name="connsiteY6" fmla="*/ 114594 h 140861"/>
              <a:gd name="connsiteX7" fmla="*/ 298792 w 517904"/>
              <a:gd name="connsiteY7" fmla="*/ 16169 h 140861"/>
              <a:gd name="connsiteX8" fmla="*/ 324192 w 517904"/>
              <a:gd name="connsiteY8" fmla="*/ 9819 h 140861"/>
              <a:gd name="connsiteX9" fmla="*/ 181317 w 517904"/>
              <a:gd name="connsiteY9" fmla="*/ 9819 h 140861"/>
              <a:gd name="connsiteX10" fmla="*/ 222592 w 517904"/>
              <a:gd name="connsiteY10" fmla="*/ 12994 h 140861"/>
              <a:gd name="connsiteX11" fmla="*/ 89242 w 517904"/>
              <a:gd name="connsiteY11" fmla="*/ 22519 h 140861"/>
              <a:gd name="connsiteX12" fmla="*/ 342 w 517904"/>
              <a:gd name="connsiteY12" fmla="*/ 105069 h 140861"/>
              <a:gd name="connsiteX13" fmla="*/ 120992 w 517904"/>
              <a:gd name="connsiteY13" fmla="*/ 9819 h 140861"/>
              <a:gd name="connsiteX14" fmla="*/ 25742 w 517904"/>
              <a:gd name="connsiteY14" fmla="*/ 25694 h 140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7904" h="140861">
                <a:moveTo>
                  <a:pt x="25742" y="25694"/>
                </a:moveTo>
                <a:cubicBezTo>
                  <a:pt x="64900" y="24107"/>
                  <a:pt x="305671" y="1881"/>
                  <a:pt x="355942" y="294"/>
                </a:cubicBezTo>
                <a:cubicBezTo>
                  <a:pt x="406213" y="-1293"/>
                  <a:pt x="318371" y="3469"/>
                  <a:pt x="327367" y="16169"/>
                </a:cubicBezTo>
                <a:cubicBezTo>
                  <a:pt x="336363" y="28869"/>
                  <a:pt x="399334" y="71202"/>
                  <a:pt x="409917" y="76494"/>
                </a:cubicBezTo>
                <a:cubicBezTo>
                  <a:pt x="420500" y="81786"/>
                  <a:pt x="373934" y="37865"/>
                  <a:pt x="390867" y="47919"/>
                </a:cubicBezTo>
                <a:cubicBezTo>
                  <a:pt x="407800" y="57973"/>
                  <a:pt x="496701" y="125707"/>
                  <a:pt x="511517" y="136819"/>
                </a:cubicBezTo>
                <a:cubicBezTo>
                  <a:pt x="526333" y="147931"/>
                  <a:pt x="515221" y="134702"/>
                  <a:pt x="479767" y="114594"/>
                </a:cubicBezTo>
                <a:cubicBezTo>
                  <a:pt x="444313" y="94486"/>
                  <a:pt x="324721" y="33631"/>
                  <a:pt x="298792" y="16169"/>
                </a:cubicBezTo>
                <a:cubicBezTo>
                  <a:pt x="272863" y="-1293"/>
                  <a:pt x="343771" y="10877"/>
                  <a:pt x="324192" y="9819"/>
                </a:cubicBezTo>
                <a:cubicBezTo>
                  <a:pt x="304613" y="8761"/>
                  <a:pt x="198250" y="9290"/>
                  <a:pt x="181317" y="9819"/>
                </a:cubicBezTo>
                <a:cubicBezTo>
                  <a:pt x="164384" y="10348"/>
                  <a:pt x="237938" y="10877"/>
                  <a:pt x="222592" y="12994"/>
                </a:cubicBezTo>
                <a:cubicBezTo>
                  <a:pt x="207246" y="15111"/>
                  <a:pt x="126284" y="7173"/>
                  <a:pt x="89242" y="22519"/>
                </a:cubicBezTo>
                <a:cubicBezTo>
                  <a:pt x="52200" y="37865"/>
                  <a:pt x="-4950" y="107186"/>
                  <a:pt x="342" y="105069"/>
                </a:cubicBezTo>
                <a:cubicBezTo>
                  <a:pt x="5634" y="102952"/>
                  <a:pt x="114113" y="22519"/>
                  <a:pt x="120992" y="9819"/>
                </a:cubicBezTo>
                <a:cubicBezTo>
                  <a:pt x="127871" y="-2881"/>
                  <a:pt x="-13416" y="27281"/>
                  <a:pt x="25742" y="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1F5DF380-634F-F3CD-BD6D-695C34D7156A}"/>
              </a:ext>
            </a:extLst>
          </p:cNvPr>
          <p:cNvSpPr/>
          <p:nvPr/>
        </p:nvSpPr>
        <p:spPr>
          <a:xfrm>
            <a:off x="3674007" y="842529"/>
            <a:ext cx="2462633" cy="1665000"/>
          </a:xfrm>
          <a:custGeom>
            <a:avLst/>
            <a:gdLst>
              <a:gd name="connsiteX0" fmla="*/ 2462633 w 2462633"/>
              <a:gd name="connsiteY0" fmla="*/ 41391 h 1665000"/>
              <a:gd name="connsiteX1" fmla="*/ 1192633 w 2462633"/>
              <a:gd name="connsiteY1" fmla="*/ 244591 h 1665000"/>
              <a:gd name="connsiteX2" fmla="*/ 1324713 w 2462633"/>
              <a:gd name="connsiteY2" fmla="*/ 285231 h 1665000"/>
              <a:gd name="connsiteX3" fmla="*/ 481433 w 2462633"/>
              <a:gd name="connsiteY3" fmla="*/ 569711 h 1665000"/>
              <a:gd name="connsiteX4" fmla="*/ 857353 w 2462633"/>
              <a:gd name="connsiteY4" fmla="*/ 539231 h 1665000"/>
              <a:gd name="connsiteX5" fmla="*/ 1233273 w 2462633"/>
              <a:gd name="connsiteY5" fmla="*/ 417311 h 1665000"/>
              <a:gd name="connsiteX6" fmla="*/ 928473 w 2462633"/>
              <a:gd name="connsiteY6" fmla="*/ 630671 h 1665000"/>
              <a:gd name="connsiteX7" fmla="*/ 532233 w 2462633"/>
              <a:gd name="connsiteY7" fmla="*/ 1026911 h 1665000"/>
              <a:gd name="connsiteX8" fmla="*/ 654153 w 2462633"/>
              <a:gd name="connsiteY8" fmla="*/ 894831 h 1665000"/>
              <a:gd name="connsiteX9" fmla="*/ 3913 w 2462633"/>
              <a:gd name="connsiteY9" fmla="*/ 1656831 h 1665000"/>
              <a:gd name="connsiteX10" fmla="*/ 440793 w 2462633"/>
              <a:gd name="connsiteY10" fmla="*/ 1230111 h 1665000"/>
              <a:gd name="connsiteX11" fmla="*/ 1568553 w 2462633"/>
              <a:gd name="connsiteY11" fmla="*/ 203951 h 1665000"/>
              <a:gd name="connsiteX12" fmla="*/ 1954633 w 2462633"/>
              <a:gd name="connsiteY12" fmla="*/ 751 h 1665000"/>
              <a:gd name="connsiteX13" fmla="*/ 1792073 w 2462633"/>
              <a:gd name="connsiteY13" fmla="*/ 132831 h 1665000"/>
              <a:gd name="connsiteX14" fmla="*/ 2462633 w 2462633"/>
              <a:gd name="connsiteY14" fmla="*/ 41391 h 166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2633" h="1665000">
                <a:moveTo>
                  <a:pt x="2462633" y="41391"/>
                </a:moveTo>
                <a:cubicBezTo>
                  <a:pt x="2362726" y="60018"/>
                  <a:pt x="1382286" y="203951"/>
                  <a:pt x="1192633" y="244591"/>
                </a:cubicBezTo>
                <a:cubicBezTo>
                  <a:pt x="1002980" y="285231"/>
                  <a:pt x="1443246" y="231044"/>
                  <a:pt x="1324713" y="285231"/>
                </a:cubicBezTo>
                <a:cubicBezTo>
                  <a:pt x="1206180" y="339418"/>
                  <a:pt x="559326" y="527378"/>
                  <a:pt x="481433" y="569711"/>
                </a:cubicBezTo>
                <a:cubicBezTo>
                  <a:pt x="403540" y="612044"/>
                  <a:pt x="732046" y="564631"/>
                  <a:pt x="857353" y="539231"/>
                </a:cubicBezTo>
                <a:cubicBezTo>
                  <a:pt x="982660" y="513831"/>
                  <a:pt x="1221420" y="402071"/>
                  <a:pt x="1233273" y="417311"/>
                </a:cubicBezTo>
                <a:cubicBezTo>
                  <a:pt x="1245126" y="432551"/>
                  <a:pt x="1045313" y="529071"/>
                  <a:pt x="928473" y="630671"/>
                </a:cubicBezTo>
                <a:cubicBezTo>
                  <a:pt x="811633" y="732271"/>
                  <a:pt x="577953" y="982884"/>
                  <a:pt x="532233" y="1026911"/>
                </a:cubicBezTo>
                <a:cubicBezTo>
                  <a:pt x="486513" y="1070938"/>
                  <a:pt x="742206" y="789844"/>
                  <a:pt x="654153" y="894831"/>
                </a:cubicBezTo>
                <a:cubicBezTo>
                  <a:pt x="566100" y="999818"/>
                  <a:pt x="39473" y="1600951"/>
                  <a:pt x="3913" y="1656831"/>
                </a:cubicBezTo>
                <a:cubicBezTo>
                  <a:pt x="-31647" y="1712711"/>
                  <a:pt x="180020" y="1472258"/>
                  <a:pt x="440793" y="1230111"/>
                </a:cubicBezTo>
                <a:cubicBezTo>
                  <a:pt x="701566" y="987964"/>
                  <a:pt x="1316246" y="408844"/>
                  <a:pt x="1568553" y="203951"/>
                </a:cubicBezTo>
                <a:cubicBezTo>
                  <a:pt x="1820860" y="-942"/>
                  <a:pt x="1917380" y="12604"/>
                  <a:pt x="1954633" y="751"/>
                </a:cubicBezTo>
                <a:cubicBezTo>
                  <a:pt x="1991886" y="-11102"/>
                  <a:pt x="1709100" y="120978"/>
                  <a:pt x="1792073" y="132831"/>
                </a:cubicBezTo>
                <a:lnTo>
                  <a:pt x="2462633" y="4139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E0A394BF-75AA-775F-67E7-C838F05AB658}"/>
              </a:ext>
            </a:extLst>
          </p:cNvPr>
          <p:cNvSpPr/>
          <p:nvPr/>
        </p:nvSpPr>
        <p:spPr>
          <a:xfrm>
            <a:off x="3331028" y="2632958"/>
            <a:ext cx="377549" cy="2143094"/>
          </a:xfrm>
          <a:custGeom>
            <a:avLst/>
            <a:gdLst>
              <a:gd name="connsiteX0" fmla="*/ 377372 w 377549"/>
              <a:gd name="connsiteY0" fmla="*/ 8642 h 2143094"/>
              <a:gd name="connsiteX1" fmla="*/ 174172 w 377549"/>
              <a:gd name="connsiteY1" fmla="*/ 293122 h 2143094"/>
              <a:gd name="connsiteX2" fmla="*/ 255452 w 377549"/>
              <a:gd name="connsiteY2" fmla="*/ 211842 h 2143094"/>
              <a:gd name="connsiteX3" fmla="*/ 21772 w 377549"/>
              <a:gd name="connsiteY3" fmla="*/ 953522 h 2143094"/>
              <a:gd name="connsiteX4" fmla="*/ 245292 w 377549"/>
              <a:gd name="connsiteY4" fmla="*/ 811282 h 2143094"/>
              <a:gd name="connsiteX5" fmla="*/ 1452 w 377549"/>
              <a:gd name="connsiteY5" fmla="*/ 2142242 h 2143094"/>
              <a:gd name="connsiteX6" fmla="*/ 153852 w 377549"/>
              <a:gd name="connsiteY6" fmla="*/ 1004322 h 2143094"/>
              <a:gd name="connsiteX7" fmla="*/ 357052 w 377549"/>
              <a:gd name="connsiteY7" fmla="*/ 445522 h 2143094"/>
              <a:gd name="connsiteX8" fmla="*/ 133532 w 377549"/>
              <a:gd name="connsiteY8" fmla="*/ 679202 h 2143094"/>
              <a:gd name="connsiteX9" fmla="*/ 377372 w 377549"/>
              <a:gd name="connsiteY9" fmla="*/ 8642 h 21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7549" h="2143094">
                <a:moveTo>
                  <a:pt x="377372" y="8642"/>
                </a:moveTo>
                <a:cubicBezTo>
                  <a:pt x="384145" y="-55705"/>
                  <a:pt x="194492" y="259255"/>
                  <a:pt x="174172" y="293122"/>
                </a:cubicBezTo>
                <a:cubicBezTo>
                  <a:pt x="153852" y="326989"/>
                  <a:pt x="280852" y="101775"/>
                  <a:pt x="255452" y="211842"/>
                </a:cubicBezTo>
                <a:cubicBezTo>
                  <a:pt x="230052" y="321909"/>
                  <a:pt x="23465" y="853615"/>
                  <a:pt x="21772" y="953522"/>
                </a:cubicBezTo>
                <a:cubicBezTo>
                  <a:pt x="20079" y="1053429"/>
                  <a:pt x="248679" y="613162"/>
                  <a:pt x="245292" y="811282"/>
                </a:cubicBezTo>
                <a:cubicBezTo>
                  <a:pt x="241905" y="1009402"/>
                  <a:pt x="16692" y="2110069"/>
                  <a:pt x="1452" y="2142242"/>
                </a:cubicBezTo>
                <a:cubicBezTo>
                  <a:pt x="-13788" y="2174415"/>
                  <a:pt x="94585" y="1287109"/>
                  <a:pt x="153852" y="1004322"/>
                </a:cubicBezTo>
                <a:cubicBezTo>
                  <a:pt x="213119" y="721535"/>
                  <a:pt x="360439" y="499709"/>
                  <a:pt x="357052" y="445522"/>
                </a:cubicBezTo>
                <a:cubicBezTo>
                  <a:pt x="353665" y="391335"/>
                  <a:pt x="131839" y="748629"/>
                  <a:pt x="133532" y="679202"/>
                </a:cubicBezTo>
                <a:cubicBezTo>
                  <a:pt x="135225" y="609775"/>
                  <a:pt x="370599" y="72989"/>
                  <a:pt x="377372" y="8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92985187-48CC-56C3-6473-888750D95CD8}"/>
              </a:ext>
            </a:extLst>
          </p:cNvPr>
          <p:cNvSpPr/>
          <p:nvPr/>
        </p:nvSpPr>
        <p:spPr>
          <a:xfrm>
            <a:off x="6727754" y="2712436"/>
            <a:ext cx="92229" cy="461551"/>
          </a:xfrm>
          <a:custGeom>
            <a:avLst/>
            <a:gdLst>
              <a:gd name="connsiteX0" fmla="*/ 50 w 92229"/>
              <a:gd name="connsiteY0" fmla="*/ 486 h 461551"/>
              <a:gd name="connsiteX1" fmla="*/ 72718 w 92229"/>
              <a:gd name="connsiteY1" fmla="*/ 357768 h 461551"/>
              <a:gd name="connsiteX2" fmla="*/ 90884 w 92229"/>
              <a:gd name="connsiteY2" fmla="*/ 291156 h 461551"/>
              <a:gd name="connsiteX3" fmla="*/ 90884 w 92229"/>
              <a:gd name="connsiteY3" fmla="*/ 460714 h 461551"/>
              <a:gd name="connsiteX4" fmla="*/ 90884 w 92229"/>
              <a:gd name="connsiteY4" fmla="*/ 351712 h 461551"/>
              <a:gd name="connsiteX5" fmla="*/ 72718 w 92229"/>
              <a:gd name="connsiteY5" fmla="*/ 248767 h 461551"/>
              <a:gd name="connsiteX6" fmla="*/ 84829 w 92229"/>
              <a:gd name="connsiteY6" fmla="*/ 279045 h 461551"/>
              <a:gd name="connsiteX7" fmla="*/ 50 w 92229"/>
              <a:gd name="connsiteY7" fmla="*/ 486 h 461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29" h="461551">
                <a:moveTo>
                  <a:pt x="50" y="486"/>
                </a:moveTo>
                <a:cubicBezTo>
                  <a:pt x="-1968" y="13606"/>
                  <a:pt x="57579" y="309323"/>
                  <a:pt x="72718" y="357768"/>
                </a:cubicBezTo>
                <a:cubicBezTo>
                  <a:pt x="87857" y="406213"/>
                  <a:pt x="87856" y="273998"/>
                  <a:pt x="90884" y="291156"/>
                </a:cubicBezTo>
                <a:cubicBezTo>
                  <a:pt x="93912" y="308314"/>
                  <a:pt x="90884" y="460714"/>
                  <a:pt x="90884" y="460714"/>
                </a:cubicBezTo>
                <a:cubicBezTo>
                  <a:pt x="90884" y="470807"/>
                  <a:pt x="93912" y="387036"/>
                  <a:pt x="90884" y="351712"/>
                </a:cubicBezTo>
                <a:cubicBezTo>
                  <a:pt x="87856" y="316388"/>
                  <a:pt x="73727" y="260878"/>
                  <a:pt x="72718" y="248767"/>
                </a:cubicBezTo>
                <a:cubicBezTo>
                  <a:pt x="71709" y="236656"/>
                  <a:pt x="94922" y="314370"/>
                  <a:pt x="84829" y="279045"/>
                </a:cubicBezTo>
                <a:cubicBezTo>
                  <a:pt x="74736" y="243721"/>
                  <a:pt x="2068" y="-12634"/>
                  <a:pt x="50" y="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04BF943E-671C-B1B7-66D8-E12C9A1A02BD}"/>
              </a:ext>
            </a:extLst>
          </p:cNvPr>
          <p:cNvSpPr/>
          <p:nvPr/>
        </p:nvSpPr>
        <p:spPr>
          <a:xfrm>
            <a:off x="6467178" y="3542390"/>
            <a:ext cx="72957" cy="146497"/>
          </a:xfrm>
          <a:custGeom>
            <a:avLst/>
            <a:gdLst>
              <a:gd name="connsiteX0" fmla="*/ 234 w 72957"/>
              <a:gd name="connsiteY0" fmla="*/ 153 h 146497"/>
              <a:gd name="connsiteX1" fmla="*/ 48679 w 72957"/>
              <a:gd name="connsiteY1" fmla="*/ 97043 h 146497"/>
              <a:gd name="connsiteX2" fmla="*/ 18401 w 72957"/>
              <a:gd name="connsiteY2" fmla="*/ 145488 h 146497"/>
              <a:gd name="connsiteX3" fmla="*/ 72901 w 72957"/>
              <a:gd name="connsiteY3" fmla="*/ 121266 h 146497"/>
              <a:gd name="connsiteX4" fmla="*/ 234 w 72957"/>
              <a:gd name="connsiteY4" fmla="*/ 153 h 146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957" h="146497">
                <a:moveTo>
                  <a:pt x="234" y="153"/>
                </a:moveTo>
                <a:cubicBezTo>
                  <a:pt x="-3803" y="-3884"/>
                  <a:pt x="45651" y="72821"/>
                  <a:pt x="48679" y="97043"/>
                </a:cubicBezTo>
                <a:cubicBezTo>
                  <a:pt x="51707" y="121265"/>
                  <a:pt x="14364" y="141451"/>
                  <a:pt x="18401" y="145488"/>
                </a:cubicBezTo>
                <a:cubicBezTo>
                  <a:pt x="22438" y="149525"/>
                  <a:pt x="74919" y="141451"/>
                  <a:pt x="72901" y="121266"/>
                </a:cubicBezTo>
                <a:cubicBezTo>
                  <a:pt x="70883" y="101081"/>
                  <a:pt x="4271" y="4190"/>
                  <a:pt x="234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C213F0C3-D2D8-865F-C040-213B00AE388C}"/>
              </a:ext>
            </a:extLst>
          </p:cNvPr>
          <p:cNvSpPr/>
          <p:nvPr/>
        </p:nvSpPr>
        <p:spPr>
          <a:xfrm>
            <a:off x="6782305" y="2500651"/>
            <a:ext cx="442365" cy="354713"/>
          </a:xfrm>
          <a:custGeom>
            <a:avLst/>
            <a:gdLst>
              <a:gd name="connsiteX0" fmla="*/ 0 w 442365"/>
              <a:gd name="connsiteY0" fmla="*/ 85103 h 354713"/>
              <a:gd name="connsiteX1" fmla="*/ 254336 w 442365"/>
              <a:gd name="connsiteY1" fmla="*/ 224382 h 354713"/>
              <a:gd name="connsiteX2" fmla="*/ 218002 w 442365"/>
              <a:gd name="connsiteY2" fmla="*/ 151715 h 354713"/>
              <a:gd name="connsiteX3" fmla="*/ 436005 w 442365"/>
              <a:gd name="connsiteY3" fmla="*/ 351550 h 354713"/>
              <a:gd name="connsiteX4" fmla="*/ 363337 w 442365"/>
              <a:gd name="connsiteY4" fmla="*/ 254660 h 354713"/>
              <a:gd name="connsiteX5" fmla="*/ 151390 w 442365"/>
              <a:gd name="connsiteY5" fmla="*/ 324 h 354713"/>
              <a:gd name="connsiteX6" fmla="*/ 272503 w 442365"/>
              <a:gd name="connsiteY6" fmla="*/ 200160 h 354713"/>
              <a:gd name="connsiteX7" fmla="*/ 151390 w 442365"/>
              <a:gd name="connsiteY7" fmla="*/ 145659 h 354713"/>
              <a:gd name="connsiteX8" fmla="*/ 0 w 442365"/>
              <a:gd name="connsiteY8" fmla="*/ 85103 h 3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365" h="354713">
                <a:moveTo>
                  <a:pt x="0" y="85103"/>
                </a:moveTo>
                <a:cubicBezTo>
                  <a:pt x="109001" y="149191"/>
                  <a:pt x="218002" y="213280"/>
                  <a:pt x="254336" y="224382"/>
                </a:cubicBezTo>
                <a:cubicBezTo>
                  <a:pt x="290670" y="235484"/>
                  <a:pt x="187724" y="130520"/>
                  <a:pt x="218002" y="151715"/>
                </a:cubicBezTo>
                <a:cubicBezTo>
                  <a:pt x="248280" y="172910"/>
                  <a:pt x="411783" y="334393"/>
                  <a:pt x="436005" y="351550"/>
                </a:cubicBezTo>
                <a:cubicBezTo>
                  <a:pt x="460227" y="368707"/>
                  <a:pt x="410773" y="313198"/>
                  <a:pt x="363337" y="254660"/>
                </a:cubicBezTo>
                <a:cubicBezTo>
                  <a:pt x="315901" y="196122"/>
                  <a:pt x="166529" y="9407"/>
                  <a:pt x="151390" y="324"/>
                </a:cubicBezTo>
                <a:cubicBezTo>
                  <a:pt x="136251" y="-8759"/>
                  <a:pt x="272503" y="175938"/>
                  <a:pt x="272503" y="200160"/>
                </a:cubicBezTo>
                <a:cubicBezTo>
                  <a:pt x="272503" y="224382"/>
                  <a:pt x="151390" y="145659"/>
                  <a:pt x="151390" y="145659"/>
                </a:cubicBezTo>
                <a:lnTo>
                  <a:pt x="0" y="851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7A3FF442-5D76-2447-EFB0-6A8230140CF0}"/>
              </a:ext>
            </a:extLst>
          </p:cNvPr>
          <p:cNvSpPr/>
          <p:nvPr/>
        </p:nvSpPr>
        <p:spPr>
          <a:xfrm>
            <a:off x="5557271" y="3015703"/>
            <a:ext cx="44288" cy="393625"/>
          </a:xfrm>
          <a:custGeom>
            <a:avLst/>
            <a:gdLst>
              <a:gd name="connsiteX0" fmla="*/ 19963 w 44288"/>
              <a:gd name="connsiteY0" fmla="*/ 0 h 393625"/>
              <a:gd name="connsiteX1" fmla="*/ 13908 w 44288"/>
              <a:gd name="connsiteY1" fmla="*/ 163502 h 393625"/>
              <a:gd name="connsiteX2" fmla="*/ 44186 w 44288"/>
              <a:gd name="connsiteY2" fmla="*/ 163502 h 393625"/>
              <a:gd name="connsiteX3" fmla="*/ 1797 w 44288"/>
              <a:gd name="connsiteY3" fmla="*/ 272504 h 393625"/>
              <a:gd name="connsiteX4" fmla="*/ 7852 w 44288"/>
              <a:gd name="connsiteY4" fmla="*/ 393616 h 393625"/>
              <a:gd name="connsiteX5" fmla="*/ 7852 w 44288"/>
              <a:gd name="connsiteY5" fmla="*/ 266448 h 393625"/>
              <a:gd name="connsiteX6" fmla="*/ 7852 w 44288"/>
              <a:gd name="connsiteY6" fmla="*/ 169558 h 393625"/>
              <a:gd name="connsiteX7" fmla="*/ 19963 w 44288"/>
              <a:gd name="connsiteY7" fmla="*/ 0 h 39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88" h="393625">
                <a:moveTo>
                  <a:pt x="19963" y="0"/>
                </a:moveTo>
                <a:lnTo>
                  <a:pt x="13908" y="163502"/>
                </a:lnTo>
                <a:cubicBezTo>
                  <a:pt x="17945" y="190752"/>
                  <a:pt x="46204" y="145335"/>
                  <a:pt x="44186" y="163502"/>
                </a:cubicBezTo>
                <a:cubicBezTo>
                  <a:pt x="42168" y="181669"/>
                  <a:pt x="7853" y="234152"/>
                  <a:pt x="1797" y="272504"/>
                </a:cubicBezTo>
                <a:cubicBezTo>
                  <a:pt x="-4259" y="310856"/>
                  <a:pt x="6843" y="394625"/>
                  <a:pt x="7852" y="393616"/>
                </a:cubicBezTo>
                <a:lnTo>
                  <a:pt x="7852" y="266448"/>
                </a:lnTo>
                <a:lnTo>
                  <a:pt x="7852" y="169558"/>
                </a:lnTo>
                <a:lnTo>
                  <a:pt x="1996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935CAFE8-695F-7F60-C1F9-A94F9605B060}"/>
              </a:ext>
            </a:extLst>
          </p:cNvPr>
          <p:cNvSpPr/>
          <p:nvPr/>
        </p:nvSpPr>
        <p:spPr>
          <a:xfrm>
            <a:off x="6313929" y="2733416"/>
            <a:ext cx="130208" cy="328039"/>
          </a:xfrm>
          <a:custGeom>
            <a:avLst/>
            <a:gdLst>
              <a:gd name="connsiteX0" fmla="*/ 129260 w 130208"/>
              <a:gd name="connsiteY0" fmla="*/ 3728 h 328039"/>
              <a:gd name="connsiteX1" fmla="*/ 2092 w 130208"/>
              <a:gd name="connsiteY1" fmla="*/ 324677 h 328039"/>
              <a:gd name="connsiteX2" fmla="*/ 56593 w 130208"/>
              <a:gd name="connsiteY2" fmla="*/ 161175 h 328039"/>
              <a:gd name="connsiteX3" fmla="*/ 129260 w 130208"/>
              <a:gd name="connsiteY3" fmla="*/ 3728 h 32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208" h="328039">
                <a:moveTo>
                  <a:pt x="129260" y="3728"/>
                </a:moveTo>
                <a:cubicBezTo>
                  <a:pt x="120177" y="30978"/>
                  <a:pt x="14203" y="298436"/>
                  <a:pt x="2092" y="324677"/>
                </a:cubicBezTo>
                <a:cubicBezTo>
                  <a:pt x="-10019" y="350918"/>
                  <a:pt x="33380" y="216685"/>
                  <a:pt x="56593" y="161175"/>
                </a:cubicBezTo>
                <a:cubicBezTo>
                  <a:pt x="79806" y="105665"/>
                  <a:pt x="138343" y="-23522"/>
                  <a:pt x="129260" y="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B665604B-EB91-6676-F3F2-ADE13A4A80AF}"/>
              </a:ext>
            </a:extLst>
          </p:cNvPr>
          <p:cNvSpPr/>
          <p:nvPr/>
        </p:nvSpPr>
        <p:spPr>
          <a:xfrm>
            <a:off x="6830272" y="2281442"/>
            <a:ext cx="727511" cy="545442"/>
          </a:xfrm>
          <a:custGeom>
            <a:avLst/>
            <a:gdLst>
              <a:gd name="connsiteX0" fmla="*/ 6533 w 727511"/>
              <a:gd name="connsiteY0" fmla="*/ 1530 h 545442"/>
              <a:gd name="connsiteX1" fmla="*/ 593929 w 727511"/>
              <a:gd name="connsiteY1" fmla="*/ 243755 h 545442"/>
              <a:gd name="connsiteX2" fmla="*/ 406205 w 727511"/>
              <a:gd name="connsiteY2" fmla="*/ 183199 h 545442"/>
              <a:gd name="connsiteX3" fmla="*/ 515206 w 727511"/>
              <a:gd name="connsiteY3" fmla="*/ 340645 h 545442"/>
              <a:gd name="connsiteX4" fmla="*/ 484928 w 727511"/>
              <a:gd name="connsiteY4" fmla="*/ 298256 h 545442"/>
              <a:gd name="connsiteX5" fmla="*/ 678708 w 727511"/>
              <a:gd name="connsiteY5" fmla="*/ 540481 h 545442"/>
              <a:gd name="connsiteX6" fmla="*/ 599985 w 727511"/>
              <a:gd name="connsiteY6" fmla="*/ 443591 h 545442"/>
              <a:gd name="connsiteX7" fmla="*/ 466761 w 727511"/>
              <a:gd name="connsiteY7" fmla="*/ 231644 h 545442"/>
              <a:gd name="connsiteX8" fmla="*/ 612096 w 727511"/>
              <a:gd name="connsiteY8" fmla="*/ 310367 h 545442"/>
              <a:gd name="connsiteX9" fmla="*/ 708986 w 727511"/>
              <a:gd name="connsiteY9" fmla="*/ 389090 h 545442"/>
              <a:gd name="connsiteX10" fmla="*/ 696875 w 727511"/>
              <a:gd name="connsiteY10" fmla="*/ 358812 h 545442"/>
              <a:gd name="connsiteX11" fmla="*/ 727153 w 727511"/>
              <a:gd name="connsiteY11" fmla="*/ 540481 h 545442"/>
              <a:gd name="connsiteX12" fmla="*/ 672653 w 727511"/>
              <a:gd name="connsiteY12" fmla="*/ 364868 h 545442"/>
              <a:gd name="connsiteX13" fmla="*/ 406205 w 727511"/>
              <a:gd name="connsiteY13" fmla="*/ 158977 h 545442"/>
              <a:gd name="connsiteX14" fmla="*/ 188202 w 727511"/>
              <a:gd name="connsiteY14" fmla="*/ 158977 h 545442"/>
              <a:gd name="connsiteX15" fmla="*/ 272981 w 727511"/>
              <a:gd name="connsiteY15" fmla="*/ 140810 h 545442"/>
              <a:gd name="connsiteX16" fmla="*/ 6533 w 727511"/>
              <a:gd name="connsiteY16" fmla="*/ 1530 h 5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511" h="545442">
                <a:moveTo>
                  <a:pt x="6533" y="1530"/>
                </a:moveTo>
                <a:cubicBezTo>
                  <a:pt x="60024" y="18688"/>
                  <a:pt x="527317" y="213477"/>
                  <a:pt x="593929" y="243755"/>
                </a:cubicBezTo>
                <a:cubicBezTo>
                  <a:pt x="660541" y="274033"/>
                  <a:pt x="419325" y="167051"/>
                  <a:pt x="406205" y="183199"/>
                </a:cubicBezTo>
                <a:cubicBezTo>
                  <a:pt x="393085" y="199347"/>
                  <a:pt x="502086" y="321469"/>
                  <a:pt x="515206" y="340645"/>
                </a:cubicBezTo>
                <a:cubicBezTo>
                  <a:pt x="528326" y="359821"/>
                  <a:pt x="457678" y="264950"/>
                  <a:pt x="484928" y="298256"/>
                </a:cubicBezTo>
                <a:cubicBezTo>
                  <a:pt x="512178" y="331562"/>
                  <a:pt x="659532" y="516259"/>
                  <a:pt x="678708" y="540481"/>
                </a:cubicBezTo>
                <a:cubicBezTo>
                  <a:pt x="697884" y="564703"/>
                  <a:pt x="635309" y="495064"/>
                  <a:pt x="599985" y="443591"/>
                </a:cubicBezTo>
                <a:cubicBezTo>
                  <a:pt x="564661" y="392118"/>
                  <a:pt x="464743" y="253848"/>
                  <a:pt x="466761" y="231644"/>
                </a:cubicBezTo>
                <a:cubicBezTo>
                  <a:pt x="468780" y="209440"/>
                  <a:pt x="571725" y="284126"/>
                  <a:pt x="612096" y="310367"/>
                </a:cubicBezTo>
                <a:cubicBezTo>
                  <a:pt x="652467" y="336608"/>
                  <a:pt x="708986" y="389090"/>
                  <a:pt x="708986" y="389090"/>
                </a:cubicBezTo>
                <a:cubicBezTo>
                  <a:pt x="723116" y="397164"/>
                  <a:pt x="693847" y="333580"/>
                  <a:pt x="696875" y="358812"/>
                </a:cubicBezTo>
                <a:cubicBezTo>
                  <a:pt x="699903" y="384044"/>
                  <a:pt x="731190" y="539472"/>
                  <a:pt x="727153" y="540481"/>
                </a:cubicBezTo>
                <a:cubicBezTo>
                  <a:pt x="723116" y="541490"/>
                  <a:pt x="726144" y="428452"/>
                  <a:pt x="672653" y="364868"/>
                </a:cubicBezTo>
                <a:cubicBezTo>
                  <a:pt x="619162" y="301284"/>
                  <a:pt x="486947" y="193292"/>
                  <a:pt x="406205" y="158977"/>
                </a:cubicBezTo>
                <a:cubicBezTo>
                  <a:pt x="325463" y="124662"/>
                  <a:pt x="210406" y="162005"/>
                  <a:pt x="188202" y="158977"/>
                </a:cubicBezTo>
                <a:cubicBezTo>
                  <a:pt x="165998" y="155949"/>
                  <a:pt x="301240" y="165033"/>
                  <a:pt x="272981" y="140810"/>
                </a:cubicBezTo>
                <a:cubicBezTo>
                  <a:pt x="244722" y="116587"/>
                  <a:pt x="-46958" y="-15628"/>
                  <a:pt x="6533" y="15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50DDEC54-1F7D-8EF4-4CCA-9D8AA1EEDBEF}"/>
              </a:ext>
            </a:extLst>
          </p:cNvPr>
          <p:cNvSpPr/>
          <p:nvPr/>
        </p:nvSpPr>
        <p:spPr>
          <a:xfrm>
            <a:off x="5806755" y="2478920"/>
            <a:ext cx="749610" cy="243579"/>
          </a:xfrm>
          <a:custGeom>
            <a:avLst/>
            <a:gdLst>
              <a:gd name="connsiteX0" fmla="*/ 740095 w 749610"/>
              <a:gd name="connsiteY0" fmla="*/ 3930 h 243579"/>
              <a:gd name="connsiteX1" fmla="*/ 6670 w 749610"/>
              <a:gd name="connsiteY1" fmla="*/ 242055 h 243579"/>
              <a:gd name="connsiteX2" fmla="*/ 397195 w 749610"/>
              <a:gd name="connsiteY2" fmla="*/ 102355 h 243579"/>
              <a:gd name="connsiteX3" fmla="*/ 740095 w 749610"/>
              <a:gd name="connsiteY3" fmla="*/ 3930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610" h="243579">
                <a:moveTo>
                  <a:pt x="740095" y="3930"/>
                </a:moveTo>
                <a:cubicBezTo>
                  <a:pt x="675008" y="27213"/>
                  <a:pt x="63820" y="225651"/>
                  <a:pt x="6670" y="242055"/>
                </a:cubicBezTo>
                <a:cubicBezTo>
                  <a:pt x="-50480" y="258459"/>
                  <a:pt x="274958" y="137809"/>
                  <a:pt x="397195" y="102355"/>
                </a:cubicBezTo>
                <a:cubicBezTo>
                  <a:pt x="519432" y="66901"/>
                  <a:pt x="805182" y="-19353"/>
                  <a:pt x="740095" y="3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783E9B98-8268-8AE0-917B-765735882E39}"/>
              </a:ext>
            </a:extLst>
          </p:cNvPr>
          <p:cNvSpPr/>
          <p:nvPr/>
        </p:nvSpPr>
        <p:spPr>
          <a:xfrm>
            <a:off x="5748634" y="2771716"/>
            <a:ext cx="87305" cy="284553"/>
          </a:xfrm>
          <a:custGeom>
            <a:avLst/>
            <a:gdLst>
              <a:gd name="connsiteX0" fmla="*/ 87016 w 87305"/>
              <a:gd name="connsiteY0" fmla="*/ 59 h 284553"/>
              <a:gd name="connsiteX1" fmla="*/ 39391 w 87305"/>
              <a:gd name="connsiteY1" fmla="*/ 130234 h 284553"/>
              <a:gd name="connsiteX2" fmla="*/ 36216 w 87305"/>
              <a:gd name="connsiteY2" fmla="*/ 276284 h 284553"/>
              <a:gd name="connsiteX3" fmla="*/ 33041 w 87305"/>
              <a:gd name="connsiteY3" fmla="*/ 247709 h 284553"/>
              <a:gd name="connsiteX4" fmla="*/ 1291 w 87305"/>
              <a:gd name="connsiteY4" fmla="*/ 92134 h 284553"/>
              <a:gd name="connsiteX5" fmla="*/ 13991 w 87305"/>
              <a:gd name="connsiteY5" fmla="*/ 146109 h 284553"/>
              <a:gd name="connsiteX6" fmla="*/ 87016 w 87305"/>
              <a:gd name="connsiteY6" fmla="*/ 59 h 28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05" h="284553">
                <a:moveTo>
                  <a:pt x="87016" y="59"/>
                </a:moveTo>
                <a:cubicBezTo>
                  <a:pt x="91249" y="-2587"/>
                  <a:pt x="47858" y="84197"/>
                  <a:pt x="39391" y="130234"/>
                </a:cubicBezTo>
                <a:cubicBezTo>
                  <a:pt x="30924" y="176271"/>
                  <a:pt x="37274" y="256705"/>
                  <a:pt x="36216" y="276284"/>
                </a:cubicBezTo>
                <a:cubicBezTo>
                  <a:pt x="35158" y="295863"/>
                  <a:pt x="38862" y="278401"/>
                  <a:pt x="33041" y="247709"/>
                </a:cubicBezTo>
                <a:cubicBezTo>
                  <a:pt x="27220" y="217017"/>
                  <a:pt x="4466" y="109067"/>
                  <a:pt x="1291" y="92134"/>
                </a:cubicBezTo>
                <a:cubicBezTo>
                  <a:pt x="-1884" y="75201"/>
                  <a:pt x="233" y="156692"/>
                  <a:pt x="13991" y="146109"/>
                </a:cubicBezTo>
                <a:cubicBezTo>
                  <a:pt x="27749" y="135526"/>
                  <a:pt x="82783" y="2705"/>
                  <a:pt x="87016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18C17DCB-8926-0576-4EC5-C7876939B7FF}"/>
              </a:ext>
            </a:extLst>
          </p:cNvPr>
          <p:cNvSpPr/>
          <p:nvPr/>
        </p:nvSpPr>
        <p:spPr>
          <a:xfrm>
            <a:off x="7028852" y="2472434"/>
            <a:ext cx="394202" cy="893131"/>
          </a:xfrm>
          <a:custGeom>
            <a:avLst/>
            <a:gdLst>
              <a:gd name="connsiteX0" fmla="*/ 598 w 394202"/>
              <a:gd name="connsiteY0" fmla="*/ 891 h 893131"/>
              <a:gd name="connsiteX1" fmla="*/ 260948 w 394202"/>
              <a:gd name="connsiteY1" fmla="*/ 267591 h 893131"/>
              <a:gd name="connsiteX2" fmla="*/ 264123 w 394202"/>
              <a:gd name="connsiteY2" fmla="*/ 254891 h 893131"/>
              <a:gd name="connsiteX3" fmla="*/ 381598 w 394202"/>
              <a:gd name="connsiteY3" fmla="*/ 461266 h 893131"/>
              <a:gd name="connsiteX4" fmla="*/ 372073 w 394202"/>
              <a:gd name="connsiteY4" fmla="*/ 416816 h 893131"/>
              <a:gd name="connsiteX5" fmla="*/ 356198 w 394202"/>
              <a:gd name="connsiteY5" fmla="*/ 712091 h 893131"/>
              <a:gd name="connsiteX6" fmla="*/ 378423 w 394202"/>
              <a:gd name="connsiteY6" fmla="*/ 610491 h 893131"/>
              <a:gd name="connsiteX7" fmla="*/ 279998 w 394202"/>
              <a:gd name="connsiteY7" fmla="*/ 893066 h 893131"/>
              <a:gd name="connsiteX8" fmla="*/ 387948 w 394202"/>
              <a:gd name="connsiteY8" fmla="*/ 635891 h 893131"/>
              <a:gd name="connsiteX9" fmla="*/ 381598 w 394202"/>
              <a:gd name="connsiteY9" fmla="*/ 531116 h 893131"/>
              <a:gd name="connsiteX10" fmla="*/ 384773 w 394202"/>
              <a:gd name="connsiteY10" fmla="*/ 623191 h 893131"/>
              <a:gd name="connsiteX11" fmla="*/ 378423 w 394202"/>
              <a:gd name="connsiteY11" fmla="*/ 512066 h 893131"/>
              <a:gd name="connsiteX12" fmla="*/ 257773 w 394202"/>
              <a:gd name="connsiteY12" fmla="*/ 327916 h 893131"/>
              <a:gd name="connsiteX13" fmla="*/ 359373 w 394202"/>
              <a:gd name="connsiteY13" fmla="*/ 410466 h 893131"/>
              <a:gd name="connsiteX14" fmla="*/ 286348 w 394202"/>
              <a:gd name="connsiteY14" fmla="*/ 280291 h 893131"/>
              <a:gd name="connsiteX15" fmla="*/ 159348 w 394202"/>
              <a:gd name="connsiteY15" fmla="*/ 121541 h 893131"/>
              <a:gd name="connsiteX16" fmla="*/ 187923 w 394202"/>
              <a:gd name="connsiteY16" fmla="*/ 178691 h 893131"/>
              <a:gd name="connsiteX17" fmla="*/ 598 w 394202"/>
              <a:gd name="connsiteY17" fmla="*/ 891 h 893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4202" h="893131">
                <a:moveTo>
                  <a:pt x="598" y="891"/>
                </a:moveTo>
                <a:cubicBezTo>
                  <a:pt x="12769" y="15708"/>
                  <a:pt x="260948" y="267591"/>
                  <a:pt x="260948" y="267591"/>
                </a:cubicBezTo>
                <a:cubicBezTo>
                  <a:pt x="304869" y="309924"/>
                  <a:pt x="244015" y="222612"/>
                  <a:pt x="264123" y="254891"/>
                </a:cubicBezTo>
                <a:cubicBezTo>
                  <a:pt x="284231" y="287170"/>
                  <a:pt x="363606" y="434279"/>
                  <a:pt x="381598" y="461266"/>
                </a:cubicBezTo>
                <a:cubicBezTo>
                  <a:pt x="399590" y="488253"/>
                  <a:pt x="376306" y="375012"/>
                  <a:pt x="372073" y="416816"/>
                </a:cubicBezTo>
                <a:cubicBezTo>
                  <a:pt x="367840" y="458620"/>
                  <a:pt x="355140" y="679812"/>
                  <a:pt x="356198" y="712091"/>
                </a:cubicBezTo>
                <a:cubicBezTo>
                  <a:pt x="357256" y="744370"/>
                  <a:pt x="391123" y="580329"/>
                  <a:pt x="378423" y="610491"/>
                </a:cubicBezTo>
                <a:cubicBezTo>
                  <a:pt x="365723" y="640654"/>
                  <a:pt x="278411" y="888833"/>
                  <a:pt x="279998" y="893066"/>
                </a:cubicBezTo>
                <a:cubicBezTo>
                  <a:pt x="281585" y="897299"/>
                  <a:pt x="371015" y="696216"/>
                  <a:pt x="387948" y="635891"/>
                </a:cubicBezTo>
                <a:cubicBezTo>
                  <a:pt x="404881" y="575566"/>
                  <a:pt x="382127" y="533233"/>
                  <a:pt x="381598" y="531116"/>
                </a:cubicBezTo>
                <a:cubicBezTo>
                  <a:pt x="381069" y="528999"/>
                  <a:pt x="385302" y="626366"/>
                  <a:pt x="384773" y="623191"/>
                </a:cubicBezTo>
                <a:cubicBezTo>
                  <a:pt x="384244" y="620016"/>
                  <a:pt x="399590" y="561278"/>
                  <a:pt x="378423" y="512066"/>
                </a:cubicBezTo>
                <a:cubicBezTo>
                  <a:pt x="357256" y="462854"/>
                  <a:pt x="260948" y="344849"/>
                  <a:pt x="257773" y="327916"/>
                </a:cubicBezTo>
                <a:cubicBezTo>
                  <a:pt x="254598" y="310983"/>
                  <a:pt x="354611" y="418404"/>
                  <a:pt x="359373" y="410466"/>
                </a:cubicBezTo>
                <a:cubicBezTo>
                  <a:pt x="364136" y="402529"/>
                  <a:pt x="319686" y="328445"/>
                  <a:pt x="286348" y="280291"/>
                </a:cubicBezTo>
                <a:cubicBezTo>
                  <a:pt x="253011" y="232137"/>
                  <a:pt x="175752" y="138474"/>
                  <a:pt x="159348" y="121541"/>
                </a:cubicBezTo>
                <a:cubicBezTo>
                  <a:pt x="142944" y="104608"/>
                  <a:pt x="210148" y="196683"/>
                  <a:pt x="187923" y="178691"/>
                </a:cubicBezTo>
                <a:cubicBezTo>
                  <a:pt x="165698" y="160699"/>
                  <a:pt x="-11573" y="-13926"/>
                  <a:pt x="598" y="8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19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1182</TotalTime>
  <Words>0</Words>
  <Application>Microsoft Macintosh PowerPoint</Application>
  <PresentationFormat>A3 297x420 mm</PresentationFormat>
  <Paragraphs>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47</cp:revision>
  <dcterms:created xsi:type="dcterms:W3CDTF">2025-04-15T11:10:51Z</dcterms:created>
  <dcterms:modified xsi:type="dcterms:W3CDTF">2025-04-17T23:58:18Z</dcterms:modified>
</cp:coreProperties>
</file>