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11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7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45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04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9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81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81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04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2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26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57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88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E2BB-3C3F-4D77-A292-76E773B4DB36}" type="datetimeFigureOut">
              <a:rPr kumimoji="1" lang="ja-JP" altLang="en-US" smtClean="0"/>
              <a:t>2021/6/2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7C0F-877B-4099-85B3-34AE80BAC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06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nji Hiramatsuの画像のようです" hidden="1">
            <a:extLst>
              <a:ext uri="{FF2B5EF4-FFF2-40B4-BE49-F238E27FC236}">
                <a16:creationId xmlns:a16="http://schemas.microsoft.com/office/drawing/2014/main" id="{B531C8B0-8B77-4C61-A2AF-93A70AFEC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33563"/>
            <a:ext cx="9144000" cy="913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1C47C834-5E72-45A8-A2F9-019B3C0E842B}"/>
              </a:ext>
            </a:extLst>
          </p:cNvPr>
          <p:cNvGrpSpPr/>
          <p:nvPr/>
        </p:nvGrpSpPr>
        <p:grpSpPr>
          <a:xfrm>
            <a:off x="347600" y="180975"/>
            <a:ext cx="8906000" cy="10561975"/>
            <a:chOff x="347600" y="180975"/>
            <a:chExt cx="8906000" cy="10561975"/>
          </a:xfrm>
        </p:grpSpPr>
        <p:grpSp>
          <p:nvGrpSpPr>
            <p:cNvPr id="182" name="グループ化 181">
              <a:extLst>
                <a:ext uri="{FF2B5EF4-FFF2-40B4-BE49-F238E27FC236}">
                  <a16:creationId xmlns:a16="http://schemas.microsoft.com/office/drawing/2014/main" id="{330652D2-14F3-4779-8524-0DB77C3536D9}"/>
                </a:ext>
              </a:extLst>
            </p:cNvPr>
            <p:cNvGrpSpPr/>
            <p:nvPr/>
          </p:nvGrpSpPr>
          <p:grpSpPr>
            <a:xfrm>
              <a:off x="347600" y="180975"/>
              <a:ext cx="8906000" cy="9019910"/>
              <a:chOff x="197098" y="2162175"/>
              <a:chExt cx="8906000" cy="9019910"/>
            </a:xfrm>
          </p:grpSpPr>
          <p:sp>
            <p:nvSpPr>
              <p:cNvPr id="4" name="フリーフォーム: 図形 3">
                <a:extLst>
                  <a:ext uri="{FF2B5EF4-FFF2-40B4-BE49-F238E27FC236}">
                    <a16:creationId xmlns:a16="http://schemas.microsoft.com/office/drawing/2014/main" id="{2BFD20D3-6277-41BA-9BDF-B75895B9FDE4}"/>
                  </a:ext>
                </a:extLst>
              </p:cNvPr>
              <p:cNvSpPr/>
              <p:nvPr/>
            </p:nvSpPr>
            <p:spPr>
              <a:xfrm>
                <a:off x="5016640" y="5955932"/>
                <a:ext cx="626048" cy="229352"/>
              </a:xfrm>
              <a:custGeom>
                <a:avLst/>
                <a:gdLst>
                  <a:gd name="connsiteX0" fmla="*/ 620573 w 626048"/>
                  <a:gd name="connsiteY0" fmla="*/ 11481 h 229352"/>
                  <a:gd name="connsiteX1" fmla="*/ 512623 w 626048"/>
                  <a:gd name="connsiteY1" fmla="*/ 368 h 229352"/>
                  <a:gd name="connsiteX2" fmla="*/ 312598 w 626048"/>
                  <a:gd name="connsiteY2" fmla="*/ 25768 h 229352"/>
                  <a:gd name="connsiteX3" fmla="*/ 93523 w 626048"/>
                  <a:gd name="connsiteY3" fmla="*/ 111493 h 229352"/>
                  <a:gd name="connsiteX4" fmla="*/ 39548 w 626048"/>
                  <a:gd name="connsiteY4" fmla="*/ 190868 h 229352"/>
                  <a:gd name="connsiteX5" fmla="*/ 1448 w 626048"/>
                  <a:gd name="connsiteY5" fmla="*/ 228968 h 229352"/>
                  <a:gd name="connsiteX6" fmla="*/ 12560 w 626048"/>
                  <a:gd name="connsiteY6" fmla="*/ 208331 h 229352"/>
                  <a:gd name="connsiteX7" fmla="*/ 55423 w 626048"/>
                  <a:gd name="connsiteY7" fmla="*/ 173406 h 229352"/>
                  <a:gd name="connsiteX8" fmla="*/ 103048 w 626048"/>
                  <a:gd name="connsiteY8" fmla="*/ 132131 h 229352"/>
                  <a:gd name="connsiteX9" fmla="*/ 184010 w 626048"/>
                  <a:gd name="connsiteY9" fmla="*/ 84506 h 229352"/>
                  <a:gd name="connsiteX10" fmla="*/ 345935 w 626048"/>
                  <a:gd name="connsiteY10" fmla="*/ 22593 h 229352"/>
                  <a:gd name="connsiteX11" fmla="*/ 620573 w 626048"/>
                  <a:gd name="connsiteY11" fmla="*/ 11481 h 229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26048" h="229352">
                    <a:moveTo>
                      <a:pt x="620573" y="11481"/>
                    </a:moveTo>
                    <a:cubicBezTo>
                      <a:pt x="648354" y="7777"/>
                      <a:pt x="563952" y="-2013"/>
                      <a:pt x="512623" y="368"/>
                    </a:cubicBezTo>
                    <a:cubicBezTo>
                      <a:pt x="461294" y="2749"/>
                      <a:pt x="382448" y="7247"/>
                      <a:pt x="312598" y="25768"/>
                    </a:cubicBezTo>
                    <a:cubicBezTo>
                      <a:pt x="242748" y="44289"/>
                      <a:pt x="139031" y="83976"/>
                      <a:pt x="93523" y="111493"/>
                    </a:cubicBezTo>
                    <a:cubicBezTo>
                      <a:pt x="48015" y="139010"/>
                      <a:pt x="54894" y="171289"/>
                      <a:pt x="39548" y="190868"/>
                    </a:cubicBezTo>
                    <a:cubicBezTo>
                      <a:pt x="24202" y="210447"/>
                      <a:pt x="5946" y="226057"/>
                      <a:pt x="1448" y="228968"/>
                    </a:cubicBezTo>
                    <a:cubicBezTo>
                      <a:pt x="-3050" y="231879"/>
                      <a:pt x="3564" y="217591"/>
                      <a:pt x="12560" y="208331"/>
                    </a:cubicBezTo>
                    <a:cubicBezTo>
                      <a:pt x="21556" y="199071"/>
                      <a:pt x="40342" y="186106"/>
                      <a:pt x="55423" y="173406"/>
                    </a:cubicBezTo>
                    <a:cubicBezTo>
                      <a:pt x="70504" y="160706"/>
                      <a:pt x="81617" y="146948"/>
                      <a:pt x="103048" y="132131"/>
                    </a:cubicBezTo>
                    <a:cubicBezTo>
                      <a:pt x="124479" y="117314"/>
                      <a:pt x="143529" y="102762"/>
                      <a:pt x="184010" y="84506"/>
                    </a:cubicBezTo>
                    <a:cubicBezTo>
                      <a:pt x="224491" y="66250"/>
                      <a:pt x="276879" y="37410"/>
                      <a:pt x="345935" y="22593"/>
                    </a:cubicBezTo>
                    <a:cubicBezTo>
                      <a:pt x="414991" y="7776"/>
                      <a:pt x="592792" y="15185"/>
                      <a:pt x="620573" y="1148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" name="フリーフォーム: 図形 4">
                <a:extLst>
                  <a:ext uri="{FF2B5EF4-FFF2-40B4-BE49-F238E27FC236}">
                    <a16:creationId xmlns:a16="http://schemas.microsoft.com/office/drawing/2014/main" id="{E16CF1C9-475A-4EBB-B6A2-94CE8AB64FFE}"/>
                  </a:ext>
                </a:extLst>
              </p:cNvPr>
              <p:cNvSpPr/>
              <p:nvPr/>
            </p:nvSpPr>
            <p:spPr>
              <a:xfrm>
                <a:off x="5518150" y="5967323"/>
                <a:ext cx="180978" cy="104983"/>
              </a:xfrm>
              <a:custGeom>
                <a:avLst/>
                <a:gdLst>
                  <a:gd name="connsiteX0" fmla="*/ 0 w 180978"/>
                  <a:gd name="connsiteY0" fmla="*/ 90 h 104983"/>
                  <a:gd name="connsiteX1" fmla="*/ 138113 w 180978"/>
                  <a:gd name="connsiteY1" fmla="*/ 50890 h 104983"/>
                  <a:gd name="connsiteX2" fmla="*/ 180975 w 180978"/>
                  <a:gd name="connsiteY2" fmla="*/ 104865 h 104983"/>
                  <a:gd name="connsiteX3" fmla="*/ 139700 w 180978"/>
                  <a:gd name="connsiteY3" fmla="*/ 63590 h 104983"/>
                  <a:gd name="connsiteX4" fmla="*/ 0 w 180978"/>
                  <a:gd name="connsiteY4" fmla="*/ 90 h 104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978" h="104983">
                    <a:moveTo>
                      <a:pt x="0" y="90"/>
                    </a:moveTo>
                    <a:cubicBezTo>
                      <a:pt x="-264" y="-2027"/>
                      <a:pt x="107951" y="33428"/>
                      <a:pt x="138113" y="50890"/>
                    </a:cubicBezTo>
                    <a:cubicBezTo>
                      <a:pt x="168275" y="68352"/>
                      <a:pt x="180711" y="102748"/>
                      <a:pt x="180975" y="104865"/>
                    </a:cubicBezTo>
                    <a:cubicBezTo>
                      <a:pt x="181239" y="106982"/>
                      <a:pt x="167746" y="80259"/>
                      <a:pt x="139700" y="63590"/>
                    </a:cubicBezTo>
                    <a:cubicBezTo>
                      <a:pt x="111654" y="46921"/>
                      <a:pt x="264" y="2207"/>
                      <a:pt x="0" y="9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B0A6E6CD-4192-48D9-91A5-113C7FAC74E2}"/>
                  </a:ext>
                </a:extLst>
              </p:cNvPr>
              <p:cNvSpPr/>
              <p:nvPr/>
            </p:nvSpPr>
            <p:spPr>
              <a:xfrm>
                <a:off x="5126949" y="6003374"/>
                <a:ext cx="688765" cy="361080"/>
              </a:xfrm>
              <a:custGeom>
                <a:avLst/>
                <a:gdLst>
                  <a:gd name="connsiteX0" fmla="*/ 2264 w 688765"/>
                  <a:gd name="connsiteY0" fmla="*/ 160889 h 361080"/>
                  <a:gd name="connsiteX1" fmla="*/ 99101 w 688765"/>
                  <a:gd name="connsiteY1" fmla="*/ 65639 h 361080"/>
                  <a:gd name="connsiteX2" fmla="*/ 253089 w 688765"/>
                  <a:gd name="connsiteY2" fmla="*/ 11664 h 361080"/>
                  <a:gd name="connsiteX3" fmla="*/ 403901 w 688765"/>
                  <a:gd name="connsiteY3" fmla="*/ 33889 h 361080"/>
                  <a:gd name="connsiteX4" fmla="*/ 537251 w 688765"/>
                  <a:gd name="connsiteY4" fmla="*/ 121201 h 361080"/>
                  <a:gd name="connsiteX5" fmla="*/ 618214 w 688765"/>
                  <a:gd name="connsiteY5" fmla="*/ 183114 h 361080"/>
                  <a:gd name="connsiteX6" fmla="*/ 656314 w 688765"/>
                  <a:gd name="connsiteY6" fmla="*/ 229151 h 361080"/>
                  <a:gd name="connsiteX7" fmla="*/ 678539 w 688765"/>
                  <a:gd name="connsiteY7" fmla="*/ 283126 h 361080"/>
                  <a:gd name="connsiteX8" fmla="*/ 683301 w 688765"/>
                  <a:gd name="connsiteY8" fmla="*/ 314876 h 361080"/>
                  <a:gd name="connsiteX9" fmla="*/ 657901 w 688765"/>
                  <a:gd name="connsiteY9" fmla="*/ 360914 h 361080"/>
                  <a:gd name="connsiteX10" fmla="*/ 688064 w 688765"/>
                  <a:gd name="connsiteY10" fmla="*/ 297414 h 361080"/>
                  <a:gd name="connsiteX11" fmla="*/ 621389 w 688765"/>
                  <a:gd name="connsiteY11" fmla="*/ 194226 h 361080"/>
                  <a:gd name="connsiteX12" fmla="*/ 513439 w 688765"/>
                  <a:gd name="connsiteY12" fmla="*/ 102151 h 361080"/>
                  <a:gd name="connsiteX13" fmla="*/ 378501 w 688765"/>
                  <a:gd name="connsiteY13" fmla="*/ 13251 h 361080"/>
                  <a:gd name="connsiteX14" fmla="*/ 208639 w 688765"/>
                  <a:gd name="connsiteY14" fmla="*/ 8489 h 361080"/>
                  <a:gd name="connsiteX15" fmla="*/ 45126 w 688765"/>
                  <a:gd name="connsiteY15" fmla="*/ 91039 h 361080"/>
                  <a:gd name="connsiteX16" fmla="*/ 2264 w 688765"/>
                  <a:gd name="connsiteY16" fmla="*/ 160889 h 361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8765" h="361080">
                    <a:moveTo>
                      <a:pt x="2264" y="160889"/>
                    </a:moveTo>
                    <a:cubicBezTo>
                      <a:pt x="11260" y="156656"/>
                      <a:pt x="57297" y="90510"/>
                      <a:pt x="99101" y="65639"/>
                    </a:cubicBezTo>
                    <a:cubicBezTo>
                      <a:pt x="140905" y="40768"/>
                      <a:pt x="202289" y="16956"/>
                      <a:pt x="253089" y="11664"/>
                    </a:cubicBezTo>
                    <a:cubicBezTo>
                      <a:pt x="303889" y="6372"/>
                      <a:pt x="356541" y="15633"/>
                      <a:pt x="403901" y="33889"/>
                    </a:cubicBezTo>
                    <a:cubicBezTo>
                      <a:pt x="451261" y="52145"/>
                      <a:pt x="501532" y="96330"/>
                      <a:pt x="537251" y="121201"/>
                    </a:cubicBezTo>
                    <a:cubicBezTo>
                      <a:pt x="572970" y="146072"/>
                      <a:pt x="598370" y="165123"/>
                      <a:pt x="618214" y="183114"/>
                    </a:cubicBezTo>
                    <a:cubicBezTo>
                      <a:pt x="638058" y="201105"/>
                      <a:pt x="646260" y="212482"/>
                      <a:pt x="656314" y="229151"/>
                    </a:cubicBezTo>
                    <a:cubicBezTo>
                      <a:pt x="666368" y="245820"/>
                      <a:pt x="674041" y="268839"/>
                      <a:pt x="678539" y="283126"/>
                    </a:cubicBezTo>
                    <a:cubicBezTo>
                      <a:pt x="683037" y="297414"/>
                      <a:pt x="686741" y="301911"/>
                      <a:pt x="683301" y="314876"/>
                    </a:cubicBezTo>
                    <a:cubicBezTo>
                      <a:pt x="679861" y="327841"/>
                      <a:pt x="657107" y="363824"/>
                      <a:pt x="657901" y="360914"/>
                    </a:cubicBezTo>
                    <a:cubicBezTo>
                      <a:pt x="658695" y="358004"/>
                      <a:pt x="694149" y="325195"/>
                      <a:pt x="688064" y="297414"/>
                    </a:cubicBezTo>
                    <a:cubicBezTo>
                      <a:pt x="681979" y="269633"/>
                      <a:pt x="650493" y="226770"/>
                      <a:pt x="621389" y="194226"/>
                    </a:cubicBezTo>
                    <a:cubicBezTo>
                      <a:pt x="592285" y="161682"/>
                      <a:pt x="553920" y="132313"/>
                      <a:pt x="513439" y="102151"/>
                    </a:cubicBezTo>
                    <a:cubicBezTo>
                      <a:pt x="472958" y="71989"/>
                      <a:pt x="429301" y="28861"/>
                      <a:pt x="378501" y="13251"/>
                    </a:cubicBezTo>
                    <a:cubicBezTo>
                      <a:pt x="327701" y="-2359"/>
                      <a:pt x="264201" y="-4476"/>
                      <a:pt x="208639" y="8489"/>
                    </a:cubicBezTo>
                    <a:cubicBezTo>
                      <a:pt x="153077" y="21454"/>
                      <a:pt x="78463" y="70137"/>
                      <a:pt x="45126" y="91039"/>
                    </a:cubicBezTo>
                    <a:cubicBezTo>
                      <a:pt x="11789" y="111941"/>
                      <a:pt x="-6732" y="165122"/>
                      <a:pt x="2264" y="16088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7EB2BC91-BC8A-4EEF-93AA-AAB0B722605B}"/>
                  </a:ext>
                </a:extLst>
              </p:cNvPr>
              <p:cNvSpPr/>
              <p:nvPr/>
            </p:nvSpPr>
            <p:spPr>
              <a:xfrm>
                <a:off x="5119433" y="6186483"/>
                <a:ext cx="688845" cy="207268"/>
              </a:xfrm>
              <a:custGeom>
                <a:avLst/>
                <a:gdLst>
                  <a:gd name="connsiteX0" fmla="*/ 5017 w 688845"/>
                  <a:gd name="connsiteY0" fmla="*/ 5 h 207268"/>
                  <a:gd name="connsiteX1" fmla="*/ 11367 w 688845"/>
                  <a:gd name="connsiteY1" fmla="*/ 52392 h 207268"/>
                  <a:gd name="connsiteX2" fmla="*/ 119317 w 688845"/>
                  <a:gd name="connsiteY2" fmla="*/ 147642 h 207268"/>
                  <a:gd name="connsiteX3" fmla="*/ 273305 w 688845"/>
                  <a:gd name="connsiteY3" fmla="*/ 206380 h 207268"/>
                  <a:gd name="connsiteX4" fmla="*/ 506667 w 688845"/>
                  <a:gd name="connsiteY4" fmla="*/ 180980 h 207268"/>
                  <a:gd name="connsiteX5" fmla="*/ 640017 w 688845"/>
                  <a:gd name="connsiteY5" fmla="*/ 152405 h 207268"/>
                  <a:gd name="connsiteX6" fmla="*/ 678117 w 688845"/>
                  <a:gd name="connsiteY6" fmla="*/ 146055 h 207268"/>
                  <a:gd name="connsiteX7" fmla="*/ 686055 w 688845"/>
                  <a:gd name="connsiteY7" fmla="*/ 92080 h 207268"/>
                  <a:gd name="connsiteX8" fmla="*/ 686055 w 688845"/>
                  <a:gd name="connsiteY8" fmla="*/ 84142 h 207268"/>
                  <a:gd name="connsiteX9" fmla="*/ 652717 w 688845"/>
                  <a:gd name="connsiteY9" fmla="*/ 107955 h 207268"/>
                  <a:gd name="connsiteX10" fmla="*/ 613030 w 688845"/>
                  <a:gd name="connsiteY10" fmla="*/ 127005 h 207268"/>
                  <a:gd name="connsiteX11" fmla="*/ 554292 w 688845"/>
                  <a:gd name="connsiteY11" fmla="*/ 146055 h 207268"/>
                  <a:gd name="connsiteX12" fmla="*/ 535242 w 688845"/>
                  <a:gd name="connsiteY12" fmla="*/ 153992 h 207268"/>
                  <a:gd name="connsiteX13" fmla="*/ 400305 w 688845"/>
                  <a:gd name="connsiteY13" fmla="*/ 185742 h 207268"/>
                  <a:gd name="connsiteX14" fmla="*/ 276480 w 688845"/>
                  <a:gd name="connsiteY14" fmla="*/ 196855 h 207268"/>
                  <a:gd name="connsiteX15" fmla="*/ 174880 w 688845"/>
                  <a:gd name="connsiteY15" fmla="*/ 163517 h 207268"/>
                  <a:gd name="connsiteX16" fmla="*/ 51055 w 688845"/>
                  <a:gd name="connsiteY16" fmla="*/ 77792 h 207268"/>
                  <a:gd name="connsiteX17" fmla="*/ 27242 w 688845"/>
                  <a:gd name="connsiteY17" fmla="*/ 49217 h 207268"/>
                  <a:gd name="connsiteX18" fmla="*/ 5017 w 688845"/>
                  <a:gd name="connsiteY18" fmla="*/ 5 h 207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88845" h="207268">
                    <a:moveTo>
                      <a:pt x="5017" y="5"/>
                    </a:moveTo>
                    <a:cubicBezTo>
                      <a:pt x="2371" y="534"/>
                      <a:pt x="-7683" y="27786"/>
                      <a:pt x="11367" y="52392"/>
                    </a:cubicBezTo>
                    <a:cubicBezTo>
                      <a:pt x="30417" y="76998"/>
                      <a:pt x="75661" y="121977"/>
                      <a:pt x="119317" y="147642"/>
                    </a:cubicBezTo>
                    <a:cubicBezTo>
                      <a:pt x="162973" y="173307"/>
                      <a:pt x="208747" y="200824"/>
                      <a:pt x="273305" y="206380"/>
                    </a:cubicBezTo>
                    <a:cubicBezTo>
                      <a:pt x="337863" y="211936"/>
                      <a:pt x="445548" y="189976"/>
                      <a:pt x="506667" y="180980"/>
                    </a:cubicBezTo>
                    <a:cubicBezTo>
                      <a:pt x="567786" y="171984"/>
                      <a:pt x="611442" y="158226"/>
                      <a:pt x="640017" y="152405"/>
                    </a:cubicBezTo>
                    <a:cubicBezTo>
                      <a:pt x="668592" y="146584"/>
                      <a:pt x="670444" y="156109"/>
                      <a:pt x="678117" y="146055"/>
                    </a:cubicBezTo>
                    <a:cubicBezTo>
                      <a:pt x="685790" y="136001"/>
                      <a:pt x="684732" y="102399"/>
                      <a:pt x="686055" y="92080"/>
                    </a:cubicBezTo>
                    <a:cubicBezTo>
                      <a:pt x="687378" y="81761"/>
                      <a:pt x="691611" y="81496"/>
                      <a:pt x="686055" y="84142"/>
                    </a:cubicBezTo>
                    <a:cubicBezTo>
                      <a:pt x="680499" y="86788"/>
                      <a:pt x="664888" y="100811"/>
                      <a:pt x="652717" y="107955"/>
                    </a:cubicBezTo>
                    <a:cubicBezTo>
                      <a:pt x="640546" y="115099"/>
                      <a:pt x="629434" y="120655"/>
                      <a:pt x="613030" y="127005"/>
                    </a:cubicBezTo>
                    <a:cubicBezTo>
                      <a:pt x="596626" y="133355"/>
                      <a:pt x="567257" y="141557"/>
                      <a:pt x="554292" y="146055"/>
                    </a:cubicBezTo>
                    <a:cubicBezTo>
                      <a:pt x="541327" y="150553"/>
                      <a:pt x="560907" y="147377"/>
                      <a:pt x="535242" y="153992"/>
                    </a:cubicBezTo>
                    <a:cubicBezTo>
                      <a:pt x="509577" y="160607"/>
                      <a:pt x="443432" y="178598"/>
                      <a:pt x="400305" y="185742"/>
                    </a:cubicBezTo>
                    <a:cubicBezTo>
                      <a:pt x="357178" y="192886"/>
                      <a:pt x="314051" y="200559"/>
                      <a:pt x="276480" y="196855"/>
                    </a:cubicBezTo>
                    <a:cubicBezTo>
                      <a:pt x="238909" y="193151"/>
                      <a:pt x="212451" y="183361"/>
                      <a:pt x="174880" y="163517"/>
                    </a:cubicBezTo>
                    <a:cubicBezTo>
                      <a:pt x="137309" y="143673"/>
                      <a:pt x="75661" y="96842"/>
                      <a:pt x="51055" y="77792"/>
                    </a:cubicBezTo>
                    <a:cubicBezTo>
                      <a:pt x="26449" y="58742"/>
                      <a:pt x="34915" y="61388"/>
                      <a:pt x="27242" y="49217"/>
                    </a:cubicBezTo>
                    <a:cubicBezTo>
                      <a:pt x="19569" y="37046"/>
                      <a:pt x="7663" y="-524"/>
                      <a:pt x="5017" y="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: 図形 7">
                <a:extLst>
                  <a:ext uri="{FF2B5EF4-FFF2-40B4-BE49-F238E27FC236}">
                    <a16:creationId xmlns:a16="http://schemas.microsoft.com/office/drawing/2014/main" id="{FBA5DDFB-E70E-4568-B2AA-8A7B269D8F1C}"/>
                  </a:ext>
                </a:extLst>
              </p:cNvPr>
              <p:cNvSpPr/>
              <p:nvPr/>
            </p:nvSpPr>
            <p:spPr>
              <a:xfrm>
                <a:off x="5128866" y="6143625"/>
                <a:ext cx="59380" cy="122363"/>
              </a:xfrm>
              <a:custGeom>
                <a:avLst/>
                <a:gdLst>
                  <a:gd name="connsiteX0" fmla="*/ 19397 w 59380"/>
                  <a:gd name="connsiteY0" fmla="*/ 0 h 122363"/>
                  <a:gd name="connsiteX1" fmla="*/ 35272 w 59380"/>
                  <a:gd name="connsiteY1" fmla="*/ 61913 h 122363"/>
                  <a:gd name="connsiteX2" fmla="*/ 59084 w 59380"/>
                  <a:gd name="connsiteY2" fmla="*/ 100013 h 122363"/>
                  <a:gd name="connsiteX3" fmla="*/ 46384 w 59380"/>
                  <a:gd name="connsiteY3" fmla="*/ 122238 h 122363"/>
                  <a:gd name="connsiteX4" fmla="*/ 14634 w 59380"/>
                  <a:gd name="connsiteY4" fmla="*/ 90488 h 122363"/>
                  <a:gd name="connsiteX5" fmla="*/ 347 w 59380"/>
                  <a:gd name="connsiteY5" fmla="*/ 61913 h 122363"/>
                  <a:gd name="connsiteX6" fmla="*/ 19397 w 59380"/>
                  <a:gd name="connsiteY6" fmla="*/ 0 h 122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380" h="122363">
                    <a:moveTo>
                      <a:pt x="19397" y="0"/>
                    </a:moveTo>
                    <a:cubicBezTo>
                      <a:pt x="25218" y="0"/>
                      <a:pt x="28658" y="45244"/>
                      <a:pt x="35272" y="61913"/>
                    </a:cubicBezTo>
                    <a:cubicBezTo>
                      <a:pt x="41886" y="78582"/>
                      <a:pt x="57232" y="89959"/>
                      <a:pt x="59084" y="100013"/>
                    </a:cubicBezTo>
                    <a:cubicBezTo>
                      <a:pt x="60936" y="110067"/>
                      <a:pt x="53792" y="123825"/>
                      <a:pt x="46384" y="122238"/>
                    </a:cubicBezTo>
                    <a:cubicBezTo>
                      <a:pt x="38976" y="120651"/>
                      <a:pt x="22307" y="100542"/>
                      <a:pt x="14634" y="90488"/>
                    </a:cubicBezTo>
                    <a:cubicBezTo>
                      <a:pt x="6961" y="80434"/>
                      <a:pt x="3257" y="71438"/>
                      <a:pt x="347" y="61913"/>
                    </a:cubicBezTo>
                    <a:cubicBezTo>
                      <a:pt x="-2563" y="52388"/>
                      <a:pt x="13576" y="0"/>
                      <a:pt x="19397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: 図形 8">
                <a:extLst>
                  <a:ext uri="{FF2B5EF4-FFF2-40B4-BE49-F238E27FC236}">
                    <a16:creationId xmlns:a16="http://schemas.microsoft.com/office/drawing/2014/main" id="{050F38F0-22D5-444D-8319-9DE28A57B415}"/>
                  </a:ext>
                </a:extLst>
              </p:cNvPr>
              <p:cNvSpPr/>
              <p:nvPr/>
            </p:nvSpPr>
            <p:spPr>
              <a:xfrm>
                <a:off x="5395693" y="6048274"/>
                <a:ext cx="257401" cy="318948"/>
              </a:xfrm>
              <a:custGeom>
                <a:avLst/>
                <a:gdLst>
                  <a:gd name="connsiteX0" fmla="*/ 109757 w 257401"/>
                  <a:gd name="connsiteY0" fmla="*/ 101 h 318948"/>
                  <a:gd name="connsiteX1" fmla="*/ 224057 w 257401"/>
                  <a:gd name="connsiteY1" fmla="*/ 63601 h 318948"/>
                  <a:gd name="connsiteX2" fmla="*/ 252632 w 257401"/>
                  <a:gd name="connsiteY2" fmla="*/ 130276 h 318948"/>
                  <a:gd name="connsiteX3" fmla="*/ 255807 w 257401"/>
                  <a:gd name="connsiteY3" fmla="*/ 204889 h 318948"/>
                  <a:gd name="connsiteX4" fmla="*/ 243107 w 257401"/>
                  <a:gd name="connsiteY4" fmla="*/ 258864 h 318948"/>
                  <a:gd name="connsiteX5" fmla="*/ 239932 w 257401"/>
                  <a:gd name="connsiteY5" fmla="*/ 271564 h 318948"/>
                  <a:gd name="connsiteX6" fmla="*/ 205007 w 257401"/>
                  <a:gd name="connsiteY6" fmla="*/ 287439 h 318948"/>
                  <a:gd name="connsiteX7" fmla="*/ 116107 w 257401"/>
                  <a:gd name="connsiteY7" fmla="*/ 304901 h 318948"/>
                  <a:gd name="connsiteX8" fmla="*/ 220 w 257401"/>
                  <a:gd name="connsiteY8" fmla="*/ 304901 h 318948"/>
                  <a:gd name="connsiteX9" fmla="*/ 89120 w 257401"/>
                  <a:gd name="connsiteY9" fmla="*/ 316014 h 318948"/>
                  <a:gd name="connsiteX10" fmla="*/ 166907 w 257401"/>
                  <a:gd name="connsiteY10" fmla="*/ 316014 h 318948"/>
                  <a:gd name="connsiteX11" fmla="*/ 247870 w 257401"/>
                  <a:gd name="connsiteY11" fmla="*/ 282676 h 318948"/>
                  <a:gd name="connsiteX12" fmla="*/ 247870 w 257401"/>
                  <a:gd name="connsiteY12" fmla="*/ 223939 h 318948"/>
                  <a:gd name="connsiteX13" fmla="*/ 257395 w 257401"/>
                  <a:gd name="connsiteY13" fmla="*/ 141389 h 318948"/>
                  <a:gd name="connsiteX14" fmla="*/ 246282 w 257401"/>
                  <a:gd name="connsiteY14" fmla="*/ 81064 h 318948"/>
                  <a:gd name="connsiteX15" fmla="*/ 208182 w 257401"/>
                  <a:gd name="connsiteY15" fmla="*/ 49314 h 318948"/>
                  <a:gd name="connsiteX16" fmla="*/ 109757 w 257401"/>
                  <a:gd name="connsiteY16" fmla="*/ 101 h 318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57401" h="318948">
                    <a:moveTo>
                      <a:pt x="109757" y="101"/>
                    </a:moveTo>
                    <a:cubicBezTo>
                      <a:pt x="112403" y="2482"/>
                      <a:pt x="200244" y="41905"/>
                      <a:pt x="224057" y="63601"/>
                    </a:cubicBezTo>
                    <a:cubicBezTo>
                      <a:pt x="247870" y="85297"/>
                      <a:pt x="247340" y="106728"/>
                      <a:pt x="252632" y="130276"/>
                    </a:cubicBezTo>
                    <a:cubicBezTo>
                      <a:pt x="257924" y="153824"/>
                      <a:pt x="257395" y="183458"/>
                      <a:pt x="255807" y="204889"/>
                    </a:cubicBezTo>
                    <a:cubicBezTo>
                      <a:pt x="254219" y="226320"/>
                      <a:pt x="245753" y="247751"/>
                      <a:pt x="243107" y="258864"/>
                    </a:cubicBezTo>
                    <a:cubicBezTo>
                      <a:pt x="240461" y="269977"/>
                      <a:pt x="246282" y="266802"/>
                      <a:pt x="239932" y="271564"/>
                    </a:cubicBezTo>
                    <a:cubicBezTo>
                      <a:pt x="233582" y="276326"/>
                      <a:pt x="225644" y="281883"/>
                      <a:pt x="205007" y="287439"/>
                    </a:cubicBezTo>
                    <a:cubicBezTo>
                      <a:pt x="184370" y="292995"/>
                      <a:pt x="150238" y="301991"/>
                      <a:pt x="116107" y="304901"/>
                    </a:cubicBezTo>
                    <a:cubicBezTo>
                      <a:pt x="81976" y="307811"/>
                      <a:pt x="4718" y="303049"/>
                      <a:pt x="220" y="304901"/>
                    </a:cubicBezTo>
                    <a:cubicBezTo>
                      <a:pt x="-4278" y="306753"/>
                      <a:pt x="61339" y="314162"/>
                      <a:pt x="89120" y="316014"/>
                    </a:cubicBezTo>
                    <a:cubicBezTo>
                      <a:pt x="116901" y="317866"/>
                      <a:pt x="140449" y="321570"/>
                      <a:pt x="166907" y="316014"/>
                    </a:cubicBezTo>
                    <a:cubicBezTo>
                      <a:pt x="193365" y="310458"/>
                      <a:pt x="234376" y="298022"/>
                      <a:pt x="247870" y="282676"/>
                    </a:cubicBezTo>
                    <a:cubicBezTo>
                      <a:pt x="261364" y="267330"/>
                      <a:pt x="246283" y="247487"/>
                      <a:pt x="247870" y="223939"/>
                    </a:cubicBezTo>
                    <a:cubicBezTo>
                      <a:pt x="249458" y="200391"/>
                      <a:pt x="257660" y="165202"/>
                      <a:pt x="257395" y="141389"/>
                    </a:cubicBezTo>
                    <a:cubicBezTo>
                      <a:pt x="257130" y="117577"/>
                      <a:pt x="254484" y="96410"/>
                      <a:pt x="246282" y="81064"/>
                    </a:cubicBezTo>
                    <a:cubicBezTo>
                      <a:pt x="238080" y="65718"/>
                      <a:pt x="226703" y="60691"/>
                      <a:pt x="208182" y="49314"/>
                    </a:cubicBezTo>
                    <a:cubicBezTo>
                      <a:pt x="189661" y="37937"/>
                      <a:pt x="107111" y="-2280"/>
                      <a:pt x="109757" y="1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: 図形 11">
                <a:extLst>
                  <a:ext uri="{FF2B5EF4-FFF2-40B4-BE49-F238E27FC236}">
                    <a16:creationId xmlns:a16="http://schemas.microsoft.com/office/drawing/2014/main" id="{087D6A2D-980E-419E-AB6A-6D740F5188E1}"/>
                  </a:ext>
                </a:extLst>
              </p:cNvPr>
              <p:cNvSpPr/>
              <p:nvPr/>
            </p:nvSpPr>
            <p:spPr>
              <a:xfrm>
                <a:off x="5654206" y="6135654"/>
                <a:ext cx="34200" cy="195938"/>
              </a:xfrm>
              <a:custGeom>
                <a:avLst/>
                <a:gdLst>
                  <a:gd name="connsiteX0" fmla="*/ 3644 w 34200"/>
                  <a:gd name="connsiteY0" fmla="*/ 34 h 195938"/>
                  <a:gd name="connsiteX1" fmla="*/ 33807 w 34200"/>
                  <a:gd name="connsiteY1" fmla="*/ 57184 h 195938"/>
                  <a:gd name="connsiteX2" fmla="*/ 19519 w 34200"/>
                  <a:gd name="connsiteY2" fmla="*/ 130209 h 195938"/>
                  <a:gd name="connsiteX3" fmla="*/ 469 w 34200"/>
                  <a:gd name="connsiteY3" fmla="*/ 195296 h 195938"/>
                  <a:gd name="connsiteX4" fmla="*/ 6819 w 34200"/>
                  <a:gd name="connsiteY4" fmla="*/ 160371 h 195938"/>
                  <a:gd name="connsiteX5" fmla="*/ 17932 w 34200"/>
                  <a:gd name="connsiteY5" fmla="*/ 109571 h 195938"/>
                  <a:gd name="connsiteX6" fmla="*/ 17932 w 34200"/>
                  <a:gd name="connsiteY6" fmla="*/ 65121 h 195938"/>
                  <a:gd name="connsiteX7" fmla="*/ 3644 w 34200"/>
                  <a:gd name="connsiteY7" fmla="*/ 34 h 195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200" h="195938">
                    <a:moveTo>
                      <a:pt x="3644" y="34"/>
                    </a:moveTo>
                    <a:cubicBezTo>
                      <a:pt x="6290" y="-1289"/>
                      <a:pt x="31161" y="35488"/>
                      <a:pt x="33807" y="57184"/>
                    </a:cubicBezTo>
                    <a:cubicBezTo>
                      <a:pt x="36453" y="78880"/>
                      <a:pt x="25075" y="107190"/>
                      <a:pt x="19519" y="130209"/>
                    </a:cubicBezTo>
                    <a:cubicBezTo>
                      <a:pt x="13963" y="153228"/>
                      <a:pt x="2586" y="190269"/>
                      <a:pt x="469" y="195296"/>
                    </a:cubicBezTo>
                    <a:cubicBezTo>
                      <a:pt x="-1648" y="200323"/>
                      <a:pt x="3909" y="174659"/>
                      <a:pt x="6819" y="160371"/>
                    </a:cubicBezTo>
                    <a:cubicBezTo>
                      <a:pt x="9730" y="146084"/>
                      <a:pt x="16080" y="125446"/>
                      <a:pt x="17932" y="109571"/>
                    </a:cubicBezTo>
                    <a:cubicBezTo>
                      <a:pt x="19784" y="93696"/>
                      <a:pt x="20842" y="79937"/>
                      <a:pt x="17932" y="65121"/>
                    </a:cubicBezTo>
                    <a:cubicBezTo>
                      <a:pt x="15022" y="50305"/>
                      <a:pt x="998" y="1357"/>
                      <a:pt x="3644" y="3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: 図形 12">
                <a:extLst>
                  <a:ext uri="{FF2B5EF4-FFF2-40B4-BE49-F238E27FC236}">
                    <a16:creationId xmlns:a16="http://schemas.microsoft.com/office/drawing/2014/main" id="{3D8B37BD-7ECC-472F-8973-E1E442B0B6EF}"/>
                  </a:ext>
                </a:extLst>
              </p:cNvPr>
              <p:cNvSpPr/>
              <p:nvPr/>
            </p:nvSpPr>
            <p:spPr>
              <a:xfrm>
                <a:off x="5640150" y="6179985"/>
                <a:ext cx="108415" cy="159831"/>
              </a:xfrm>
              <a:custGeom>
                <a:avLst/>
                <a:gdLst>
                  <a:gd name="connsiteX0" fmla="*/ 70088 w 108415"/>
                  <a:gd name="connsiteY0" fmla="*/ 153 h 159831"/>
                  <a:gd name="connsiteX1" fmla="*/ 93900 w 108415"/>
                  <a:gd name="connsiteY1" fmla="*/ 57303 h 159831"/>
                  <a:gd name="connsiteX2" fmla="*/ 52625 w 108415"/>
                  <a:gd name="connsiteY2" fmla="*/ 103340 h 159831"/>
                  <a:gd name="connsiteX3" fmla="*/ 238 w 108415"/>
                  <a:gd name="connsiteY3" fmla="*/ 158903 h 159831"/>
                  <a:gd name="connsiteX4" fmla="*/ 74850 w 108415"/>
                  <a:gd name="connsiteY4" fmla="*/ 136678 h 159831"/>
                  <a:gd name="connsiteX5" fmla="*/ 90725 w 108415"/>
                  <a:gd name="connsiteY5" fmla="*/ 117628 h 159831"/>
                  <a:gd name="connsiteX6" fmla="*/ 101838 w 108415"/>
                  <a:gd name="connsiteY6" fmla="*/ 85878 h 159831"/>
                  <a:gd name="connsiteX7" fmla="*/ 108188 w 108415"/>
                  <a:gd name="connsiteY7" fmla="*/ 41428 h 159831"/>
                  <a:gd name="connsiteX8" fmla="*/ 70088 w 108415"/>
                  <a:gd name="connsiteY8" fmla="*/ 153 h 15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8415" h="159831">
                    <a:moveTo>
                      <a:pt x="70088" y="153"/>
                    </a:moveTo>
                    <a:cubicBezTo>
                      <a:pt x="67707" y="2799"/>
                      <a:pt x="96811" y="40105"/>
                      <a:pt x="93900" y="57303"/>
                    </a:cubicBezTo>
                    <a:cubicBezTo>
                      <a:pt x="90989" y="74501"/>
                      <a:pt x="52625" y="103340"/>
                      <a:pt x="52625" y="103340"/>
                    </a:cubicBezTo>
                    <a:cubicBezTo>
                      <a:pt x="37015" y="120273"/>
                      <a:pt x="-3466" y="153347"/>
                      <a:pt x="238" y="158903"/>
                    </a:cubicBezTo>
                    <a:cubicBezTo>
                      <a:pt x="3942" y="164459"/>
                      <a:pt x="59769" y="143557"/>
                      <a:pt x="74850" y="136678"/>
                    </a:cubicBezTo>
                    <a:cubicBezTo>
                      <a:pt x="89931" y="129799"/>
                      <a:pt x="86227" y="126095"/>
                      <a:pt x="90725" y="117628"/>
                    </a:cubicBezTo>
                    <a:cubicBezTo>
                      <a:pt x="95223" y="109161"/>
                      <a:pt x="98928" y="98578"/>
                      <a:pt x="101838" y="85878"/>
                    </a:cubicBezTo>
                    <a:cubicBezTo>
                      <a:pt x="104749" y="73178"/>
                      <a:pt x="109511" y="53070"/>
                      <a:pt x="108188" y="41428"/>
                    </a:cubicBezTo>
                    <a:cubicBezTo>
                      <a:pt x="106865" y="29786"/>
                      <a:pt x="72469" y="-2493"/>
                      <a:pt x="70088" y="1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246DF0FC-1719-47E2-BD80-53D141AFE9CC}"/>
                  </a:ext>
                </a:extLst>
              </p:cNvPr>
              <p:cNvSpPr/>
              <p:nvPr/>
            </p:nvSpPr>
            <p:spPr>
              <a:xfrm>
                <a:off x="4915907" y="6002515"/>
                <a:ext cx="426433" cy="267005"/>
              </a:xfrm>
              <a:custGeom>
                <a:avLst/>
                <a:gdLst>
                  <a:gd name="connsiteX0" fmla="*/ 424443 w 426433"/>
                  <a:gd name="connsiteY0" fmla="*/ 10935 h 267005"/>
                  <a:gd name="connsiteX1" fmla="*/ 218068 w 426433"/>
                  <a:gd name="connsiteY1" fmla="*/ 131585 h 267005"/>
                  <a:gd name="connsiteX2" fmla="*/ 206956 w 426433"/>
                  <a:gd name="connsiteY2" fmla="*/ 222073 h 267005"/>
                  <a:gd name="connsiteX3" fmla="*/ 151393 w 426433"/>
                  <a:gd name="connsiteY3" fmla="*/ 263348 h 267005"/>
                  <a:gd name="connsiteX4" fmla="*/ 2168 w 426433"/>
                  <a:gd name="connsiteY4" fmla="*/ 263348 h 267005"/>
                  <a:gd name="connsiteX5" fmla="*/ 65668 w 426433"/>
                  <a:gd name="connsiteY5" fmla="*/ 249060 h 267005"/>
                  <a:gd name="connsiteX6" fmla="*/ 106943 w 426433"/>
                  <a:gd name="connsiteY6" fmla="*/ 198260 h 267005"/>
                  <a:gd name="connsiteX7" fmla="*/ 159331 w 426433"/>
                  <a:gd name="connsiteY7" fmla="*/ 141110 h 267005"/>
                  <a:gd name="connsiteX8" fmla="*/ 221243 w 426433"/>
                  <a:gd name="connsiteY8" fmla="*/ 80785 h 267005"/>
                  <a:gd name="connsiteX9" fmla="*/ 318081 w 426433"/>
                  <a:gd name="connsiteY9" fmla="*/ 15698 h 267005"/>
                  <a:gd name="connsiteX10" fmla="*/ 424443 w 426433"/>
                  <a:gd name="connsiteY10" fmla="*/ 10935 h 267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6433" h="267005">
                    <a:moveTo>
                      <a:pt x="424443" y="10935"/>
                    </a:moveTo>
                    <a:cubicBezTo>
                      <a:pt x="407774" y="30250"/>
                      <a:pt x="254316" y="96395"/>
                      <a:pt x="218068" y="131585"/>
                    </a:cubicBezTo>
                    <a:cubicBezTo>
                      <a:pt x="181820" y="166775"/>
                      <a:pt x="218068" y="200113"/>
                      <a:pt x="206956" y="222073"/>
                    </a:cubicBezTo>
                    <a:cubicBezTo>
                      <a:pt x="195844" y="244033"/>
                      <a:pt x="185524" y="256469"/>
                      <a:pt x="151393" y="263348"/>
                    </a:cubicBezTo>
                    <a:cubicBezTo>
                      <a:pt x="117262" y="270227"/>
                      <a:pt x="16455" y="265729"/>
                      <a:pt x="2168" y="263348"/>
                    </a:cubicBezTo>
                    <a:cubicBezTo>
                      <a:pt x="-12119" y="260967"/>
                      <a:pt x="48206" y="259908"/>
                      <a:pt x="65668" y="249060"/>
                    </a:cubicBezTo>
                    <a:cubicBezTo>
                      <a:pt x="83130" y="238212"/>
                      <a:pt x="91333" y="216252"/>
                      <a:pt x="106943" y="198260"/>
                    </a:cubicBezTo>
                    <a:cubicBezTo>
                      <a:pt x="122553" y="180268"/>
                      <a:pt x="140281" y="160689"/>
                      <a:pt x="159331" y="141110"/>
                    </a:cubicBezTo>
                    <a:cubicBezTo>
                      <a:pt x="178381" y="121531"/>
                      <a:pt x="194785" y="101687"/>
                      <a:pt x="221243" y="80785"/>
                    </a:cubicBezTo>
                    <a:cubicBezTo>
                      <a:pt x="247701" y="59883"/>
                      <a:pt x="287654" y="30515"/>
                      <a:pt x="318081" y="15698"/>
                    </a:cubicBezTo>
                    <a:cubicBezTo>
                      <a:pt x="348508" y="881"/>
                      <a:pt x="441112" y="-8380"/>
                      <a:pt x="424443" y="10935"/>
                    </a:cubicBez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: 図形 14">
                <a:extLst>
                  <a:ext uri="{FF2B5EF4-FFF2-40B4-BE49-F238E27FC236}">
                    <a16:creationId xmlns:a16="http://schemas.microsoft.com/office/drawing/2014/main" id="{94342C72-D0A3-4B2A-BA84-4840EB24C829}"/>
                  </a:ext>
                </a:extLst>
              </p:cNvPr>
              <p:cNvSpPr/>
              <p:nvPr/>
            </p:nvSpPr>
            <p:spPr>
              <a:xfrm>
                <a:off x="4998930" y="6053340"/>
                <a:ext cx="174603" cy="146635"/>
              </a:xfrm>
              <a:custGeom>
                <a:avLst/>
                <a:gdLst>
                  <a:gd name="connsiteX0" fmla="*/ 173145 w 174603"/>
                  <a:gd name="connsiteY0" fmla="*/ 4560 h 146635"/>
                  <a:gd name="connsiteX1" fmla="*/ 28683 w 174603"/>
                  <a:gd name="connsiteY1" fmla="*/ 126798 h 146635"/>
                  <a:gd name="connsiteX2" fmla="*/ 108 w 174603"/>
                  <a:gd name="connsiteY2" fmla="*/ 142673 h 146635"/>
                  <a:gd name="connsiteX3" fmla="*/ 31858 w 174603"/>
                  <a:gd name="connsiteY3" fmla="*/ 87110 h 146635"/>
                  <a:gd name="connsiteX4" fmla="*/ 55670 w 174603"/>
                  <a:gd name="connsiteY4" fmla="*/ 47423 h 146635"/>
                  <a:gd name="connsiteX5" fmla="*/ 100120 w 174603"/>
                  <a:gd name="connsiteY5" fmla="*/ 28373 h 146635"/>
                  <a:gd name="connsiteX6" fmla="*/ 173145 w 174603"/>
                  <a:gd name="connsiteY6" fmla="*/ 4560 h 146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603" h="146635">
                    <a:moveTo>
                      <a:pt x="173145" y="4560"/>
                    </a:moveTo>
                    <a:cubicBezTo>
                      <a:pt x="161239" y="20964"/>
                      <a:pt x="57522" y="103779"/>
                      <a:pt x="28683" y="126798"/>
                    </a:cubicBezTo>
                    <a:cubicBezTo>
                      <a:pt x="-156" y="149817"/>
                      <a:pt x="-421" y="149287"/>
                      <a:pt x="108" y="142673"/>
                    </a:cubicBezTo>
                    <a:cubicBezTo>
                      <a:pt x="637" y="136059"/>
                      <a:pt x="22598" y="102985"/>
                      <a:pt x="31858" y="87110"/>
                    </a:cubicBezTo>
                    <a:cubicBezTo>
                      <a:pt x="41118" y="71235"/>
                      <a:pt x="44293" y="57212"/>
                      <a:pt x="55670" y="47423"/>
                    </a:cubicBezTo>
                    <a:cubicBezTo>
                      <a:pt x="67047" y="37634"/>
                      <a:pt x="79483" y="36046"/>
                      <a:pt x="100120" y="28373"/>
                    </a:cubicBezTo>
                    <a:cubicBezTo>
                      <a:pt x="120757" y="20700"/>
                      <a:pt x="185051" y="-11844"/>
                      <a:pt x="173145" y="456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: 図形 15">
                <a:extLst>
                  <a:ext uri="{FF2B5EF4-FFF2-40B4-BE49-F238E27FC236}">
                    <a16:creationId xmlns:a16="http://schemas.microsoft.com/office/drawing/2014/main" id="{66AC3C77-C3DE-4E11-9462-20D83B363FE8}"/>
                  </a:ext>
                </a:extLst>
              </p:cNvPr>
              <p:cNvSpPr/>
              <p:nvPr/>
            </p:nvSpPr>
            <p:spPr>
              <a:xfrm>
                <a:off x="5484786" y="6014914"/>
                <a:ext cx="192186" cy="89397"/>
              </a:xfrm>
              <a:custGeom>
                <a:avLst/>
                <a:gdLst>
                  <a:gd name="connsiteX0" fmla="*/ 27 w 192186"/>
                  <a:gd name="connsiteY0" fmla="*/ 1711 h 89397"/>
                  <a:gd name="connsiteX1" fmla="*/ 123852 w 192186"/>
                  <a:gd name="connsiteY1" fmla="*/ 15999 h 89397"/>
                  <a:gd name="connsiteX2" fmla="*/ 192114 w 192186"/>
                  <a:gd name="connsiteY2" fmla="*/ 89024 h 89397"/>
                  <a:gd name="connsiteX3" fmla="*/ 134964 w 192186"/>
                  <a:gd name="connsiteY3" fmla="*/ 42986 h 89397"/>
                  <a:gd name="connsiteX4" fmla="*/ 27 w 192186"/>
                  <a:gd name="connsiteY4" fmla="*/ 1711 h 89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186" h="89397">
                    <a:moveTo>
                      <a:pt x="27" y="1711"/>
                    </a:moveTo>
                    <a:cubicBezTo>
                      <a:pt x="-1825" y="-2787"/>
                      <a:pt x="91838" y="1447"/>
                      <a:pt x="123852" y="15999"/>
                    </a:cubicBezTo>
                    <a:cubicBezTo>
                      <a:pt x="155867" y="30551"/>
                      <a:pt x="190262" y="84526"/>
                      <a:pt x="192114" y="89024"/>
                    </a:cubicBezTo>
                    <a:cubicBezTo>
                      <a:pt x="193966" y="93522"/>
                      <a:pt x="160099" y="56215"/>
                      <a:pt x="134964" y="42986"/>
                    </a:cubicBezTo>
                    <a:cubicBezTo>
                      <a:pt x="109829" y="29757"/>
                      <a:pt x="1879" y="6209"/>
                      <a:pt x="27" y="17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DE7066CA-3084-4BF4-9265-AA0B95DBDEAE}"/>
                  </a:ext>
                </a:extLst>
              </p:cNvPr>
              <p:cNvSpPr/>
              <p:nvPr/>
            </p:nvSpPr>
            <p:spPr>
              <a:xfrm>
                <a:off x="5170479" y="6386398"/>
                <a:ext cx="591294" cy="149411"/>
              </a:xfrm>
              <a:custGeom>
                <a:avLst/>
                <a:gdLst>
                  <a:gd name="connsiteX0" fmla="*/ 9 w 591294"/>
                  <a:gd name="connsiteY0" fmla="*/ 81077 h 149411"/>
                  <a:gd name="connsiteX1" fmla="*/ 134946 w 591294"/>
                  <a:gd name="connsiteY1" fmla="*/ 144577 h 149411"/>
                  <a:gd name="connsiteX2" fmla="*/ 330209 w 591294"/>
                  <a:gd name="connsiteY2" fmla="*/ 139815 h 149411"/>
                  <a:gd name="connsiteX3" fmla="*/ 465146 w 591294"/>
                  <a:gd name="connsiteY3" fmla="*/ 98540 h 149411"/>
                  <a:gd name="connsiteX4" fmla="*/ 539759 w 591294"/>
                  <a:gd name="connsiteY4" fmla="*/ 57265 h 149411"/>
                  <a:gd name="connsiteX5" fmla="*/ 590559 w 591294"/>
                  <a:gd name="connsiteY5" fmla="*/ 115 h 149411"/>
                  <a:gd name="connsiteX6" fmla="*/ 501659 w 591294"/>
                  <a:gd name="connsiteY6" fmla="*/ 73140 h 149411"/>
                  <a:gd name="connsiteX7" fmla="*/ 407996 w 591294"/>
                  <a:gd name="connsiteY7" fmla="*/ 104890 h 149411"/>
                  <a:gd name="connsiteX8" fmla="*/ 257184 w 591294"/>
                  <a:gd name="connsiteY8" fmla="*/ 136640 h 149411"/>
                  <a:gd name="connsiteX9" fmla="*/ 128596 w 591294"/>
                  <a:gd name="connsiteY9" fmla="*/ 136640 h 149411"/>
                  <a:gd name="connsiteX10" fmla="*/ 9 w 591294"/>
                  <a:gd name="connsiteY10" fmla="*/ 81077 h 1494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91294" h="149411">
                    <a:moveTo>
                      <a:pt x="9" y="81077"/>
                    </a:moveTo>
                    <a:cubicBezTo>
                      <a:pt x="1067" y="82400"/>
                      <a:pt x="79913" y="134787"/>
                      <a:pt x="134946" y="144577"/>
                    </a:cubicBezTo>
                    <a:cubicBezTo>
                      <a:pt x="189979" y="154367"/>
                      <a:pt x="275176" y="147488"/>
                      <a:pt x="330209" y="139815"/>
                    </a:cubicBezTo>
                    <a:cubicBezTo>
                      <a:pt x="385242" y="132142"/>
                      <a:pt x="430221" y="112298"/>
                      <a:pt x="465146" y="98540"/>
                    </a:cubicBezTo>
                    <a:cubicBezTo>
                      <a:pt x="500071" y="84782"/>
                      <a:pt x="518857" y="73669"/>
                      <a:pt x="539759" y="57265"/>
                    </a:cubicBezTo>
                    <a:cubicBezTo>
                      <a:pt x="560661" y="40861"/>
                      <a:pt x="596909" y="-2531"/>
                      <a:pt x="590559" y="115"/>
                    </a:cubicBezTo>
                    <a:cubicBezTo>
                      <a:pt x="584209" y="2761"/>
                      <a:pt x="532086" y="55678"/>
                      <a:pt x="501659" y="73140"/>
                    </a:cubicBezTo>
                    <a:cubicBezTo>
                      <a:pt x="471232" y="90602"/>
                      <a:pt x="448742" y="94307"/>
                      <a:pt x="407996" y="104890"/>
                    </a:cubicBezTo>
                    <a:cubicBezTo>
                      <a:pt x="367250" y="115473"/>
                      <a:pt x="303751" y="131348"/>
                      <a:pt x="257184" y="136640"/>
                    </a:cubicBezTo>
                    <a:cubicBezTo>
                      <a:pt x="210617" y="141932"/>
                      <a:pt x="170929" y="144577"/>
                      <a:pt x="128596" y="136640"/>
                    </a:cubicBezTo>
                    <a:cubicBezTo>
                      <a:pt x="86263" y="128703"/>
                      <a:pt x="-1049" y="79754"/>
                      <a:pt x="9" y="810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EC11B698-606C-4570-9516-6599927B2D0C}"/>
                  </a:ext>
                </a:extLst>
              </p:cNvPr>
              <p:cNvSpPr/>
              <p:nvPr/>
            </p:nvSpPr>
            <p:spPr>
              <a:xfrm>
                <a:off x="5108057" y="6265976"/>
                <a:ext cx="607173" cy="160899"/>
              </a:xfrm>
              <a:custGeom>
                <a:avLst/>
                <a:gdLst>
                  <a:gd name="connsiteX0" fmla="*/ 6868 w 607173"/>
                  <a:gd name="connsiteY0" fmla="*/ 1474 h 160899"/>
                  <a:gd name="connsiteX1" fmla="*/ 175143 w 607173"/>
                  <a:gd name="connsiteY1" fmla="*/ 145937 h 160899"/>
                  <a:gd name="connsiteX2" fmla="*/ 291031 w 607173"/>
                  <a:gd name="connsiteY2" fmla="*/ 157049 h 160899"/>
                  <a:gd name="connsiteX3" fmla="*/ 479943 w 607173"/>
                  <a:gd name="connsiteY3" fmla="*/ 152287 h 160899"/>
                  <a:gd name="connsiteX4" fmla="*/ 605356 w 607173"/>
                  <a:gd name="connsiteY4" fmla="*/ 117362 h 160899"/>
                  <a:gd name="connsiteX5" fmla="*/ 386281 w 607173"/>
                  <a:gd name="connsiteY5" fmla="*/ 145937 h 160899"/>
                  <a:gd name="connsiteX6" fmla="*/ 156093 w 607173"/>
                  <a:gd name="connsiteY6" fmla="*/ 126887 h 160899"/>
                  <a:gd name="connsiteX7" fmla="*/ 44968 w 607173"/>
                  <a:gd name="connsiteY7" fmla="*/ 72912 h 160899"/>
                  <a:gd name="connsiteX8" fmla="*/ 6868 w 607173"/>
                  <a:gd name="connsiteY8" fmla="*/ 1474 h 160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7173" h="160899">
                    <a:moveTo>
                      <a:pt x="6868" y="1474"/>
                    </a:moveTo>
                    <a:cubicBezTo>
                      <a:pt x="28564" y="13645"/>
                      <a:pt x="127783" y="120008"/>
                      <a:pt x="175143" y="145937"/>
                    </a:cubicBezTo>
                    <a:cubicBezTo>
                      <a:pt x="222503" y="171866"/>
                      <a:pt x="240231" y="155991"/>
                      <a:pt x="291031" y="157049"/>
                    </a:cubicBezTo>
                    <a:cubicBezTo>
                      <a:pt x="341831" y="158107"/>
                      <a:pt x="427556" y="158901"/>
                      <a:pt x="479943" y="152287"/>
                    </a:cubicBezTo>
                    <a:cubicBezTo>
                      <a:pt x="532330" y="145673"/>
                      <a:pt x="620966" y="118420"/>
                      <a:pt x="605356" y="117362"/>
                    </a:cubicBezTo>
                    <a:cubicBezTo>
                      <a:pt x="589746" y="116304"/>
                      <a:pt x="461158" y="144350"/>
                      <a:pt x="386281" y="145937"/>
                    </a:cubicBezTo>
                    <a:cubicBezTo>
                      <a:pt x="311404" y="147524"/>
                      <a:pt x="212978" y="139058"/>
                      <a:pt x="156093" y="126887"/>
                    </a:cubicBezTo>
                    <a:cubicBezTo>
                      <a:pt x="99208" y="114716"/>
                      <a:pt x="70368" y="89845"/>
                      <a:pt x="44968" y="72912"/>
                    </a:cubicBezTo>
                    <a:cubicBezTo>
                      <a:pt x="19568" y="55979"/>
                      <a:pt x="-14828" y="-10697"/>
                      <a:pt x="6868" y="14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: 図形 18">
                <a:extLst>
                  <a:ext uri="{FF2B5EF4-FFF2-40B4-BE49-F238E27FC236}">
                    <a16:creationId xmlns:a16="http://schemas.microsoft.com/office/drawing/2014/main" id="{CF45A4BF-7974-46D0-85E8-8EBBE0C6CDE4}"/>
                  </a:ext>
                </a:extLst>
              </p:cNvPr>
              <p:cNvSpPr/>
              <p:nvPr/>
            </p:nvSpPr>
            <p:spPr>
              <a:xfrm>
                <a:off x="5248131" y="6009925"/>
                <a:ext cx="311338" cy="317582"/>
              </a:xfrm>
              <a:custGeom>
                <a:avLst/>
                <a:gdLst>
                  <a:gd name="connsiteX0" fmla="*/ 212869 w 311338"/>
                  <a:gd name="connsiteY0" fmla="*/ 17813 h 317582"/>
                  <a:gd name="connsiteX1" fmla="*/ 285894 w 311338"/>
                  <a:gd name="connsiteY1" fmla="*/ 71788 h 317582"/>
                  <a:gd name="connsiteX2" fmla="*/ 311294 w 311338"/>
                  <a:gd name="connsiteY2" fmla="*/ 159100 h 317582"/>
                  <a:gd name="connsiteX3" fmla="*/ 281132 w 311338"/>
                  <a:gd name="connsiteY3" fmla="*/ 259113 h 317582"/>
                  <a:gd name="connsiteX4" fmla="*/ 184294 w 311338"/>
                  <a:gd name="connsiteY4" fmla="*/ 316263 h 317582"/>
                  <a:gd name="connsiteX5" fmla="*/ 90632 w 311338"/>
                  <a:gd name="connsiteY5" fmla="*/ 297213 h 317582"/>
                  <a:gd name="connsiteX6" fmla="*/ 47769 w 311338"/>
                  <a:gd name="connsiteY6" fmla="*/ 273400 h 317582"/>
                  <a:gd name="connsiteX7" fmla="*/ 9669 w 311338"/>
                  <a:gd name="connsiteY7" fmla="*/ 203550 h 317582"/>
                  <a:gd name="connsiteX8" fmla="*/ 144 w 311338"/>
                  <a:gd name="connsiteY8" fmla="*/ 151163 h 317582"/>
                  <a:gd name="connsiteX9" fmla="*/ 14432 w 311338"/>
                  <a:gd name="connsiteY9" fmla="*/ 105125 h 317582"/>
                  <a:gd name="connsiteX10" fmla="*/ 71582 w 311338"/>
                  <a:gd name="connsiteY10" fmla="*/ 44800 h 317582"/>
                  <a:gd name="connsiteX11" fmla="*/ 81107 w 311338"/>
                  <a:gd name="connsiteY11" fmla="*/ 24163 h 317582"/>
                  <a:gd name="connsiteX12" fmla="*/ 79519 w 311338"/>
                  <a:gd name="connsiteY12" fmla="*/ 13050 h 317582"/>
                  <a:gd name="connsiteX13" fmla="*/ 155719 w 311338"/>
                  <a:gd name="connsiteY13" fmla="*/ 350 h 317582"/>
                  <a:gd name="connsiteX14" fmla="*/ 212869 w 311338"/>
                  <a:gd name="connsiteY14" fmla="*/ 17813 h 317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1338" h="317582">
                    <a:moveTo>
                      <a:pt x="212869" y="17813"/>
                    </a:moveTo>
                    <a:cubicBezTo>
                      <a:pt x="234565" y="29719"/>
                      <a:pt x="269490" y="48240"/>
                      <a:pt x="285894" y="71788"/>
                    </a:cubicBezTo>
                    <a:cubicBezTo>
                      <a:pt x="302298" y="95336"/>
                      <a:pt x="312088" y="127879"/>
                      <a:pt x="311294" y="159100"/>
                    </a:cubicBezTo>
                    <a:cubicBezTo>
                      <a:pt x="310500" y="190321"/>
                      <a:pt x="302299" y="232919"/>
                      <a:pt x="281132" y="259113"/>
                    </a:cubicBezTo>
                    <a:cubicBezTo>
                      <a:pt x="259965" y="285307"/>
                      <a:pt x="216044" y="309913"/>
                      <a:pt x="184294" y="316263"/>
                    </a:cubicBezTo>
                    <a:cubicBezTo>
                      <a:pt x="152544" y="322613"/>
                      <a:pt x="113386" y="304357"/>
                      <a:pt x="90632" y="297213"/>
                    </a:cubicBezTo>
                    <a:cubicBezTo>
                      <a:pt x="67878" y="290069"/>
                      <a:pt x="61263" y="289010"/>
                      <a:pt x="47769" y="273400"/>
                    </a:cubicBezTo>
                    <a:cubicBezTo>
                      <a:pt x="34275" y="257790"/>
                      <a:pt x="17606" y="223923"/>
                      <a:pt x="9669" y="203550"/>
                    </a:cubicBezTo>
                    <a:cubicBezTo>
                      <a:pt x="1732" y="183177"/>
                      <a:pt x="-650" y="167567"/>
                      <a:pt x="144" y="151163"/>
                    </a:cubicBezTo>
                    <a:cubicBezTo>
                      <a:pt x="938" y="134759"/>
                      <a:pt x="2526" y="122852"/>
                      <a:pt x="14432" y="105125"/>
                    </a:cubicBezTo>
                    <a:cubicBezTo>
                      <a:pt x="26338" y="87398"/>
                      <a:pt x="60469" y="58294"/>
                      <a:pt x="71582" y="44800"/>
                    </a:cubicBezTo>
                    <a:cubicBezTo>
                      <a:pt x="82694" y="31306"/>
                      <a:pt x="79784" y="29455"/>
                      <a:pt x="81107" y="24163"/>
                    </a:cubicBezTo>
                    <a:cubicBezTo>
                      <a:pt x="82430" y="18871"/>
                      <a:pt x="67084" y="17019"/>
                      <a:pt x="79519" y="13050"/>
                    </a:cubicBezTo>
                    <a:cubicBezTo>
                      <a:pt x="91954" y="9081"/>
                      <a:pt x="134552" y="2467"/>
                      <a:pt x="155719" y="350"/>
                    </a:cubicBezTo>
                    <a:cubicBezTo>
                      <a:pt x="176886" y="-1767"/>
                      <a:pt x="191173" y="5907"/>
                      <a:pt x="212869" y="1781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: 図形 19">
                <a:extLst>
                  <a:ext uri="{FF2B5EF4-FFF2-40B4-BE49-F238E27FC236}">
                    <a16:creationId xmlns:a16="http://schemas.microsoft.com/office/drawing/2014/main" id="{BC01FBDF-AD2D-410D-B619-FCC5A7867AD5}"/>
                  </a:ext>
                </a:extLst>
              </p:cNvPr>
              <p:cNvSpPr/>
              <p:nvPr/>
            </p:nvSpPr>
            <p:spPr>
              <a:xfrm>
                <a:off x="5260887" y="6104355"/>
                <a:ext cx="202756" cy="79002"/>
              </a:xfrm>
              <a:custGeom>
                <a:avLst/>
                <a:gdLst>
                  <a:gd name="connsiteX0" fmla="*/ 74701 w 202756"/>
                  <a:gd name="connsiteY0" fmla="*/ 1170 h 79002"/>
                  <a:gd name="connsiteX1" fmla="*/ 179476 w 202756"/>
                  <a:gd name="connsiteY1" fmla="*/ 18633 h 79002"/>
                  <a:gd name="connsiteX2" fmla="*/ 198526 w 202756"/>
                  <a:gd name="connsiteY2" fmla="*/ 63083 h 79002"/>
                  <a:gd name="connsiteX3" fmla="*/ 119151 w 202756"/>
                  <a:gd name="connsiteY3" fmla="*/ 78958 h 79002"/>
                  <a:gd name="connsiteX4" fmla="*/ 88 w 202756"/>
                  <a:gd name="connsiteY4" fmla="*/ 67845 h 79002"/>
                  <a:gd name="connsiteX5" fmla="*/ 100101 w 202756"/>
                  <a:gd name="connsiteY5" fmla="*/ 67845 h 79002"/>
                  <a:gd name="connsiteX6" fmla="*/ 117563 w 202756"/>
                  <a:gd name="connsiteY6" fmla="*/ 61495 h 79002"/>
                  <a:gd name="connsiteX7" fmla="*/ 117563 w 202756"/>
                  <a:gd name="connsiteY7" fmla="*/ 48795 h 79002"/>
                  <a:gd name="connsiteX8" fmla="*/ 74701 w 202756"/>
                  <a:gd name="connsiteY8" fmla="*/ 1170 h 79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2756" h="79002">
                    <a:moveTo>
                      <a:pt x="74701" y="1170"/>
                    </a:moveTo>
                    <a:cubicBezTo>
                      <a:pt x="85020" y="-3857"/>
                      <a:pt x="158839" y="8314"/>
                      <a:pt x="179476" y="18633"/>
                    </a:cubicBezTo>
                    <a:cubicBezTo>
                      <a:pt x="200114" y="28952"/>
                      <a:pt x="208580" y="53029"/>
                      <a:pt x="198526" y="63083"/>
                    </a:cubicBezTo>
                    <a:cubicBezTo>
                      <a:pt x="188472" y="73137"/>
                      <a:pt x="152224" y="78164"/>
                      <a:pt x="119151" y="78958"/>
                    </a:cubicBezTo>
                    <a:cubicBezTo>
                      <a:pt x="86078" y="79752"/>
                      <a:pt x="3263" y="69697"/>
                      <a:pt x="88" y="67845"/>
                    </a:cubicBezTo>
                    <a:cubicBezTo>
                      <a:pt x="-3087" y="65993"/>
                      <a:pt x="80522" y="68903"/>
                      <a:pt x="100101" y="67845"/>
                    </a:cubicBezTo>
                    <a:cubicBezTo>
                      <a:pt x="119680" y="66787"/>
                      <a:pt x="114653" y="64670"/>
                      <a:pt x="117563" y="61495"/>
                    </a:cubicBezTo>
                    <a:cubicBezTo>
                      <a:pt x="120473" y="58320"/>
                      <a:pt x="119944" y="54087"/>
                      <a:pt x="117563" y="48795"/>
                    </a:cubicBezTo>
                    <a:cubicBezTo>
                      <a:pt x="115182" y="43503"/>
                      <a:pt x="64382" y="6197"/>
                      <a:pt x="74701" y="1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: 図形 20">
                <a:extLst>
                  <a:ext uri="{FF2B5EF4-FFF2-40B4-BE49-F238E27FC236}">
                    <a16:creationId xmlns:a16="http://schemas.microsoft.com/office/drawing/2014/main" id="{2E9E022C-B11F-49C3-A2CB-0294332AE8CC}"/>
                  </a:ext>
                </a:extLst>
              </p:cNvPr>
              <p:cNvSpPr/>
              <p:nvPr/>
            </p:nvSpPr>
            <p:spPr>
              <a:xfrm>
                <a:off x="6670850" y="5975098"/>
                <a:ext cx="692722" cy="414859"/>
              </a:xfrm>
              <a:custGeom>
                <a:avLst/>
                <a:gdLst>
                  <a:gd name="connsiteX0" fmla="*/ 22050 w 692722"/>
                  <a:gd name="connsiteY0" fmla="*/ 414590 h 414859"/>
                  <a:gd name="connsiteX1" fmla="*/ 10938 w 692722"/>
                  <a:gd name="connsiteY1" fmla="*/ 344740 h 414859"/>
                  <a:gd name="connsiteX2" fmla="*/ 45863 w 692722"/>
                  <a:gd name="connsiteY2" fmla="*/ 244727 h 414859"/>
                  <a:gd name="connsiteX3" fmla="*/ 137938 w 692722"/>
                  <a:gd name="connsiteY3" fmla="*/ 105027 h 414859"/>
                  <a:gd name="connsiteX4" fmla="*/ 276050 w 692722"/>
                  <a:gd name="connsiteY4" fmla="*/ 16127 h 414859"/>
                  <a:gd name="connsiteX5" fmla="*/ 406225 w 692722"/>
                  <a:gd name="connsiteY5" fmla="*/ 17715 h 414859"/>
                  <a:gd name="connsiteX6" fmla="*/ 587200 w 692722"/>
                  <a:gd name="connsiteY6" fmla="*/ 43115 h 414859"/>
                  <a:gd name="connsiteX7" fmla="*/ 618950 w 692722"/>
                  <a:gd name="connsiteY7" fmla="*/ 85977 h 414859"/>
                  <a:gd name="connsiteX8" fmla="*/ 691975 w 692722"/>
                  <a:gd name="connsiteY8" fmla="*/ 152652 h 414859"/>
                  <a:gd name="connsiteX9" fmla="*/ 653875 w 692722"/>
                  <a:gd name="connsiteY9" fmla="*/ 92327 h 414859"/>
                  <a:gd name="connsiteX10" fmla="*/ 606250 w 692722"/>
                  <a:gd name="connsiteY10" fmla="*/ 39940 h 414859"/>
                  <a:gd name="connsiteX11" fmla="*/ 303038 w 692722"/>
                  <a:gd name="connsiteY11" fmla="*/ 252 h 414859"/>
                  <a:gd name="connsiteX12" fmla="*/ 164925 w 692722"/>
                  <a:gd name="connsiteY12" fmla="*/ 58990 h 414859"/>
                  <a:gd name="connsiteX13" fmla="*/ 55388 w 692722"/>
                  <a:gd name="connsiteY13" fmla="*/ 201865 h 414859"/>
                  <a:gd name="connsiteX14" fmla="*/ 6175 w 692722"/>
                  <a:gd name="connsiteY14" fmla="*/ 309815 h 414859"/>
                  <a:gd name="connsiteX15" fmla="*/ 1413 w 692722"/>
                  <a:gd name="connsiteY15" fmla="*/ 366965 h 414859"/>
                  <a:gd name="connsiteX16" fmla="*/ 22050 w 692722"/>
                  <a:gd name="connsiteY16" fmla="*/ 414590 h 414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92722" h="414859">
                    <a:moveTo>
                      <a:pt x="22050" y="414590"/>
                    </a:moveTo>
                    <a:cubicBezTo>
                      <a:pt x="23637" y="410886"/>
                      <a:pt x="6969" y="373050"/>
                      <a:pt x="10938" y="344740"/>
                    </a:cubicBezTo>
                    <a:cubicBezTo>
                      <a:pt x="14907" y="316430"/>
                      <a:pt x="24696" y="284679"/>
                      <a:pt x="45863" y="244727"/>
                    </a:cubicBezTo>
                    <a:cubicBezTo>
                      <a:pt x="67030" y="204775"/>
                      <a:pt x="99574" y="143127"/>
                      <a:pt x="137938" y="105027"/>
                    </a:cubicBezTo>
                    <a:cubicBezTo>
                      <a:pt x="176303" y="66927"/>
                      <a:pt x="231336" y="30679"/>
                      <a:pt x="276050" y="16127"/>
                    </a:cubicBezTo>
                    <a:cubicBezTo>
                      <a:pt x="320764" y="1575"/>
                      <a:pt x="354367" y="13217"/>
                      <a:pt x="406225" y="17715"/>
                    </a:cubicBezTo>
                    <a:cubicBezTo>
                      <a:pt x="458083" y="22213"/>
                      <a:pt x="551746" y="31738"/>
                      <a:pt x="587200" y="43115"/>
                    </a:cubicBezTo>
                    <a:cubicBezTo>
                      <a:pt x="622654" y="54492"/>
                      <a:pt x="601488" y="67721"/>
                      <a:pt x="618950" y="85977"/>
                    </a:cubicBezTo>
                    <a:cubicBezTo>
                      <a:pt x="636412" y="104233"/>
                      <a:pt x="686154" y="151594"/>
                      <a:pt x="691975" y="152652"/>
                    </a:cubicBezTo>
                    <a:cubicBezTo>
                      <a:pt x="697796" y="153710"/>
                      <a:pt x="668163" y="111112"/>
                      <a:pt x="653875" y="92327"/>
                    </a:cubicBezTo>
                    <a:cubicBezTo>
                      <a:pt x="639587" y="73542"/>
                      <a:pt x="664723" y="55286"/>
                      <a:pt x="606250" y="39940"/>
                    </a:cubicBezTo>
                    <a:cubicBezTo>
                      <a:pt x="547777" y="24594"/>
                      <a:pt x="376592" y="-2923"/>
                      <a:pt x="303038" y="252"/>
                    </a:cubicBezTo>
                    <a:cubicBezTo>
                      <a:pt x="229484" y="3427"/>
                      <a:pt x="206200" y="25388"/>
                      <a:pt x="164925" y="58990"/>
                    </a:cubicBezTo>
                    <a:cubicBezTo>
                      <a:pt x="123650" y="92592"/>
                      <a:pt x="81846" y="160061"/>
                      <a:pt x="55388" y="201865"/>
                    </a:cubicBezTo>
                    <a:cubicBezTo>
                      <a:pt x="28930" y="243669"/>
                      <a:pt x="15171" y="282298"/>
                      <a:pt x="6175" y="309815"/>
                    </a:cubicBezTo>
                    <a:cubicBezTo>
                      <a:pt x="-2821" y="337332"/>
                      <a:pt x="355" y="351090"/>
                      <a:pt x="1413" y="366965"/>
                    </a:cubicBezTo>
                    <a:cubicBezTo>
                      <a:pt x="2471" y="382840"/>
                      <a:pt x="20463" y="418294"/>
                      <a:pt x="22050" y="41459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: 図形 21">
                <a:extLst>
                  <a:ext uri="{FF2B5EF4-FFF2-40B4-BE49-F238E27FC236}">
                    <a16:creationId xmlns:a16="http://schemas.microsoft.com/office/drawing/2014/main" id="{03737D48-3CA4-48F5-8189-C6411354266C}"/>
                  </a:ext>
                </a:extLst>
              </p:cNvPr>
              <p:cNvSpPr/>
              <p:nvPr/>
            </p:nvSpPr>
            <p:spPr>
              <a:xfrm>
                <a:off x="7284844" y="6024495"/>
                <a:ext cx="119267" cy="118006"/>
              </a:xfrm>
              <a:custGeom>
                <a:avLst/>
                <a:gdLst>
                  <a:gd name="connsiteX0" fmla="*/ 194 w 119267"/>
                  <a:gd name="connsiteY0" fmla="*/ 68 h 118006"/>
                  <a:gd name="connsiteX1" fmla="*/ 106556 w 119267"/>
                  <a:gd name="connsiteY1" fmla="*/ 44518 h 118006"/>
                  <a:gd name="connsiteX2" fmla="*/ 116081 w 119267"/>
                  <a:gd name="connsiteY2" fmla="*/ 117543 h 118006"/>
                  <a:gd name="connsiteX3" fmla="*/ 95444 w 119267"/>
                  <a:gd name="connsiteY3" fmla="*/ 74680 h 118006"/>
                  <a:gd name="connsiteX4" fmla="*/ 79569 w 119267"/>
                  <a:gd name="connsiteY4" fmla="*/ 54043 h 118006"/>
                  <a:gd name="connsiteX5" fmla="*/ 194 w 119267"/>
                  <a:gd name="connsiteY5" fmla="*/ 68 h 118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9267" h="118006">
                    <a:moveTo>
                      <a:pt x="194" y="68"/>
                    </a:moveTo>
                    <a:cubicBezTo>
                      <a:pt x="4692" y="-1519"/>
                      <a:pt x="87242" y="24939"/>
                      <a:pt x="106556" y="44518"/>
                    </a:cubicBezTo>
                    <a:cubicBezTo>
                      <a:pt x="125870" y="64097"/>
                      <a:pt x="117933" y="112516"/>
                      <a:pt x="116081" y="117543"/>
                    </a:cubicBezTo>
                    <a:cubicBezTo>
                      <a:pt x="114229" y="122570"/>
                      <a:pt x="101529" y="85263"/>
                      <a:pt x="95444" y="74680"/>
                    </a:cubicBezTo>
                    <a:cubicBezTo>
                      <a:pt x="89359" y="64097"/>
                      <a:pt x="88565" y="63832"/>
                      <a:pt x="79569" y="54043"/>
                    </a:cubicBezTo>
                    <a:cubicBezTo>
                      <a:pt x="70573" y="44254"/>
                      <a:pt x="-4304" y="1655"/>
                      <a:pt x="194" y="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: 図形 22">
                <a:extLst>
                  <a:ext uri="{FF2B5EF4-FFF2-40B4-BE49-F238E27FC236}">
                    <a16:creationId xmlns:a16="http://schemas.microsoft.com/office/drawing/2014/main" id="{2FDAD9D9-B8E1-4D51-8222-C3CFD9C3C81B}"/>
                  </a:ext>
                </a:extLst>
              </p:cNvPr>
              <p:cNvSpPr/>
              <p:nvPr/>
            </p:nvSpPr>
            <p:spPr>
              <a:xfrm>
                <a:off x="6770924" y="6036281"/>
                <a:ext cx="510945" cy="278856"/>
              </a:xfrm>
              <a:custGeom>
                <a:avLst/>
                <a:gdLst>
                  <a:gd name="connsiteX0" fmla="*/ 510939 w 510945"/>
                  <a:gd name="connsiteY0" fmla="*/ 982 h 278856"/>
                  <a:gd name="connsiteX1" fmla="*/ 495064 w 510945"/>
                  <a:gd name="connsiteY1" fmla="*/ 108932 h 278856"/>
                  <a:gd name="connsiteX2" fmla="*/ 433151 w 510945"/>
                  <a:gd name="connsiteY2" fmla="*/ 196244 h 278856"/>
                  <a:gd name="connsiteX3" fmla="*/ 328376 w 510945"/>
                  <a:gd name="connsiteY3" fmla="*/ 262919 h 278856"/>
                  <a:gd name="connsiteX4" fmla="*/ 206139 w 510945"/>
                  <a:gd name="connsiteY4" fmla="*/ 278794 h 278856"/>
                  <a:gd name="connsiteX5" fmla="*/ 61676 w 510945"/>
                  <a:gd name="connsiteY5" fmla="*/ 259744 h 278856"/>
                  <a:gd name="connsiteX6" fmla="*/ 2939 w 510945"/>
                  <a:gd name="connsiteY6" fmla="*/ 240694 h 278856"/>
                  <a:gd name="connsiteX7" fmla="*/ 145814 w 510945"/>
                  <a:gd name="connsiteY7" fmla="*/ 262919 h 278856"/>
                  <a:gd name="connsiteX8" fmla="*/ 269639 w 510945"/>
                  <a:gd name="connsiteY8" fmla="*/ 269269 h 278856"/>
                  <a:gd name="connsiteX9" fmla="*/ 376001 w 510945"/>
                  <a:gd name="connsiteY9" fmla="*/ 224819 h 278856"/>
                  <a:gd name="connsiteX10" fmla="*/ 466489 w 510945"/>
                  <a:gd name="connsiteY10" fmla="*/ 135919 h 278856"/>
                  <a:gd name="connsiteX11" fmla="*/ 496651 w 510945"/>
                  <a:gd name="connsiteY11" fmla="*/ 59719 h 278856"/>
                  <a:gd name="connsiteX12" fmla="*/ 510939 w 510945"/>
                  <a:gd name="connsiteY12" fmla="*/ 982 h 278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10945" h="278856">
                    <a:moveTo>
                      <a:pt x="510939" y="982"/>
                    </a:moveTo>
                    <a:cubicBezTo>
                      <a:pt x="510675" y="9184"/>
                      <a:pt x="508029" y="76388"/>
                      <a:pt x="495064" y="108932"/>
                    </a:cubicBezTo>
                    <a:cubicBezTo>
                      <a:pt x="482099" y="141476"/>
                      <a:pt x="460932" y="170580"/>
                      <a:pt x="433151" y="196244"/>
                    </a:cubicBezTo>
                    <a:cubicBezTo>
                      <a:pt x="405370" y="221909"/>
                      <a:pt x="366211" y="249161"/>
                      <a:pt x="328376" y="262919"/>
                    </a:cubicBezTo>
                    <a:cubicBezTo>
                      <a:pt x="290541" y="276677"/>
                      <a:pt x="250589" y="279323"/>
                      <a:pt x="206139" y="278794"/>
                    </a:cubicBezTo>
                    <a:cubicBezTo>
                      <a:pt x="161689" y="278265"/>
                      <a:pt x="95543" y="266094"/>
                      <a:pt x="61676" y="259744"/>
                    </a:cubicBezTo>
                    <a:cubicBezTo>
                      <a:pt x="27809" y="253394"/>
                      <a:pt x="-11084" y="240165"/>
                      <a:pt x="2939" y="240694"/>
                    </a:cubicBezTo>
                    <a:cubicBezTo>
                      <a:pt x="16962" y="241223"/>
                      <a:pt x="101364" y="258157"/>
                      <a:pt x="145814" y="262919"/>
                    </a:cubicBezTo>
                    <a:cubicBezTo>
                      <a:pt x="190264" y="267682"/>
                      <a:pt x="231275" y="275619"/>
                      <a:pt x="269639" y="269269"/>
                    </a:cubicBezTo>
                    <a:cubicBezTo>
                      <a:pt x="308003" y="262919"/>
                      <a:pt x="343193" y="247044"/>
                      <a:pt x="376001" y="224819"/>
                    </a:cubicBezTo>
                    <a:cubicBezTo>
                      <a:pt x="408809" y="202594"/>
                      <a:pt x="446381" y="163436"/>
                      <a:pt x="466489" y="135919"/>
                    </a:cubicBezTo>
                    <a:cubicBezTo>
                      <a:pt x="486597" y="108402"/>
                      <a:pt x="489507" y="81415"/>
                      <a:pt x="496651" y="59719"/>
                    </a:cubicBezTo>
                    <a:cubicBezTo>
                      <a:pt x="503795" y="38023"/>
                      <a:pt x="511203" y="-7220"/>
                      <a:pt x="510939" y="98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835ED3A7-E7F2-4929-A471-5460C20B59B3}"/>
                  </a:ext>
                </a:extLst>
              </p:cNvPr>
              <p:cNvSpPr/>
              <p:nvPr/>
            </p:nvSpPr>
            <p:spPr>
              <a:xfrm>
                <a:off x="6745288" y="6084186"/>
                <a:ext cx="70062" cy="187227"/>
              </a:xfrm>
              <a:custGeom>
                <a:avLst/>
                <a:gdLst>
                  <a:gd name="connsiteX0" fmla="*/ 69850 w 70062"/>
                  <a:gd name="connsiteY0" fmla="*/ 702 h 187227"/>
                  <a:gd name="connsiteX1" fmla="*/ 26987 w 70062"/>
                  <a:gd name="connsiteY1" fmla="*/ 108652 h 187227"/>
                  <a:gd name="connsiteX2" fmla="*/ 1587 w 70062"/>
                  <a:gd name="connsiteY2" fmla="*/ 127702 h 187227"/>
                  <a:gd name="connsiteX3" fmla="*/ 19050 w 70062"/>
                  <a:gd name="connsiteY3" fmla="*/ 153102 h 187227"/>
                  <a:gd name="connsiteX4" fmla="*/ 44450 w 70062"/>
                  <a:gd name="connsiteY4" fmla="*/ 186439 h 187227"/>
                  <a:gd name="connsiteX5" fmla="*/ 17462 w 70062"/>
                  <a:gd name="connsiteY5" fmla="*/ 173739 h 187227"/>
                  <a:gd name="connsiteX6" fmla="*/ 0 w 70062"/>
                  <a:gd name="connsiteY6" fmla="*/ 140402 h 187227"/>
                  <a:gd name="connsiteX7" fmla="*/ 17462 w 70062"/>
                  <a:gd name="connsiteY7" fmla="*/ 94364 h 187227"/>
                  <a:gd name="connsiteX8" fmla="*/ 42862 w 70062"/>
                  <a:gd name="connsiteY8" fmla="*/ 62614 h 187227"/>
                  <a:gd name="connsiteX9" fmla="*/ 69850 w 70062"/>
                  <a:gd name="connsiteY9" fmla="*/ 702 h 187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0062" h="187227">
                    <a:moveTo>
                      <a:pt x="69850" y="702"/>
                    </a:moveTo>
                    <a:cubicBezTo>
                      <a:pt x="67204" y="8375"/>
                      <a:pt x="38364" y="87485"/>
                      <a:pt x="26987" y="108652"/>
                    </a:cubicBezTo>
                    <a:cubicBezTo>
                      <a:pt x="15610" y="129819"/>
                      <a:pt x="2910" y="120294"/>
                      <a:pt x="1587" y="127702"/>
                    </a:cubicBezTo>
                    <a:cubicBezTo>
                      <a:pt x="264" y="135110"/>
                      <a:pt x="11906" y="143313"/>
                      <a:pt x="19050" y="153102"/>
                    </a:cubicBezTo>
                    <a:cubicBezTo>
                      <a:pt x="26194" y="162891"/>
                      <a:pt x="44715" y="183000"/>
                      <a:pt x="44450" y="186439"/>
                    </a:cubicBezTo>
                    <a:cubicBezTo>
                      <a:pt x="44185" y="189878"/>
                      <a:pt x="24870" y="181412"/>
                      <a:pt x="17462" y="173739"/>
                    </a:cubicBezTo>
                    <a:cubicBezTo>
                      <a:pt x="10054" y="166066"/>
                      <a:pt x="0" y="153631"/>
                      <a:pt x="0" y="140402"/>
                    </a:cubicBezTo>
                    <a:cubicBezTo>
                      <a:pt x="0" y="127173"/>
                      <a:pt x="10318" y="107329"/>
                      <a:pt x="17462" y="94364"/>
                    </a:cubicBezTo>
                    <a:cubicBezTo>
                      <a:pt x="24606" y="81399"/>
                      <a:pt x="35983" y="74785"/>
                      <a:pt x="42862" y="62614"/>
                    </a:cubicBezTo>
                    <a:cubicBezTo>
                      <a:pt x="49741" y="50443"/>
                      <a:pt x="72496" y="-6971"/>
                      <a:pt x="69850" y="7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: 図形 24">
                <a:extLst>
                  <a:ext uri="{FF2B5EF4-FFF2-40B4-BE49-F238E27FC236}">
                    <a16:creationId xmlns:a16="http://schemas.microsoft.com/office/drawing/2014/main" id="{A57EAA56-9D67-4F5B-A412-5693544559ED}"/>
                  </a:ext>
                </a:extLst>
              </p:cNvPr>
              <p:cNvSpPr/>
              <p:nvPr/>
            </p:nvSpPr>
            <p:spPr>
              <a:xfrm>
                <a:off x="6690878" y="6248353"/>
                <a:ext cx="243948" cy="77963"/>
              </a:xfrm>
              <a:custGeom>
                <a:avLst/>
                <a:gdLst>
                  <a:gd name="connsiteX0" fmla="*/ 38535 w 243948"/>
                  <a:gd name="connsiteY0" fmla="*/ 47 h 77963"/>
                  <a:gd name="connsiteX1" fmla="*/ 190935 w 243948"/>
                  <a:gd name="connsiteY1" fmla="*/ 66722 h 77963"/>
                  <a:gd name="connsiteX2" fmla="*/ 241735 w 243948"/>
                  <a:gd name="connsiteY2" fmla="*/ 77835 h 77963"/>
                  <a:gd name="connsiteX3" fmla="*/ 129022 w 243948"/>
                  <a:gd name="connsiteY3" fmla="*/ 73072 h 77963"/>
                  <a:gd name="connsiteX4" fmla="*/ 40122 w 243948"/>
                  <a:gd name="connsiteY4" fmla="*/ 66722 h 77963"/>
                  <a:gd name="connsiteX5" fmla="*/ 435 w 243948"/>
                  <a:gd name="connsiteY5" fmla="*/ 55610 h 77963"/>
                  <a:gd name="connsiteX6" fmla="*/ 38535 w 243948"/>
                  <a:gd name="connsiteY6" fmla="*/ 47 h 77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3948" h="77963">
                    <a:moveTo>
                      <a:pt x="38535" y="47"/>
                    </a:moveTo>
                    <a:cubicBezTo>
                      <a:pt x="70285" y="1899"/>
                      <a:pt x="157069" y="53757"/>
                      <a:pt x="190935" y="66722"/>
                    </a:cubicBezTo>
                    <a:cubicBezTo>
                      <a:pt x="224801" y="79687"/>
                      <a:pt x="252054" y="76777"/>
                      <a:pt x="241735" y="77835"/>
                    </a:cubicBezTo>
                    <a:cubicBezTo>
                      <a:pt x="231416" y="78893"/>
                      <a:pt x="129022" y="73072"/>
                      <a:pt x="129022" y="73072"/>
                    </a:cubicBezTo>
                    <a:cubicBezTo>
                      <a:pt x="95420" y="71220"/>
                      <a:pt x="61553" y="69632"/>
                      <a:pt x="40122" y="66722"/>
                    </a:cubicBezTo>
                    <a:cubicBezTo>
                      <a:pt x="18691" y="63812"/>
                      <a:pt x="3081" y="60108"/>
                      <a:pt x="435" y="55610"/>
                    </a:cubicBezTo>
                    <a:cubicBezTo>
                      <a:pt x="-2211" y="51112"/>
                      <a:pt x="6785" y="-1805"/>
                      <a:pt x="38535" y="4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: 図形 25">
                <a:extLst>
                  <a:ext uri="{FF2B5EF4-FFF2-40B4-BE49-F238E27FC236}">
                    <a16:creationId xmlns:a16="http://schemas.microsoft.com/office/drawing/2014/main" id="{F1CAF4B9-62C6-4CCA-BD65-A61B22E760E4}"/>
                  </a:ext>
                </a:extLst>
              </p:cNvPr>
              <p:cNvSpPr/>
              <p:nvPr/>
            </p:nvSpPr>
            <p:spPr>
              <a:xfrm>
                <a:off x="6919537" y="6102322"/>
                <a:ext cx="354391" cy="227897"/>
              </a:xfrm>
              <a:custGeom>
                <a:avLst/>
                <a:gdLst>
                  <a:gd name="connsiteX0" fmla="*/ 354388 w 354391"/>
                  <a:gd name="connsiteY0" fmla="*/ 28 h 227897"/>
                  <a:gd name="connsiteX1" fmla="*/ 322638 w 354391"/>
                  <a:gd name="connsiteY1" fmla="*/ 119091 h 227897"/>
                  <a:gd name="connsiteX2" fmla="*/ 216276 w 354391"/>
                  <a:gd name="connsiteY2" fmla="*/ 200053 h 227897"/>
                  <a:gd name="connsiteX3" fmla="*/ 125788 w 354391"/>
                  <a:gd name="connsiteY3" fmla="*/ 225453 h 227897"/>
                  <a:gd name="connsiteX4" fmla="*/ 376 w 354391"/>
                  <a:gd name="connsiteY4" fmla="*/ 225453 h 227897"/>
                  <a:gd name="connsiteX5" fmla="*/ 168651 w 354391"/>
                  <a:gd name="connsiteY5" fmla="*/ 212753 h 227897"/>
                  <a:gd name="connsiteX6" fmla="*/ 276601 w 354391"/>
                  <a:gd name="connsiteY6" fmla="*/ 152428 h 227897"/>
                  <a:gd name="connsiteX7" fmla="*/ 324226 w 354391"/>
                  <a:gd name="connsiteY7" fmla="*/ 107978 h 227897"/>
                  <a:gd name="connsiteX8" fmla="*/ 354388 w 354391"/>
                  <a:gd name="connsiteY8" fmla="*/ 28 h 227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4391" h="227897">
                    <a:moveTo>
                      <a:pt x="354388" y="28"/>
                    </a:moveTo>
                    <a:cubicBezTo>
                      <a:pt x="354123" y="1880"/>
                      <a:pt x="345657" y="85754"/>
                      <a:pt x="322638" y="119091"/>
                    </a:cubicBezTo>
                    <a:cubicBezTo>
                      <a:pt x="299619" y="152428"/>
                      <a:pt x="249084" y="182326"/>
                      <a:pt x="216276" y="200053"/>
                    </a:cubicBezTo>
                    <a:cubicBezTo>
                      <a:pt x="183468" y="217780"/>
                      <a:pt x="161771" y="221220"/>
                      <a:pt x="125788" y="225453"/>
                    </a:cubicBezTo>
                    <a:cubicBezTo>
                      <a:pt x="89805" y="229686"/>
                      <a:pt x="-6768" y="227570"/>
                      <a:pt x="376" y="225453"/>
                    </a:cubicBezTo>
                    <a:cubicBezTo>
                      <a:pt x="7520" y="223336"/>
                      <a:pt x="122613" y="224924"/>
                      <a:pt x="168651" y="212753"/>
                    </a:cubicBezTo>
                    <a:cubicBezTo>
                      <a:pt x="214689" y="200582"/>
                      <a:pt x="250672" y="169890"/>
                      <a:pt x="276601" y="152428"/>
                    </a:cubicBezTo>
                    <a:cubicBezTo>
                      <a:pt x="302530" y="134966"/>
                      <a:pt x="310732" y="128351"/>
                      <a:pt x="324226" y="107978"/>
                    </a:cubicBezTo>
                    <a:cubicBezTo>
                      <a:pt x="337720" y="87605"/>
                      <a:pt x="354653" y="-1824"/>
                      <a:pt x="354388" y="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: 図形 26">
                <a:extLst>
                  <a:ext uri="{FF2B5EF4-FFF2-40B4-BE49-F238E27FC236}">
                    <a16:creationId xmlns:a16="http://schemas.microsoft.com/office/drawing/2014/main" id="{ED6D0E4F-F311-433D-BCD0-382EE68BE017}"/>
                  </a:ext>
                </a:extLst>
              </p:cNvPr>
              <p:cNvSpPr/>
              <p:nvPr/>
            </p:nvSpPr>
            <p:spPr>
              <a:xfrm>
                <a:off x="7263756" y="6076848"/>
                <a:ext cx="180047" cy="136806"/>
              </a:xfrm>
              <a:custGeom>
                <a:avLst/>
                <a:gdLst>
                  <a:gd name="connsiteX0" fmla="*/ 21282 w 180047"/>
                  <a:gd name="connsiteY0" fmla="*/ 102 h 136806"/>
                  <a:gd name="connsiteX1" fmla="*/ 159394 w 180047"/>
                  <a:gd name="connsiteY1" fmla="*/ 50902 h 136806"/>
                  <a:gd name="connsiteX2" fmla="*/ 175269 w 180047"/>
                  <a:gd name="connsiteY2" fmla="*/ 130277 h 136806"/>
                  <a:gd name="connsiteX3" fmla="*/ 118119 w 180047"/>
                  <a:gd name="connsiteY3" fmla="*/ 127102 h 136806"/>
                  <a:gd name="connsiteX4" fmla="*/ 6994 w 180047"/>
                  <a:gd name="connsiteY4" fmla="*/ 85827 h 136806"/>
                  <a:gd name="connsiteX5" fmla="*/ 11757 w 180047"/>
                  <a:gd name="connsiteY5" fmla="*/ 63602 h 136806"/>
                  <a:gd name="connsiteX6" fmla="*/ 21282 w 180047"/>
                  <a:gd name="connsiteY6" fmla="*/ 102 h 136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0047" h="136806">
                    <a:moveTo>
                      <a:pt x="21282" y="102"/>
                    </a:moveTo>
                    <a:cubicBezTo>
                      <a:pt x="45888" y="-2015"/>
                      <a:pt x="133729" y="29206"/>
                      <a:pt x="159394" y="50902"/>
                    </a:cubicBezTo>
                    <a:cubicBezTo>
                      <a:pt x="185059" y="72598"/>
                      <a:pt x="182148" y="117577"/>
                      <a:pt x="175269" y="130277"/>
                    </a:cubicBezTo>
                    <a:cubicBezTo>
                      <a:pt x="168390" y="142977"/>
                      <a:pt x="146165" y="134510"/>
                      <a:pt x="118119" y="127102"/>
                    </a:cubicBezTo>
                    <a:cubicBezTo>
                      <a:pt x="90073" y="119694"/>
                      <a:pt x="24721" y="96410"/>
                      <a:pt x="6994" y="85827"/>
                    </a:cubicBezTo>
                    <a:cubicBezTo>
                      <a:pt x="-10733" y="75244"/>
                      <a:pt x="10699" y="73921"/>
                      <a:pt x="11757" y="63602"/>
                    </a:cubicBezTo>
                    <a:cubicBezTo>
                      <a:pt x="12815" y="53283"/>
                      <a:pt x="-3324" y="2219"/>
                      <a:pt x="21282" y="102"/>
                    </a:cubicBez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: 図形 27">
                <a:extLst>
                  <a:ext uri="{FF2B5EF4-FFF2-40B4-BE49-F238E27FC236}">
                    <a16:creationId xmlns:a16="http://schemas.microsoft.com/office/drawing/2014/main" id="{58FF2755-8E05-4328-8695-0855B0CC5595}"/>
                  </a:ext>
                </a:extLst>
              </p:cNvPr>
              <p:cNvSpPr/>
              <p:nvPr/>
            </p:nvSpPr>
            <p:spPr>
              <a:xfrm>
                <a:off x="6712992" y="6323011"/>
                <a:ext cx="241483" cy="23869"/>
              </a:xfrm>
              <a:custGeom>
                <a:avLst/>
                <a:gdLst>
                  <a:gd name="connsiteX0" fmla="*/ 546 w 241483"/>
                  <a:gd name="connsiteY0" fmla="*/ 2 h 23869"/>
                  <a:gd name="connsiteX1" fmla="*/ 171996 w 241483"/>
                  <a:gd name="connsiteY1" fmla="*/ 22227 h 23869"/>
                  <a:gd name="connsiteX2" fmla="*/ 240258 w 241483"/>
                  <a:gd name="connsiteY2" fmla="*/ 20639 h 23869"/>
                  <a:gd name="connsiteX3" fmla="*/ 121196 w 241483"/>
                  <a:gd name="connsiteY3" fmla="*/ 23814 h 23869"/>
                  <a:gd name="connsiteX4" fmla="*/ 546 w 241483"/>
                  <a:gd name="connsiteY4" fmla="*/ 2 h 23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483" h="23869">
                    <a:moveTo>
                      <a:pt x="546" y="2"/>
                    </a:moveTo>
                    <a:cubicBezTo>
                      <a:pt x="9013" y="-263"/>
                      <a:pt x="132044" y="18788"/>
                      <a:pt x="171996" y="22227"/>
                    </a:cubicBezTo>
                    <a:cubicBezTo>
                      <a:pt x="211948" y="25666"/>
                      <a:pt x="248725" y="20375"/>
                      <a:pt x="240258" y="20639"/>
                    </a:cubicBezTo>
                    <a:cubicBezTo>
                      <a:pt x="231791" y="20904"/>
                      <a:pt x="158238" y="24343"/>
                      <a:pt x="121196" y="23814"/>
                    </a:cubicBezTo>
                    <a:cubicBezTo>
                      <a:pt x="84154" y="23285"/>
                      <a:pt x="-7921" y="267"/>
                      <a:pt x="546" y="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: 図形 28">
                <a:extLst>
                  <a:ext uri="{FF2B5EF4-FFF2-40B4-BE49-F238E27FC236}">
                    <a16:creationId xmlns:a16="http://schemas.microsoft.com/office/drawing/2014/main" id="{8634866E-443A-4089-9DF6-B73B3AF3470C}"/>
                  </a:ext>
                </a:extLst>
              </p:cNvPr>
              <p:cNvSpPr/>
              <p:nvPr/>
            </p:nvSpPr>
            <p:spPr>
              <a:xfrm>
                <a:off x="6703512" y="6291237"/>
                <a:ext cx="557740" cy="127361"/>
              </a:xfrm>
              <a:custGeom>
                <a:avLst/>
                <a:gdLst>
                  <a:gd name="connsiteX0" fmla="*/ 2088 w 557740"/>
                  <a:gd name="connsiteY0" fmla="*/ 79401 h 127361"/>
                  <a:gd name="connsiteX1" fmla="*/ 248151 w 557740"/>
                  <a:gd name="connsiteY1" fmla="*/ 127026 h 127361"/>
                  <a:gd name="connsiteX2" fmla="*/ 384676 w 557740"/>
                  <a:gd name="connsiteY2" fmla="*/ 95276 h 127361"/>
                  <a:gd name="connsiteX3" fmla="*/ 557713 w 557740"/>
                  <a:gd name="connsiteY3" fmla="*/ 26 h 127361"/>
                  <a:gd name="connsiteX4" fmla="*/ 397376 w 557740"/>
                  <a:gd name="connsiteY4" fmla="*/ 85751 h 127361"/>
                  <a:gd name="connsiteX5" fmla="*/ 306888 w 557740"/>
                  <a:gd name="connsiteY5" fmla="*/ 107976 h 127361"/>
                  <a:gd name="connsiteX6" fmla="*/ 138613 w 557740"/>
                  <a:gd name="connsiteY6" fmla="*/ 100038 h 127361"/>
                  <a:gd name="connsiteX7" fmla="*/ 2088 w 557740"/>
                  <a:gd name="connsiteY7" fmla="*/ 79401 h 127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7740" h="127361">
                    <a:moveTo>
                      <a:pt x="2088" y="79401"/>
                    </a:moveTo>
                    <a:cubicBezTo>
                      <a:pt x="20344" y="83899"/>
                      <a:pt x="184386" y="124380"/>
                      <a:pt x="248151" y="127026"/>
                    </a:cubicBezTo>
                    <a:cubicBezTo>
                      <a:pt x="311916" y="129672"/>
                      <a:pt x="333082" y="116443"/>
                      <a:pt x="384676" y="95276"/>
                    </a:cubicBezTo>
                    <a:cubicBezTo>
                      <a:pt x="436270" y="74109"/>
                      <a:pt x="555596" y="1614"/>
                      <a:pt x="557713" y="26"/>
                    </a:cubicBezTo>
                    <a:cubicBezTo>
                      <a:pt x="559830" y="-1562"/>
                      <a:pt x="439180" y="67759"/>
                      <a:pt x="397376" y="85751"/>
                    </a:cubicBezTo>
                    <a:cubicBezTo>
                      <a:pt x="355572" y="103743"/>
                      <a:pt x="350015" y="105595"/>
                      <a:pt x="306888" y="107976"/>
                    </a:cubicBezTo>
                    <a:cubicBezTo>
                      <a:pt x="263761" y="110357"/>
                      <a:pt x="187296" y="105065"/>
                      <a:pt x="138613" y="100038"/>
                    </a:cubicBezTo>
                    <a:cubicBezTo>
                      <a:pt x="89930" y="95011"/>
                      <a:pt x="-16168" y="74903"/>
                      <a:pt x="2088" y="794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: 図形 29">
                <a:extLst>
                  <a:ext uri="{FF2B5EF4-FFF2-40B4-BE49-F238E27FC236}">
                    <a16:creationId xmlns:a16="http://schemas.microsoft.com/office/drawing/2014/main" id="{F1D91F01-70C9-4DD7-8A00-4F40DB6F87C0}"/>
                  </a:ext>
                </a:extLst>
              </p:cNvPr>
              <p:cNvSpPr/>
              <p:nvPr/>
            </p:nvSpPr>
            <p:spPr>
              <a:xfrm>
                <a:off x="6950752" y="5999186"/>
                <a:ext cx="329807" cy="36788"/>
              </a:xfrm>
              <a:custGeom>
                <a:avLst/>
                <a:gdLst>
                  <a:gd name="connsiteX0" fmla="*/ 911 w 329807"/>
                  <a:gd name="connsiteY0" fmla="*/ 1564 h 36788"/>
                  <a:gd name="connsiteX1" fmla="*/ 234273 w 329807"/>
                  <a:gd name="connsiteY1" fmla="*/ 20614 h 36788"/>
                  <a:gd name="connsiteX2" fmla="*/ 327936 w 329807"/>
                  <a:gd name="connsiteY2" fmla="*/ 36489 h 36788"/>
                  <a:gd name="connsiteX3" fmla="*/ 159661 w 329807"/>
                  <a:gd name="connsiteY3" fmla="*/ 6327 h 36788"/>
                  <a:gd name="connsiteX4" fmla="*/ 911 w 329807"/>
                  <a:gd name="connsiteY4" fmla="*/ 1564 h 3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9807" h="36788">
                    <a:moveTo>
                      <a:pt x="911" y="1564"/>
                    </a:moveTo>
                    <a:cubicBezTo>
                      <a:pt x="13346" y="3945"/>
                      <a:pt x="179769" y="14793"/>
                      <a:pt x="234273" y="20614"/>
                    </a:cubicBezTo>
                    <a:cubicBezTo>
                      <a:pt x="288777" y="26435"/>
                      <a:pt x="340371" y="38870"/>
                      <a:pt x="327936" y="36489"/>
                    </a:cubicBezTo>
                    <a:cubicBezTo>
                      <a:pt x="315501" y="34108"/>
                      <a:pt x="212842" y="14000"/>
                      <a:pt x="159661" y="6327"/>
                    </a:cubicBezTo>
                    <a:cubicBezTo>
                      <a:pt x="106480" y="-1346"/>
                      <a:pt x="-11524" y="-817"/>
                      <a:pt x="911" y="156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: 図形 30">
                <a:extLst>
                  <a:ext uri="{FF2B5EF4-FFF2-40B4-BE49-F238E27FC236}">
                    <a16:creationId xmlns:a16="http://schemas.microsoft.com/office/drawing/2014/main" id="{7BBEEBD9-0EA2-4009-A6C6-8A00B9C97D91}"/>
                  </a:ext>
                </a:extLst>
              </p:cNvPr>
              <p:cNvSpPr/>
              <p:nvPr/>
            </p:nvSpPr>
            <p:spPr>
              <a:xfrm>
                <a:off x="7151626" y="6021522"/>
                <a:ext cx="131005" cy="40579"/>
              </a:xfrm>
              <a:custGeom>
                <a:avLst/>
                <a:gdLst>
                  <a:gd name="connsiteX0" fmla="*/ 62 w 131005"/>
                  <a:gd name="connsiteY0" fmla="*/ 4628 h 40579"/>
                  <a:gd name="connsiteX1" fmla="*/ 60387 w 131005"/>
                  <a:gd name="connsiteY1" fmla="*/ 34791 h 40579"/>
                  <a:gd name="connsiteX2" fmla="*/ 58799 w 131005"/>
                  <a:gd name="connsiteY2" fmla="*/ 6216 h 40579"/>
                  <a:gd name="connsiteX3" fmla="*/ 77849 w 131005"/>
                  <a:gd name="connsiteY3" fmla="*/ 37966 h 40579"/>
                  <a:gd name="connsiteX4" fmla="*/ 128649 w 131005"/>
                  <a:gd name="connsiteY4" fmla="*/ 36378 h 40579"/>
                  <a:gd name="connsiteX5" fmla="*/ 117537 w 131005"/>
                  <a:gd name="connsiteY5" fmla="*/ 17328 h 40579"/>
                  <a:gd name="connsiteX6" fmla="*/ 73087 w 131005"/>
                  <a:gd name="connsiteY6" fmla="*/ 3041 h 40579"/>
                  <a:gd name="connsiteX7" fmla="*/ 62 w 131005"/>
                  <a:gd name="connsiteY7" fmla="*/ 4628 h 40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1005" h="40579">
                    <a:moveTo>
                      <a:pt x="62" y="4628"/>
                    </a:moveTo>
                    <a:cubicBezTo>
                      <a:pt x="-2055" y="9920"/>
                      <a:pt x="50598" y="34526"/>
                      <a:pt x="60387" y="34791"/>
                    </a:cubicBezTo>
                    <a:cubicBezTo>
                      <a:pt x="70176" y="35056"/>
                      <a:pt x="55889" y="5687"/>
                      <a:pt x="58799" y="6216"/>
                    </a:cubicBezTo>
                    <a:cubicBezTo>
                      <a:pt x="61709" y="6745"/>
                      <a:pt x="66207" y="32939"/>
                      <a:pt x="77849" y="37966"/>
                    </a:cubicBezTo>
                    <a:cubicBezTo>
                      <a:pt x="89491" y="42993"/>
                      <a:pt x="122034" y="39818"/>
                      <a:pt x="128649" y="36378"/>
                    </a:cubicBezTo>
                    <a:cubicBezTo>
                      <a:pt x="135264" y="32938"/>
                      <a:pt x="126797" y="22884"/>
                      <a:pt x="117537" y="17328"/>
                    </a:cubicBezTo>
                    <a:cubicBezTo>
                      <a:pt x="108277" y="11772"/>
                      <a:pt x="88433" y="7804"/>
                      <a:pt x="73087" y="3041"/>
                    </a:cubicBezTo>
                    <a:cubicBezTo>
                      <a:pt x="57741" y="-1722"/>
                      <a:pt x="2179" y="-664"/>
                      <a:pt x="62" y="462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: 図形 31">
                <a:extLst>
                  <a:ext uri="{FF2B5EF4-FFF2-40B4-BE49-F238E27FC236}">
                    <a16:creationId xmlns:a16="http://schemas.microsoft.com/office/drawing/2014/main" id="{8C9B8156-DAB0-4765-A21E-6428C7DEDD29}"/>
                  </a:ext>
                </a:extLst>
              </p:cNvPr>
              <p:cNvSpPr/>
              <p:nvPr/>
            </p:nvSpPr>
            <p:spPr>
              <a:xfrm>
                <a:off x="6825871" y="5991211"/>
                <a:ext cx="322793" cy="263669"/>
              </a:xfrm>
              <a:custGeom>
                <a:avLst/>
                <a:gdLst>
                  <a:gd name="connsiteX0" fmla="*/ 290892 w 322793"/>
                  <a:gd name="connsiteY0" fmla="*/ 23827 h 263669"/>
                  <a:gd name="connsiteX1" fmla="*/ 322642 w 322793"/>
                  <a:gd name="connsiteY1" fmla="*/ 115902 h 263669"/>
                  <a:gd name="connsiteX2" fmla="*/ 300417 w 322793"/>
                  <a:gd name="connsiteY2" fmla="*/ 182577 h 263669"/>
                  <a:gd name="connsiteX3" fmla="*/ 246442 w 322793"/>
                  <a:gd name="connsiteY3" fmla="*/ 252427 h 263669"/>
                  <a:gd name="connsiteX4" fmla="*/ 194054 w 322793"/>
                  <a:gd name="connsiteY4" fmla="*/ 263539 h 263669"/>
                  <a:gd name="connsiteX5" fmla="*/ 101979 w 322793"/>
                  <a:gd name="connsiteY5" fmla="*/ 255602 h 263669"/>
                  <a:gd name="connsiteX6" fmla="*/ 43242 w 322793"/>
                  <a:gd name="connsiteY6" fmla="*/ 217502 h 263669"/>
                  <a:gd name="connsiteX7" fmla="*/ 16254 w 322793"/>
                  <a:gd name="connsiteY7" fmla="*/ 179402 h 263669"/>
                  <a:gd name="connsiteX8" fmla="*/ 5142 w 322793"/>
                  <a:gd name="connsiteY8" fmla="*/ 106377 h 263669"/>
                  <a:gd name="connsiteX9" fmla="*/ 5142 w 322793"/>
                  <a:gd name="connsiteY9" fmla="*/ 71452 h 263669"/>
                  <a:gd name="connsiteX10" fmla="*/ 68642 w 322793"/>
                  <a:gd name="connsiteY10" fmla="*/ 19064 h 263669"/>
                  <a:gd name="connsiteX11" fmla="*/ 124204 w 322793"/>
                  <a:gd name="connsiteY11" fmla="*/ 6364 h 263669"/>
                  <a:gd name="connsiteX12" fmla="*/ 190879 w 322793"/>
                  <a:gd name="connsiteY12" fmla="*/ 14 h 263669"/>
                  <a:gd name="connsiteX13" fmla="*/ 290892 w 322793"/>
                  <a:gd name="connsiteY13" fmla="*/ 23827 h 26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22793" h="263669">
                    <a:moveTo>
                      <a:pt x="290892" y="23827"/>
                    </a:moveTo>
                    <a:cubicBezTo>
                      <a:pt x="312852" y="43142"/>
                      <a:pt x="321055" y="89444"/>
                      <a:pt x="322642" y="115902"/>
                    </a:cubicBezTo>
                    <a:cubicBezTo>
                      <a:pt x="324230" y="142360"/>
                      <a:pt x="313117" y="159823"/>
                      <a:pt x="300417" y="182577"/>
                    </a:cubicBezTo>
                    <a:cubicBezTo>
                      <a:pt x="287717" y="205331"/>
                      <a:pt x="264169" y="238933"/>
                      <a:pt x="246442" y="252427"/>
                    </a:cubicBezTo>
                    <a:cubicBezTo>
                      <a:pt x="228715" y="265921"/>
                      <a:pt x="218131" y="263010"/>
                      <a:pt x="194054" y="263539"/>
                    </a:cubicBezTo>
                    <a:cubicBezTo>
                      <a:pt x="169977" y="264068"/>
                      <a:pt x="127114" y="263275"/>
                      <a:pt x="101979" y="255602"/>
                    </a:cubicBezTo>
                    <a:cubicBezTo>
                      <a:pt x="76844" y="247929"/>
                      <a:pt x="57529" y="230202"/>
                      <a:pt x="43242" y="217502"/>
                    </a:cubicBezTo>
                    <a:cubicBezTo>
                      <a:pt x="28954" y="204802"/>
                      <a:pt x="22604" y="197923"/>
                      <a:pt x="16254" y="179402"/>
                    </a:cubicBezTo>
                    <a:cubicBezTo>
                      <a:pt x="9904" y="160881"/>
                      <a:pt x="6994" y="124369"/>
                      <a:pt x="5142" y="106377"/>
                    </a:cubicBezTo>
                    <a:cubicBezTo>
                      <a:pt x="3290" y="88385"/>
                      <a:pt x="-5441" y="86004"/>
                      <a:pt x="5142" y="71452"/>
                    </a:cubicBezTo>
                    <a:cubicBezTo>
                      <a:pt x="15725" y="56900"/>
                      <a:pt x="48798" y="29912"/>
                      <a:pt x="68642" y="19064"/>
                    </a:cubicBezTo>
                    <a:cubicBezTo>
                      <a:pt x="88486" y="8216"/>
                      <a:pt x="103831" y="9539"/>
                      <a:pt x="124204" y="6364"/>
                    </a:cubicBezTo>
                    <a:cubicBezTo>
                      <a:pt x="144577" y="3189"/>
                      <a:pt x="166802" y="-251"/>
                      <a:pt x="190879" y="14"/>
                    </a:cubicBezTo>
                    <a:cubicBezTo>
                      <a:pt x="214956" y="279"/>
                      <a:pt x="268932" y="4512"/>
                      <a:pt x="290892" y="2382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: 図形 33">
                <a:extLst>
                  <a:ext uri="{FF2B5EF4-FFF2-40B4-BE49-F238E27FC236}">
                    <a16:creationId xmlns:a16="http://schemas.microsoft.com/office/drawing/2014/main" id="{A7858C5B-A17A-4118-A56E-E30E01B2192D}"/>
                  </a:ext>
                </a:extLst>
              </p:cNvPr>
              <p:cNvSpPr/>
              <p:nvPr/>
            </p:nvSpPr>
            <p:spPr>
              <a:xfrm>
                <a:off x="6869024" y="6048792"/>
                <a:ext cx="202756" cy="79002"/>
              </a:xfrm>
              <a:custGeom>
                <a:avLst/>
                <a:gdLst>
                  <a:gd name="connsiteX0" fmla="*/ 74701 w 202756"/>
                  <a:gd name="connsiteY0" fmla="*/ 1170 h 79002"/>
                  <a:gd name="connsiteX1" fmla="*/ 179476 w 202756"/>
                  <a:gd name="connsiteY1" fmla="*/ 18633 h 79002"/>
                  <a:gd name="connsiteX2" fmla="*/ 198526 w 202756"/>
                  <a:gd name="connsiteY2" fmla="*/ 63083 h 79002"/>
                  <a:gd name="connsiteX3" fmla="*/ 119151 w 202756"/>
                  <a:gd name="connsiteY3" fmla="*/ 78958 h 79002"/>
                  <a:gd name="connsiteX4" fmla="*/ 88 w 202756"/>
                  <a:gd name="connsiteY4" fmla="*/ 67845 h 79002"/>
                  <a:gd name="connsiteX5" fmla="*/ 100101 w 202756"/>
                  <a:gd name="connsiteY5" fmla="*/ 67845 h 79002"/>
                  <a:gd name="connsiteX6" fmla="*/ 117563 w 202756"/>
                  <a:gd name="connsiteY6" fmla="*/ 61495 h 79002"/>
                  <a:gd name="connsiteX7" fmla="*/ 117563 w 202756"/>
                  <a:gd name="connsiteY7" fmla="*/ 48795 h 79002"/>
                  <a:gd name="connsiteX8" fmla="*/ 74701 w 202756"/>
                  <a:gd name="connsiteY8" fmla="*/ 1170 h 79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2756" h="79002">
                    <a:moveTo>
                      <a:pt x="74701" y="1170"/>
                    </a:moveTo>
                    <a:cubicBezTo>
                      <a:pt x="85020" y="-3857"/>
                      <a:pt x="158839" y="8314"/>
                      <a:pt x="179476" y="18633"/>
                    </a:cubicBezTo>
                    <a:cubicBezTo>
                      <a:pt x="200114" y="28952"/>
                      <a:pt x="208580" y="53029"/>
                      <a:pt x="198526" y="63083"/>
                    </a:cubicBezTo>
                    <a:cubicBezTo>
                      <a:pt x="188472" y="73137"/>
                      <a:pt x="152224" y="78164"/>
                      <a:pt x="119151" y="78958"/>
                    </a:cubicBezTo>
                    <a:cubicBezTo>
                      <a:pt x="86078" y="79752"/>
                      <a:pt x="3263" y="69697"/>
                      <a:pt x="88" y="67845"/>
                    </a:cubicBezTo>
                    <a:cubicBezTo>
                      <a:pt x="-3087" y="65993"/>
                      <a:pt x="80522" y="68903"/>
                      <a:pt x="100101" y="67845"/>
                    </a:cubicBezTo>
                    <a:cubicBezTo>
                      <a:pt x="119680" y="66787"/>
                      <a:pt x="114653" y="64670"/>
                      <a:pt x="117563" y="61495"/>
                    </a:cubicBezTo>
                    <a:cubicBezTo>
                      <a:pt x="120473" y="58320"/>
                      <a:pt x="119944" y="54087"/>
                      <a:pt x="117563" y="48795"/>
                    </a:cubicBezTo>
                    <a:cubicBezTo>
                      <a:pt x="115182" y="43503"/>
                      <a:pt x="64382" y="6197"/>
                      <a:pt x="74701" y="117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: 図形 32">
                <a:extLst>
                  <a:ext uri="{FF2B5EF4-FFF2-40B4-BE49-F238E27FC236}">
                    <a16:creationId xmlns:a16="http://schemas.microsoft.com/office/drawing/2014/main" id="{B7E8826B-DBA9-4427-BE21-8CFAF5CD62E0}"/>
                  </a:ext>
                </a:extLst>
              </p:cNvPr>
              <p:cNvSpPr/>
              <p:nvPr/>
            </p:nvSpPr>
            <p:spPr>
              <a:xfrm>
                <a:off x="4860097" y="5659890"/>
                <a:ext cx="1198904" cy="250018"/>
              </a:xfrm>
              <a:custGeom>
                <a:avLst/>
                <a:gdLst>
                  <a:gd name="connsiteX0" fmla="*/ 1163936 w 1198904"/>
                  <a:gd name="connsiteY0" fmla="*/ 12777 h 250018"/>
                  <a:gd name="connsiteX1" fmla="*/ 1197803 w 1198904"/>
                  <a:gd name="connsiteY1" fmla="*/ 211743 h 250018"/>
                  <a:gd name="connsiteX2" fmla="*/ 1187220 w 1198904"/>
                  <a:gd name="connsiteY2" fmla="*/ 224443 h 250018"/>
                  <a:gd name="connsiteX3" fmla="*/ 1153353 w 1198904"/>
                  <a:gd name="connsiteY3" fmla="*/ 249843 h 250018"/>
                  <a:gd name="connsiteX4" fmla="*/ 1094086 w 1198904"/>
                  <a:gd name="connsiteY4" fmla="*/ 235027 h 250018"/>
                  <a:gd name="connsiteX5" fmla="*/ 863370 w 1198904"/>
                  <a:gd name="connsiteY5" fmla="*/ 222327 h 250018"/>
                  <a:gd name="connsiteX6" fmla="*/ 617836 w 1198904"/>
                  <a:gd name="connsiteY6" fmla="*/ 209627 h 250018"/>
                  <a:gd name="connsiteX7" fmla="*/ 416753 w 1198904"/>
                  <a:gd name="connsiteY7" fmla="*/ 179993 h 250018"/>
                  <a:gd name="connsiteX8" fmla="*/ 207203 w 1198904"/>
                  <a:gd name="connsiteY8" fmla="*/ 171527 h 250018"/>
                  <a:gd name="connsiteX9" fmla="*/ 105603 w 1198904"/>
                  <a:gd name="connsiteY9" fmla="*/ 171527 h 250018"/>
                  <a:gd name="connsiteX10" fmla="*/ 118303 w 1198904"/>
                  <a:gd name="connsiteY10" fmla="*/ 165177 h 250018"/>
                  <a:gd name="connsiteX11" fmla="*/ 63270 w 1198904"/>
                  <a:gd name="connsiteY11" fmla="*/ 158827 h 250018"/>
                  <a:gd name="connsiteX12" fmla="*/ 82320 w 1198904"/>
                  <a:gd name="connsiteY12" fmla="*/ 141893 h 250018"/>
                  <a:gd name="connsiteX13" fmla="*/ 50570 w 1198904"/>
                  <a:gd name="connsiteY13" fmla="*/ 131310 h 250018"/>
                  <a:gd name="connsiteX14" fmla="*/ 71736 w 1198904"/>
                  <a:gd name="connsiteY14" fmla="*/ 118610 h 250018"/>
                  <a:gd name="connsiteX15" fmla="*/ 14586 w 1198904"/>
                  <a:gd name="connsiteY15" fmla="*/ 59343 h 250018"/>
                  <a:gd name="connsiteX16" fmla="*/ 1886 w 1198904"/>
                  <a:gd name="connsiteY16" fmla="*/ 77 h 250018"/>
                  <a:gd name="connsiteX17" fmla="*/ 46336 w 1198904"/>
                  <a:gd name="connsiteY17" fmla="*/ 72043 h 250018"/>
                  <a:gd name="connsiteX18" fmla="*/ 175453 w 1198904"/>
                  <a:gd name="connsiteY18" fmla="*/ 156710 h 250018"/>
                  <a:gd name="connsiteX19" fmla="*/ 603020 w 1198904"/>
                  <a:gd name="connsiteY19" fmla="*/ 186343 h 250018"/>
                  <a:gd name="connsiteX20" fmla="*/ 1134303 w 1198904"/>
                  <a:gd name="connsiteY20" fmla="*/ 228677 h 250018"/>
                  <a:gd name="connsiteX21" fmla="*/ 1178753 w 1198904"/>
                  <a:gd name="connsiteY21" fmla="*/ 228677 h 250018"/>
                  <a:gd name="connsiteX22" fmla="*/ 1187220 w 1198904"/>
                  <a:gd name="connsiteY22" fmla="*/ 184227 h 250018"/>
                  <a:gd name="connsiteX23" fmla="*/ 1163936 w 1198904"/>
                  <a:gd name="connsiteY23" fmla="*/ 12777 h 250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198904" h="250018">
                    <a:moveTo>
                      <a:pt x="1163936" y="12777"/>
                    </a:moveTo>
                    <a:cubicBezTo>
                      <a:pt x="1165700" y="17363"/>
                      <a:pt x="1193922" y="176465"/>
                      <a:pt x="1197803" y="211743"/>
                    </a:cubicBezTo>
                    <a:cubicBezTo>
                      <a:pt x="1201684" y="247021"/>
                      <a:pt x="1194628" y="218093"/>
                      <a:pt x="1187220" y="224443"/>
                    </a:cubicBezTo>
                    <a:cubicBezTo>
                      <a:pt x="1179812" y="230793"/>
                      <a:pt x="1168875" y="248079"/>
                      <a:pt x="1153353" y="249843"/>
                    </a:cubicBezTo>
                    <a:cubicBezTo>
                      <a:pt x="1137831" y="251607"/>
                      <a:pt x="1142416" y="239613"/>
                      <a:pt x="1094086" y="235027"/>
                    </a:cubicBezTo>
                    <a:cubicBezTo>
                      <a:pt x="1045756" y="230441"/>
                      <a:pt x="863370" y="222327"/>
                      <a:pt x="863370" y="222327"/>
                    </a:cubicBezTo>
                    <a:cubicBezTo>
                      <a:pt x="783995" y="218094"/>
                      <a:pt x="692272" y="216683"/>
                      <a:pt x="617836" y="209627"/>
                    </a:cubicBezTo>
                    <a:cubicBezTo>
                      <a:pt x="543400" y="202571"/>
                      <a:pt x="485192" y="186343"/>
                      <a:pt x="416753" y="179993"/>
                    </a:cubicBezTo>
                    <a:cubicBezTo>
                      <a:pt x="348314" y="173643"/>
                      <a:pt x="259061" y="172938"/>
                      <a:pt x="207203" y="171527"/>
                    </a:cubicBezTo>
                    <a:cubicBezTo>
                      <a:pt x="155345" y="170116"/>
                      <a:pt x="120420" y="172585"/>
                      <a:pt x="105603" y="171527"/>
                    </a:cubicBezTo>
                    <a:cubicBezTo>
                      <a:pt x="90786" y="170469"/>
                      <a:pt x="125358" y="167294"/>
                      <a:pt x="118303" y="165177"/>
                    </a:cubicBezTo>
                    <a:cubicBezTo>
                      <a:pt x="111248" y="163060"/>
                      <a:pt x="69267" y="162708"/>
                      <a:pt x="63270" y="158827"/>
                    </a:cubicBezTo>
                    <a:cubicBezTo>
                      <a:pt x="57273" y="154946"/>
                      <a:pt x="84437" y="146479"/>
                      <a:pt x="82320" y="141893"/>
                    </a:cubicBezTo>
                    <a:cubicBezTo>
                      <a:pt x="80203" y="137307"/>
                      <a:pt x="52334" y="135190"/>
                      <a:pt x="50570" y="131310"/>
                    </a:cubicBezTo>
                    <a:cubicBezTo>
                      <a:pt x="48806" y="127430"/>
                      <a:pt x="77733" y="130604"/>
                      <a:pt x="71736" y="118610"/>
                    </a:cubicBezTo>
                    <a:cubicBezTo>
                      <a:pt x="65739" y="106616"/>
                      <a:pt x="26228" y="79099"/>
                      <a:pt x="14586" y="59343"/>
                    </a:cubicBezTo>
                    <a:cubicBezTo>
                      <a:pt x="2944" y="39588"/>
                      <a:pt x="-3406" y="-2040"/>
                      <a:pt x="1886" y="77"/>
                    </a:cubicBezTo>
                    <a:cubicBezTo>
                      <a:pt x="7178" y="2194"/>
                      <a:pt x="17408" y="45938"/>
                      <a:pt x="46336" y="72043"/>
                    </a:cubicBezTo>
                    <a:cubicBezTo>
                      <a:pt x="75264" y="98148"/>
                      <a:pt x="82672" y="137660"/>
                      <a:pt x="175453" y="156710"/>
                    </a:cubicBezTo>
                    <a:cubicBezTo>
                      <a:pt x="268234" y="175760"/>
                      <a:pt x="603020" y="186343"/>
                      <a:pt x="603020" y="186343"/>
                    </a:cubicBezTo>
                    <a:lnTo>
                      <a:pt x="1134303" y="228677"/>
                    </a:lnTo>
                    <a:cubicBezTo>
                      <a:pt x="1230259" y="235733"/>
                      <a:pt x="1169934" y="236085"/>
                      <a:pt x="1178753" y="228677"/>
                    </a:cubicBezTo>
                    <a:cubicBezTo>
                      <a:pt x="1187572" y="221269"/>
                      <a:pt x="1189689" y="216683"/>
                      <a:pt x="1187220" y="184227"/>
                    </a:cubicBezTo>
                    <a:cubicBezTo>
                      <a:pt x="1184751" y="151771"/>
                      <a:pt x="1162172" y="8191"/>
                      <a:pt x="1163936" y="127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: 図形 34">
                <a:extLst>
                  <a:ext uri="{FF2B5EF4-FFF2-40B4-BE49-F238E27FC236}">
                    <a16:creationId xmlns:a16="http://schemas.microsoft.com/office/drawing/2014/main" id="{A5FBE36B-BB52-474C-B344-EEE010137161}"/>
                  </a:ext>
                </a:extLst>
              </p:cNvPr>
              <p:cNvSpPr/>
              <p:nvPr/>
            </p:nvSpPr>
            <p:spPr>
              <a:xfrm>
                <a:off x="4854994" y="5602781"/>
                <a:ext cx="1152955" cy="128064"/>
              </a:xfrm>
              <a:custGeom>
                <a:avLst/>
                <a:gdLst>
                  <a:gd name="connsiteX0" fmla="*/ 1152106 w 1152955"/>
                  <a:gd name="connsiteY0" fmla="*/ 74119 h 128064"/>
                  <a:gd name="connsiteX1" fmla="*/ 1020873 w 1152955"/>
                  <a:gd name="connsiteY1" fmla="*/ 124919 h 128064"/>
                  <a:gd name="connsiteX2" fmla="*/ 741473 w 1152955"/>
                  <a:gd name="connsiteY2" fmla="*/ 114336 h 128064"/>
                  <a:gd name="connsiteX3" fmla="*/ 534039 w 1152955"/>
                  <a:gd name="connsiteY3" fmla="*/ 46602 h 128064"/>
                  <a:gd name="connsiteX4" fmla="*/ 275806 w 1152955"/>
                  <a:gd name="connsiteY4" fmla="*/ 6386 h 128064"/>
                  <a:gd name="connsiteX5" fmla="*/ 131873 w 1152955"/>
                  <a:gd name="connsiteY5" fmla="*/ 52952 h 128064"/>
                  <a:gd name="connsiteX6" fmla="*/ 2756 w 1152955"/>
                  <a:gd name="connsiteY6" fmla="*/ 84702 h 128064"/>
                  <a:gd name="connsiteX7" fmla="*/ 57789 w 1152955"/>
                  <a:gd name="connsiteY7" fmla="*/ 74119 h 128064"/>
                  <a:gd name="connsiteX8" fmla="*/ 220773 w 1152955"/>
                  <a:gd name="connsiteY8" fmla="*/ 29669 h 128064"/>
                  <a:gd name="connsiteX9" fmla="*/ 345656 w 1152955"/>
                  <a:gd name="connsiteY9" fmla="*/ 36 h 128064"/>
                  <a:gd name="connsiteX10" fmla="*/ 498056 w 1152955"/>
                  <a:gd name="connsiteY10" fmla="*/ 25436 h 128064"/>
                  <a:gd name="connsiteX11" fmla="*/ 790156 w 1152955"/>
                  <a:gd name="connsiteY11" fmla="*/ 99519 h 128064"/>
                  <a:gd name="connsiteX12" fmla="*/ 963723 w 1152955"/>
                  <a:gd name="connsiteY12" fmla="*/ 103752 h 128064"/>
                  <a:gd name="connsiteX13" fmla="*/ 1152106 w 1152955"/>
                  <a:gd name="connsiteY13" fmla="*/ 74119 h 128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52955" h="128064">
                    <a:moveTo>
                      <a:pt x="1152106" y="74119"/>
                    </a:moveTo>
                    <a:cubicBezTo>
                      <a:pt x="1161631" y="77647"/>
                      <a:pt x="1089312" y="118216"/>
                      <a:pt x="1020873" y="124919"/>
                    </a:cubicBezTo>
                    <a:cubicBezTo>
                      <a:pt x="952434" y="131622"/>
                      <a:pt x="822612" y="127389"/>
                      <a:pt x="741473" y="114336"/>
                    </a:cubicBezTo>
                    <a:cubicBezTo>
                      <a:pt x="660334" y="101283"/>
                      <a:pt x="611650" y="64594"/>
                      <a:pt x="534039" y="46602"/>
                    </a:cubicBezTo>
                    <a:cubicBezTo>
                      <a:pt x="456428" y="28610"/>
                      <a:pt x="342834" y="5328"/>
                      <a:pt x="275806" y="6386"/>
                    </a:cubicBezTo>
                    <a:cubicBezTo>
                      <a:pt x="208778" y="7444"/>
                      <a:pt x="177381" y="39899"/>
                      <a:pt x="131873" y="52952"/>
                    </a:cubicBezTo>
                    <a:cubicBezTo>
                      <a:pt x="86365" y="66005"/>
                      <a:pt x="15103" y="81174"/>
                      <a:pt x="2756" y="84702"/>
                    </a:cubicBezTo>
                    <a:cubicBezTo>
                      <a:pt x="-9591" y="88230"/>
                      <a:pt x="21453" y="83291"/>
                      <a:pt x="57789" y="74119"/>
                    </a:cubicBezTo>
                    <a:cubicBezTo>
                      <a:pt x="94125" y="64947"/>
                      <a:pt x="172795" y="42016"/>
                      <a:pt x="220773" y="29669"/>
                    </a:cubicBezTo>
                    <a:cubicBezTo>
                      <a:pt x="268751" y="17322"/>
                      <a:pt x="299442" y="741"/>
                      <a:pt x="345656" y="36"/>
                    </a:cubicBezTo>
                    <a:cubicBezTo>
                      <a:pt x="391870" y="-669"/>
                      <a:pt x="423973" y="8855"/>
                      <a:pt x="498056" y="25436"/>
                    </a:cubicBezTo>
                    <a:cubicBezTo>
                      <a:pt x="572139" y="42016"/>
                      <a:pt x="712545" y="86466"/>
                      <a:pt x="790156" y="99519"/>
                    </a:cubicBezTo>
                    <a:cubicBezTo>
                      <a:pt x="867767" y="112572"/>
                      <a:pt x="903398" y="106927"/>
                      <a:pt x="963723" y="103752"/>
                    </a:cubicBezTo>
                    <a:cubicBezTo>
                      <a:pt x="1024048" y="100577"/>
                      <a:pt x="1142581" y="70591"/>
                      <a:pt x="1152106" y="7411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C832EDFB-8398-4226-9682-37BBAB6D6C42}"/>
                  </a:ext>
                </a:extLst>
              </p:cNvPr>
              <p:cNvSpPr/>
              <p:nvPr/>
            </p:nvSpPr>
            <p:spPr>
              <a:xfrm>
                <a:off x="6546197" y="5786918"/>
                <a:ext cx="1075131" cy="182794"/>
              </a:xfrm>
              <a:custGeom>
                <a:avLst/>
                <a:gdLst>
                  <a:gd name="connsiteX0" fmla="*/ 653 w 1075131"/>
                  <a:gd name="connsiteY0" fmla="*/ 49 h 182794"/>
                  <a:gd name="connsiteX1" fmla="*/ 66270 w 1075131"/>
                  <a:gd name="connsiteY1" fmla="*/ 156682 h 182794"/>
                  <a:gd name="connsiteX2" fmla="*/ 343553 w 1075131"/>
                  <a:gd name="connsiteY2" fmla="*/ 179965 h 182794"/>
                  <a:gd name="connsiteX3" fmla="*/ 529820 w 1075131"/>
                  <a:gd name="connsiteY3" fmla="*/ 127049 h 182794"/>
                  <a:gd name="connsiteX4" fmla="*/ 754186 w 1075131"/>
                  <a:gd name="connsiteY4" fmla="*/ 50849 h 182794"/>
                  <a:gd name="connsiteX5" fmla="*/ 927753 w 1075131"/>
                  <a:gd name="connsiteY5" fmla="*/ 33915 h 182794"/>
                  <a:gd name="connsiteX6" fmla="*/ 1073803 w 1075131"/>
                  <a:gd name="connsiteY6" fmla="*/ 19099 h 182794"/>
                  <a:gd name="connsiteX7" fmla="*/ 840970 w 1075131"/>
                  <a:gd name="connsiteY7" fmla="*/ 29682 h 182794"/>
                  <a:gd name="connsiteX8" fmla="*/ 500186 w 1075131"/>
                  <a:gd name="connsiteY8" fmla="*/ 139749 h 182794"/>
                  <a:gd name="connsiteX9" fmla="*/ 299103 w 1075131"/>
                  <a:gd name="connsiteY9" fmla="*/ 173615 h 182794"/>
                  <a:gd name="connsiteX10" fmla="*/ 138236 w 1075131"/>
                  <a:gd name="connsiteY10" fmla="*/ 173615 h 182794"/>
                  <a:gd name="connsiteX11" fmla="*/ 89553 w 1075131"/>
                  <a:gd name="connsiteY11" fmla="*/ 139749 h 182794"/>
                  <a:gd name="connsiteX12" fmla="*/ 653 w 1075131"/>
                  <a:gd name="connsiteY12" fmla="*/ 49 h 1827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75131" h="182794">
                    <a:moveTo>
                      <a:pt x="653" y="49"/>
                    </a:moveTo>
                    <a:cubicBezTo>
                      <a:pt x="-3228" y="2871"/>
                      <a:pt x="9120" y="126696"/>
                      <a:pt x="66270" y="156682"/>
                    </a:cubicBezTo>
                    <a:cubicBezTo>
                      <a:pt x="123420" y="186668"/>
                      <a:pt x="266295" y="184904"/>
                      <a:pt x="343553" y="179965"/>
                    </a:cubicBezTo>
                    <a:cubicBezTo>
                      <a:pt x="420811" y="175026"/>
                      <a:pt x="461381" y="148568"/>
                      <a:pt x="529820" y="127049"/>
                    </a:cubicBezTo>
                    <a:cubicBezTo>
                      <a:pt x="598259" y="105530"/>
                      <a:pt x="687864" y="66371"/>
                      <a:pt x="754186" y="50849"/>
                    </a:cubicBezTo>
                    <a:cubicBezTo>
                      <a:pt x="820508" y="35327"/>
                      <a:pt x="927753" y="33915"/>
                      <a:pt x="927753" y="33915"/>
                    </a:cubicBezTo>
                    <a:cubicBezTo>
                      <a:pt x="981022" y="28623"/>
                      <a:pt x="1088267" y="19804"/>
                      <a:pt x="1073803" y="19099"/>
                    </a:cubicBezTo>
                    <a:cubicBezTo>
                      <a:pt x="1059339" y="18394"/>
                      <a:pt x="936573" y="9574"/>
                      <a:pt x="840970" y="29682"/>
                    </a:cubicBezTo>
                    <a:cubicBezTo>
                      <a:pt x="745367" y="49790"/>
                      <a:pt x="590497" y="115760"/>
                      <a:pt x="500186" y="139749"/>
                    </a:cubicBezTo>
                    <a:cubicBezTo>
                      <a:pt x="409875" y="163738"/>
                      <a:pt x="359428" y="167971"/>
                      <a:pt x="299103" y="173615"/>
                    </a:cubicBezTo>
                    <a:cubicBezTo>
                      <a:pt x="238778" y="179259"/>
                      <a:pt x="173161" y="179259"/>
                      <a:pt x="138236" y="173615"/>
                    </a:cubicBezTo>
                    <a:cubicBezTo>
                      <a:pt x="103311" y="167971"/>
                      <a:pt x="112483" y="163032"/>
                      <a:pt x="89553" y="139749"/>
                    </a:cubicBezTo>
                    <a:cubicBezTo>
                      <a:pt x="66623" y="116466"/>
                      <a:pt x="4534" y="-2773"/>
                      <a:pt x="653" y="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E7724091-F1EC-402A-A044-A6AEC41BC8F2}"/>
                  </a:ext>
                </a:extLst>
              </p:cNvPr>
              <p:cNvSpPr/>
              <p:nvPr/>
            </p:nvSpPr>
            <p:spPr>
              <a:xfrm>
                <a:off x="7233487" y="5603813"/>
                <a:ext cx="341280" cy="128128"/>
              </a:xfrm>
              <a:custGeom>
                <a:avLst/>
                <a:gdLst>
                  <a:gd name="connsiteX0" fmla="*/ 3396 w 341280"/>
                  <a:gd name="connsiteY0" fmla="*/ 1120 h 128128"/>
                  <a:gd name="connsiteX1" fmla="*/ 291263 w 341280"/>
                  <a:gd name="connsiteY1" fmla="*/ 115420 h 128128"/>
                  <a:gd name="connsiteX2" fmla="*/ 337830 w 341280"/>
                  <a:gd name="connsiteY2" fmla="*/ 123887 h 128128"/>
                  <a:gd name="connsiteX3" fmla="*/ 251046 w 341280"/>
                  <a:gd name="connsiteY3" fmla="*/ 102720 h 128128"/>
                  <a:gd name="connsiteX4" fmla="*/ 138863 w 341280"/>
                  <a:gd name="connsiteY4" fmla="*/ 58270 h 128128"/>
                  <a:gd name="connsiteX5" fmla="*/ 3396 w 341280"/>
                  <a:gd name="connsiteY5" fmla="*/ 1120 h 128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1280" h="128128">
                    <a:moveTo>
                      <a:pt x="3396" y="1120"/>
                    </a:moveTo>
                    <a:cubicBezTo>
                      <a:pt x="28796" y="10645"/>
                      <a:pt x="235524" y="94959"/>
                      <a:pt x="291263" y="115420"/>
                    </a:cubicBezTo>
                    <a:cubicBezTo>
                      <a:pt x="347002" y="135881"/>
                      <a:pt x="344533" y="126004"/>
                      <a:pt x="337830" y="123887"/>
                    </a:cubicBezTo>
                    <a:cubicBezTo>
                      <a:pt x="331127" y="121770"/>
                      <a:pt x="284207" y="113656"/>
                      <a:pt x="251046" y="102720"/>
                    </a:cubicBezTo>
                    <a:cubicBezTo>
                      <a:pt x="217885" y="91784"/>
                      <a:pt x="175552" y="70970"/>
                      <a:pt x="138863" y="58270"/>
                    </a:cubicBezTo>
                    <a:cubicBezTo>
                      <a:pt x="102174" y="45570"/>
                      <a:pt x="-22004" y="-8405"/>
                      <a:pt x="3396" y="1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: 図形 37">
                <a:extLst>
                  <a:ext uri="{FF2B5EF4-FFF2-40B4-BE49-F238E27FC236}">
                    <a16:creationId xmlns:a16="http://schemas.microsoft.com/office/drawing/2014/main" id="{1A0A7A8C-A6D0-4864-8DE7-2C3F1218E5E9}"/>
                  </a:ext>
                </a:extLst>
              </p:cNvPr>
              <p:cNvSpPr/>
              <p:nvPr/>
            </p:nvSpPr>
            <p:spPr>
              <a:xfrm>
                <a:off x="7299204" y="5681133"/>
                <a:ext cx="241875" cy="77298"/>
              </a:xfrm>
              <a:custGeom>
                <a:avLst/>
                <a:gdLst>
                  <a:gd name="connsiteX0" fmla="*/ 1179 w 241875"/>
                  <a:gd name="connsiteY0" fmla="*/ 0 h 77298"/>
                  <a:gd name="connsiteX1" fmla="*/ 227663 w 241875"/>
                  <a:gd name="connsiteY1" fmla="*/ 71967 h 77298"/>
                  <a:gd name="connsiteX2" fmla="*/ 219196 w 241875"/>
                  <a:gd name="connsiteY2" fmla="*/ 71967 h 77298"/>
                  <a:gd name="connsiteX3" fmla="*/ 140879 w 241875"/>
                  <a:gd name="connsiteY3" fmla="*/ 71967 h 77298"/>
                  <a:gd name="connsiteX4" fmla="*/ 1179 w 241875"/>
                  <a:gd name="connsiteY4" fmla="*/ 0 h 77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1875" h="77298">
                    <a:moveTo>
                      <a:pt x="1179" y="0"/>
                    </a:moveTo>
                    <a:cubicBezTo>
                      <a:pt x="15643" y="0"/>
                      <a:pt x="191327" y="59973"/>
                      <a:pt x="227663" y="71967"/>
                    </a:cubicBezTo>
                    <a:cubicBezTo>
                      <a:pt x="263999" y="83962"/>
                      <a:pt x="219196" y="71967"/>
                      <a:pt x="219196" y="71967"/>
                    </a:cubicBezTo>
                    <a:cubicBezTo>
                      <a:pt x="204732" y="71967"/>
                      <a:pt x="172276" y="81492"/>
                      <a:pt x="140879" y="71967"/>
                    </a:cubicBezTo>
                    <a:cubicBezTo>
                      <a:pt x="109482" y="62442"/>
                      <a:pt x="-13285" y="0"/>
                      <a:pt x="1179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: 図形 38">
                <a:extLst>
                  <a:ext uri="{FF2B5EF4-FFF2-40B4-BE49-F238E27FC236}">
                    <a16:creationId xmlns:a16="http://schemas.microsoft.com/office/drawing/2014/main" id="{DE27B2D6-ABB2-4A26-ACA4-119658A5C36B}"/>
                  </a:ext>
                </a:extLst>
              </p:cNvPr>
              <p:cNvSpPr/>
              <p:nvPr/>
            </p:nvSpPr>
            <p:spPr>
              <a:xfrm>
                <a:off x="6556559" y="5591662"/>
                <a:ext cx="978396" cy="214977"/>
              </a:xfrm>
              <a:custGeom>
                <a:avLst/>
                <a:gdLst>
                  <a:gd name="connsiteX0" fmla="*/ 2991 w 978396"/>
                  <a:gd name="connsiteY0" fmla="*/ 184721 h 214977"/>
                  <a:gd name="connsiteX1" fmla="*/ 248524 w 978396"/>
                  <a:gd name="connsiteY1" fmla="*/ 214355 h 214977"/>
                  <a:gd name="connsiteX2" fmla="*/ 407274 w 978396"/>
                  <a:gd name="connsiteY2" fmla="*/ 150855 h 214977"/>
                  <a:gd name="connsiteX3" fmla="*/ 523691 w 978396"/>
                  <a:gd name="connsiteY3" fmla="*/ 68305 h 214977"/>
                  <a:gd name="connsiteX4" fmla="*/ 637991 w 978396"/>
                  <a:gd name="connsiteY4" fmla="*/ 9038 h 214977"/>
                  <a:gd name="connsiteX5" fmla="*/ 733241 w 978396"/>
                  <a:gd name="connsiteY5" fmla="*/ 11155 h 214977"/>
                  <a:gd name="connsiteX6" fmla="*/ 974541 w 978396"/>
                  <a:gd name="connsiteY6" fmla="*/ 112755 h 214977"/>
                  <a:gd name="connsiteX7" fmla="*/ 864474 w 978396"/>
                  <a:gd name="connsiteY7" fmla="*/ 68305 h 214977"/>
                  <a:gd name="connsiteX8" fmla="*/ 637991 w 978396"/>
                  <a:gd name="connsiteY8" fmla="*/ 21738 h 214977"/>
                  <a:gd name="connsiteX9" fmla="*/ 540624 w 978396"/>
                  <a:gd name="connsiteY9" fmla="*/ 102171 h 214977"/>
                  <a:gd name="connsiteX10" fmla="*/ 341658 w 978396"/>
                  <a:gd name="connsiteY10" fmla="*/ 182605 h 214977"/>
                  <a:gd name="connsiteX11" fmla="*/ 125758 w 978396"/>
                  <a:gd name="connsiteY11" fmla="*/ 210121 h 214977"/>
                  <a:gd name="connsiteX12" fmla="*/ 2991 w 978396"/>
                  <a:gd name="connsiteY12" fmla="*/ 184721 h 214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978396" h="214977">
                    <a:moveTo>
                      <a:pt x="2991" y="184721"/>
                    </a:moveTo>
                    <a:cubicBezTo>
                      <a:pt x="23452" y="185427"/>
                      <a:pt x="181144" y="219999"/>
                      <a:pt x="248524" y="214355"/>
                    </a:cubicBezTo>
                    <a:cubicBezTo>
                      <a:pt x="315904" y="208711"/>
                      <a:pt x="361413" y="175197"/>
                      <a:pt x="407274" y="150855"/>
                    </a:cubicBezTo>
                    <a:cubicBezTo>
                      <a:pt x="453135" y="126513"/>
                      <a:pt x="485238" y="91941"/>
                      <a:pt x="523691" y="68305"/>
                    </a:cubicBezTo>
                    <a:cubicBezTo>
                      <a:pt x="562144" y="44669"/>
                      <a:pt x="603066" y="18563"/>
                      <a:pt x="637991" y="9038"/>
                    </a:cubicBezTo>
                    <a:cubicBezTo>
                      <a:pt x="672916" y="-487"/>
                      <a:pt x="677149" y="-6131"/>
                      <a:pt x="733241" y="11155"/>
                    </a:cubicBezTo>
                    <a:cubicBezTo>
                      <a:pt x="789333" y="28441"/>
                      <a:pt x="952669" y="103230"/>
                      <a:pt x="974541" y="112755"/>
                    </a:cubicBezTo>
                    <a:cubicBezTo>
                      <a:pt x="996413" y="122280"/>
                      <a:pt x="920566" y="83474"/>
                      <a:pt x="864474" y="68305"/>
                    </a:cubicBezTo>
                    <a:cubicBezTo>
                      <a:pt x="808382" y="53136"/>
                      <a:pt x="691966" y="16094"/>
                      <a:pt x="637991" y="21738"/>
                    </a:cubicBezTo>
                    <a:cubicBezTo>
                      <a:pt x="584016" y="27382"/>
                      <a:pt x="590013" y="75360"/>
                      <a:pt x="540624" y="102171"/>
                    </a:cubicBezTo>
                    <a:cubicBezTo>
                      <a:pt x="491235" y="128982"/>
                      <a:pt x="410802" y="164613"/>
                      <a:pt x="341658" y="182605"/>
                    </a:cubicBezTo>
                    <a:cubicBezTo>
                      <a:pt x="272514" y="200597"/>
                      <a:pt x="179733" y="206241"/>
                      <a:pt x="125758" y="210121"/>
                    </a:cubicBezTo>
                    <a:cubicBezTo>
                      <a:pt x="71783" y="214001"/>
                      <a:pt x="-17470" y="184015"/>
                      <a:pt x="2991" y="18472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: 図形 39">
                <a:extLst>
                  <a:ext uri="{FF2B5EF4-FFF2-40B4-BE49-F238E27FC236}">
                    <a16:creationId xmlns:a16="http://schemas.microsoft.com/office/drawing/2014/main" id="{AC658936-B976-4DCF-BF8A-F9FF608E69C5}"/>
                  </a:ext>
                </a:extLst>
              </p:cNvPr>
              <p:cNvSpPr/>
              <p:nvPr/>
            </p:nvSpPr>
            <p:spPr>
              <a:xfrm>
                <a:off x="6083025" y="5689501"/>
                <a:ext cx="353372" cy="867594"/>
              </a:xfrm>
              <a:custGeom>
                <a:avLst/>
                <a:gdLst>
                  <a:gd name="connsiteX0" fmla="*/ 275 w 353372"/>
                  <a:gd name="connsiteY0" fmla="*/ 99 h 867594"/>
                  <a:gd name="connsiteX1" fmla="*/ 117750 w 353372"/>
                  <a:gd name="connsiteY1" fmla="*/ 346174 h 867594"/>
                  <a:gd name="connsiteX2" fmla="*/ 190775 w 353372"/>
                  <a:gd name="connsiteY2" fmla="*/ 562074 h 867594"/>
                  <a:gd name="connsiteX3" fmla="*/ 247925 w 353372"/>
                  <a:gd name="connsiteY3" fmla="*/ 777974 h 867594"/>
                  <a:gd name="connsiteX4" fmla="*/ 352700 w 353372"/>
                  <a:gd name="connsiteY4" fmla="*/ 866874 h 867594"/>
                  <a:gd name="connsiteX5" fmla="*/ 289200 w 353372"/>
                  <a:gd name="connsiteY5" fmla="*/ 809724 h 867594"/>
                  <a:gd name="connsiteX6" fmla="*/ 216175 w 353372"/>
                  <a:gd name="connsiteY6" fmla="*/ 638274 h 867594"/>
                  <a:gd name="connsiteX7" fmla="*/ 159025 w 353372"/>
                  <a:gd name="connsiteY7" fmla="*/ 387449 h 867594"/>
                  <a:gd name="connsiteX8" fmla="*/ 275 w 353372"/>
                  <a:gd name="connsiteY8" fmla="*/ 99 h 867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3372" h="867594">
                    <a:moveTo>
                      <a:pt x="275" y="99"/>
                    </a:moveTo>
                    <a:cubicBezTo>
                      <a:pt x="-6604" y="-6780"/>
                      <a:pt x="117750" y="346174"/>
                      <a:pt x="117750" y="346174"/>
                    </a:cubicBezTo>
                    <a:cubicBezTo>
                      <a:pt x="149500" y="439837"/>
                      <a:pt x="169079" y="490107"/>
                      <a:pt x="190775" y="562074"/>
                    </a:cubicBezTo>
                    <a:cubicBezTo>
                      <a:pt x="212471" y="634041"/>
                      <a:pt x="220938" y="727174"/>
                      <a:pt x="247925" y="777974"/>
                    </a:cubicBezTo>
                    <a:cubicBezTo>
                      <a:pt x="274912" y="828774"/>
                      <a:pt x="352700" y="866874"/>
                      <a:pt x="352700" y="866874"/>
                    </a:cubicBezTo>
                    <a:cubicBezTo>
                      <a:pt x="359579" y="872166"/>
                      <a:pt x="311954" y="847824"/>
                      <a:pt x="289200" y="809724"/>
                    </a:cubicBezTo>
                    <a:cubicBezTo>
                      <a:pt x="266446" y="771624"/>
                      <a:pt x="237871" y="708653"/>
                      <a:pt x="216175" y="638274"/>
                    </a:cubicBezTo>
                    <a:cubicBezTo>
                      <a:pt x="194479" y="567895"/>
                      <a:pt x="192362" y="487461"/>
                      <a:pt x="159025" y="387449"/>
                    </a:cubicBezTo>
                    <a:cubicBezTo>
                      <a:pt x="125688" y="287437"/>
                      <a:pt x="7154" y="6978"/>
                      <a:pt x="275" y="9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: 図形 40">
                <a:extLst>
                  <a:ext uri="{FF2B5EF4-FFF2-40B4-BE49-F238E27FC236}">
                    <a16:creationId xmlns:a16="http://schemas.microsoft.com/office/drawing/2014/main" id="{BACBCB21-D5FB-4262-B187-D4D37AC80F22}"/>
                  </a:ext>
                </a:extLst>
              </p:cNvPr>
              <p:cNvSpPr/>
              <p:nvPr/>
            </p:nvSpPr>
            <p:spPr>
              <a:xfrm>
                <a:off x="5830632" y="7016701"/>
                <a:ext cx="161653" cy="461803"/>
              </a:xfrm>
              <a:custGeom>
                <a:avLst/>
                <a:gdLst>
                  <a:gd name="connsiteX0" fmla="*/ 91801 w 161653"/>
                  <a:gd name="connsiteY0" fmla="*/ 49 h 461803"/>
                  <a:gd name="connsiteX1" fmla="*/ 98151 w 161653"/>
                  <a:gd name="connsiteY1" fmla="*/ 74132 h 461803"/>
                  <a:gd name="connsiteX2" fmla="*/ 38885 w 161653"/>
                  <a:gd name="connsiteY2" fmla="*/ 177849 h 461803"/>
                  <a:gd name="connsiteX3" fmla="*/ 7135 w 161653"/>
                  <a:gd name="connsiteY3" fmla="*/ 251932 h 461803"/>
                  <a:gd name="connsiteX4" fmla="*/ 2901 w 161653"/>
                  <a:gd name="connsiteY4" fmla="*/ 342949 h 461803"/>
                  <a:gd name="connsiteX5" fmla="*/ 43118 w 161653"/>
                  <a:gd name="connsiteY5" fmla="*/ 425499 h 461803"/>
                  <a:gd name="connsiteX6" fmla="*/ 106618 w 161653"/>
                  <a:gd name="connsiteY6" fmla="*/ 455132 h 461803"/>
                  <a:gd name="connsiteX7" fmla="*/ 161651 w 161653"/>
                  <a:gd name="connsiteY7" fmla="*/ 461482 h 461803"/>
                  <a:gd name="connsiteX8" fmla="*/ 104501 w 161653"/>
                  <a:gd name="connsiteY8" fmla="*/ 448782 h 461803"/>
                  <a:gd name="connsiteX9" fmla="*/ 49468 w 161653"/>
                  <a:gd name="connsiteY9" fmla="*/ 421266 h 461803"/>
                  <a:gd name="connsiteX10" fmla="*/ 28301 w 161653"/>
                  <a:gd name="connsiteY10" fmla="*/ 347182 h 461803"/>
                  <a:gd name="connsiteX11" fmla="*/ 32535 w 161653"/>
                  <a:gd name="connsiteY11" fmla="*/ 245582 h 461803"/>
                  <a:gd name="connsiteX12" fmla="*/ 81218 w 161653"/>
                  <a:gd name="connsiteY12" fmla="*/ 141866 h 461803"/>
                  <a:gd name="connsiteX13" fmla="*/ 100268 w 161653"/>
                  <a:gd name="connsiteY13" fmla="*/ 84716 h 461803"/>
                  <a:gd name="connsiteX14" fmla="*/ 91801 w 161653"/>
                  <a:gd name="connsiteY14" fmla="*/ 49 h 461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61653" h="461803">
                    <a:moveTo>
                      <a:pt x="91801" y="49"/>
                    </a:moveTo>
                    <a:cubicBezTo>
                      <a:pt x="91448" y="-1715"/>
                      <a:pt x="106970" y="44499"/>
                      <a:pt x="98151" y="74132"/>
                    </a:cubicBezTo>
                    <a:cubicBezTo>
                      <a:pt x="89332" y="103765"/>
                      <a:pt x="54054" y="148216"/>
                      <a:pt x="38885" y="177849"/>
                    </a:cubicBezTo>
                    <a:cubicBezTo>
                      <a:pt x="23716" y="207482"/>
                      <a:pt x="13132" y="224415"/>
                      <a:pt x="7135" y="251932"/>
                    </a:cubicBezTo>
                    <a:cubicBezTo>
                      <a:pt x="1138" y="279449"/>
                      <a:pt x="-3096" y="314021"/>
                      <a:pt x="2901" y="342949"/>
                    </a:cubicBezTo>
                    <a:cubicBezTo>
                      <a:pt x="8898" y="371877"/>
                      <a:pt x="25832" y="406802"/>
                      <a:pt x="43118" y="425499"/>
                    </a:cubicBezTo>
                    <a:cubicBezTo>
                      <a:pt x="60404" y="444196"/>
                      <a:pt x="86863" y="449135"/>
                      <a:pt x="106618" y="455132"/>
                    </a:cubicBezTo>
                    <a:cubicBezTo>
                      <a:pt x="126373" y="461129"/>
                      <a:pt x="162004" y="462540"/>
                      <a:pt x="161651" y="461482"/>
                    </a:cubicBezTo>
                    <a:cubicBezTo>
                      <a:pt x="161298" y="460424"/>
                      <a:pt x="123198" y="455485"/>
                      <a:pt x="104501" y="448782"/>
                    </a:cubicBezTo>
                    <a:cubicBezTo>
                      <a:pt x="85804" y="442079"/>
                      <a:pt x="62168" y="438199"/>
                      <a:pt x="49468" y="421266"/>
                    </a:cubicBezTo>
                    <a:cubicBezTo>
                      <a:pt x="36768" y="404333"/>
                      <a:pt x="31123" y="376463"/>
                      <a:pt x="28301" y="347182"/>
                    </a:cubicBezTo>
                    <a:cubicBezTo>
                      <a:pt x="25479" y="317901"/>
                      <a:pt x="23716" y="279801"/>
                      <a:pt x="32535" y="245582"/>
                    </a:cubicBezTo>
                    <a:cubicBezTo>
                      <a:pt x="41354" y="211363"/>
                      <a:pt x="69929" y="168677"/>
                      <a:pt x="81218" y="141866"/>
                    </a:cubicBezTo>
                    <a:cubicBezTo>
                      <a:pt x="92507" y="115055"/>
                      <a:pt x="96388" y="105530"/>
                      <a:pt x="100268" y="84716"/>
                    </a:cubicBezTo>
                    <a:cubicBezTo>
                      <a:pt x="104149" y="63902"/>
                      <a:pt x="92154" y="1813"/>
                      <a:pt x="91801" y="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: 図形 41">
                <a:extLst>
                  <a:ext uri="{FF2B5EF4-FFF2-40B4-BE49-F238E27FC236}">
                    <a16:creationId xmlns:a16="http://schemas.microsoft.com/office/drawing/2014/main" id="{4DD0A1F2-183C-4F9B-BDBE-922AF698E8C0}"/>
                  </a:ext>
                </a:extLst>
              </p:cNvPr>
              <p:cNvSpPr/>
              <p:nvPr/>
            </p:nvSpPr>
            <p:spPr>
              <a:xfrm>
                <a:off x="5932361" y="7359598"/>
                <a:ext cx="707627" cy="130140"/>
              </a:xfrm>
              <a:custGeom>
                <a:avLst/>
                <a:gdLst>
                  <a:gd name="connsiteX0" fmla="*/ 656 w 707627"/>
                  <a:gd name="connsiteY0" fmla="*/ 69902 h 130140"/>
                  <a:gd name="connsiteX1" fmla="*/ 108606 w 707627"/>
                  <a:gd name="connsiteY1" fmla="*/ 23335 h 130140"/>
                  <a:gd name="connsiteX2" fmla="*/ 165756 w 707627"/>
                  <a:gd name="connsiteY2" fmla="*/ 33919 h 130140"/>
                  <a:gd name="connsiteX3" fmla="*/ 252539 w 707627"/>
                  <a:gd name="connsiteY3" fmla="*/ 93185 h 130140"/>
                  <a:gd name="connsiteX4" fmla="*/ 366839 w 707627"/>
                  <a:gd name="connsiteY4" fmla="*/ 129169 h 130140"/>
                  <a:gd name="connsiteX5" fmla="*/ 411289 w 707627"/>
                  <a:gd name="connsiteY5" fmla="*/ 116469 h 130140"/>
                  <a:gd name="connsiteX6" fmla="*/ 457856 w 707627"/>
                  <a:gd name="connsiteY6" fmla="*/ 80485 h 130140"/>
                  <a:gd name="connsiteX7" fmla="*/ 546756 w 707627"/>
                  <a:gd name="connsiteY7" fmla="*/ 19102 h 130140"/>
                  <a:gd name="connsiteX8" fmla="*/ 618722 w 707627"/>
                  <a:gd name="connsiteY8" fmla="*/ 23335 h 130140"/>
                  <a:gd name="connsiteX9" fmla="*/ 707622 w 707627"/>
                  <a:gd name="connsiteY9" fmla="*/ 63552 h 130140"/>
                  <a:gd name="connsiteX10" fmla="*/ 614489 w 707627"/>
                  <a:gd name="connsiteY10" fmla="*/ 6402 h 130140"/>
                  <a:gd name="connsiteX11" fmla="*/ 519239 w 707627"/>
                  <a:gd name="connsiteY11" fmla="*/ 10635 h 130140"/>
                  <a:gd name="connsiteX12" fmla="*/ 430339 w 707627"/>
                  <a:gd name="connsiteY12" fmla="*/ 88952 h 130140"/>
                  <a:gd name="connsiteX13" fmla="*/ 368956 w 707627"/>
                  <a:gd name="connsiteY13" fmla="*/ 103769 h 130140"/>
                  <a:gd name="connsiteX14" fmla="*/ 284289 w 707627"/>
                  <a:gd name="connsiteY14" fmla="*/ 82602 h 130140"/>
                  <a:gd name="connsiteX15" fmla="*/ 174222 w 707627"/>
                  <a:gd name="connsiteY15" fmla="*/ 36035 h 130140"/>
                  <a:gd name="connsiteX16" fmla="*/ 68389 w 707627"/>
                  <a:gd name="connsiteY16" fmla="*/ 19102 h 130140"/>
                  <a:gd name="connsiteX17" fmla="*/ 656 w 707627"/>
                  <a:gd name="connsiteY17" fmla="*/ 69902 h 130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07627" h="130140">
                    <a:moveTo>
                      <a:pt x="656" y="69902"/>
                    </a:moveTo>
                    <a:cubicBezTo>
                      <a:pt x="7359" y="70607"/>
                      <a:pt x="81089" y="29332"/>
                      <a:pt x="108606" y="23335"/>
                    </a:cubicBezTo>
                    <a:cubicBezTo>
                      <a:pt x="136123" y="17338"/>
                      <a:pt x="141767" y="22277"/>
                      <a:pt x="165756" y="33919"/>
                    </a:cubicBezTo>
                    <a:cubicBezTo>
                      <a:pt x="189745" y="45561"/>
                      <a:pt x="219025" y="77310"/>
                      <a:pt x="252539" y="93185"/>
                    </a:cubicBezTo>
                    <a:cubicBezTo>
                      <a:pt x="286053" y="109060"/>
                      <a:pt x="340381" y="125288"/>
                      <a:pt x="366839" y="129169"/>
                    </a:cubicBezTo>
                    <a:cubicBezTo>
                      <a:pt x="393297" y="133050"/>
                      <a:pt x="396120" y="124583"/>
                      <a:pt x="411289" y="116469"/>
                    </a:cubicBezTo>
                    <a:cubicBezTo>
                      <a:pt x="426459" y="108355"/>
                      <a:pt x="435278" y="96713"/>
                      <a:pt x="457856" y="80485"/>
                    </a:cubicBezTo>
                    <a:cubicBezTo>
                      <a:pt x="480434" y="64257"/>
                      <a:pt x="519945" y="28627"/>
                      <a:pt x="546756" y="19102"/>
                    </a:cubicBezTo>
                    <a:cubicBezTo>
                      <a:pt x="573567" y="9577"/>
                      <a:pt x="591911" y="15927"/>
                      <a:pt x="618722" y="23335"/>
                    </a:cubicBezTo>
                    <a:cubicBezTo>
                      <a:pt x="645533" y="30743"/>
                      <a:pt x="708327" y="66374"/>
                      <a:pt x="707622" y="63552"/>
                    </a:cubicBezTo>
                    <a:cubicBezTo>
                      <a:pt x="706917" y="60730"/>
                      <a:pt x="645886" y="15221"/>
                      <a:pt x="614489" y="6402"/>
                    </a:cubicBezTo>
                    <a:cubicBezTo>
                      <a:pt x="583092" y="-2418"/>
                      <a:pt x="549931" y="-3123"/>
                      <a:pt x="519239" y="10635"/>
                    </a:cubicBezTo>
                    <a:cubicBezTo>
                      <a:pt x="488547" y="24393"/>
                      <a:pt x="455386" y="73430"/>
                      <a:pt x="430339" y="88952"/>
                    </a:cubicBezTo>
                    <a:cubicBezTo>
                      <a:pt x="405292" y="104474"/>
                      <a:pt x="393298" y="104827"/>
                      <a:pt x="368956" y="103769"/>
                    </a:cubicBezTo>
                    <a:cubicBezTo>
                      <a:pt x="344614" y="102711"/>
                      <a:pt x="316745" y="93891"/>
                      <a:pt x="284289" y="82602"/>
                    </a:cubicBezTo>
                    <a:cubicBezTo>
                      <a:pt x="251833" y="71313"/>
                      <a:pt x="210205" y="46618"/>
                      <a:pt x="174222" y="36035"/>
                    </a:cubicBezTo>
                    <a:cubicBezTo>
                      <a:pt x="138239" y="25452"/>
                      <a:pt x="96611" y="15574"/>
                      <a:pt x="68389" y="19102"/>
                    </a:cubicBezTo>
                    <a:cubicBezTo>
                      <a:pt x="40167" y="22630"/>
                      <a:pt x="-6047" y="69197"/>
                      <a:pt x="656" y="6990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: 図形 42">
                <a:extLst>
                  <a:ext uri="{FF2B5EF4-FFF2-40B4-BE49-F238E27FC236}">
                    <a16:creationId xmlns:a16="http://schemas.microsoft.com/office/drawing/2014/main" id="{C0EDFA36-CECA-4DDA-A942-7C539BDBF174}"/>
                  </a:ext>
                </a:extLst>
              </p:cNvPr>
              <p:cNvSpPr/>
              <p:nvPr/>
            </p:nvSpPr>
            <p:spPr>
              <a:xfrm>
                <a:off x="6578600" y="7042149"/>
                <a:ext cx="137298" cy="423334"/>
              </a:xfrm>
              <a:custGeom>
                <a:avLst/>
                <a:gdLst>
                  <a:gd name="connsiteX0" fmla="*/ 57150 w 137298"/>
                  <a:gd name="connsiteY0" fmla="*/ 1 h 423334"/>
                  <a:gd name="connsiteX1" fmla="*/ 61383 w 137298"/>
                  <a:gd name="connsiteY1" fmla="*/ 110068 h 423334"/>
                  <a:gd name="connsiteX2" fmla="*/ 131233 w 137298"/>
                  <a:gd name="connsiteY2" fmla="*/ 234951 h 423334"/>
                  <a:gd name="connsiteX3" fmla="*/ 129117 w 137298"/>
                  <a:gd name="connsiteY3" fmla="*/ 330201 h 423334"/>
                  <a:gd name="connsiteX4" fmla="*/ 91017 w 137298"/>
                  <a:gd name="connsiteY4" fmla="*/ 378884 h 423334"/>
                  <a:gd name="connsiteX5" fmla="*/ 38100 w 137298"/>
                  <a:gd name="connsiteY5" fmla="*/ 400051 h 423334"/>
                  <a:gd name="connsiteX6" fmla="*/ 0 w 137298"/>
                  <a:gd name="connsiteY6" fmla="*/ 423334 h 423334"/>
                  <a:gd name="connsiteX7" fmla="*/ 86783 w 137298"/>
                  <a:gd name="connsiteY7" fmla="*/ 370418 h 423334"/>
                  <a:gd name="connsiteX8" fmla="*/ 107950 w 137298"/>
                  <a:gd name="connsiteY8" fmla="*/ 336551 h 423334"/>
                  <a:gd name="connsiteX9" fmla="*/ 127000 w 137298"/>
                  <a:gd name="connsiteY9" fmla="*/ 270934 h 423334"/>
                  <a:gd name="connsiteX10" fmla="*/ 112183 w 137298"/>
                  <a:gd name="connsiteY10" fmla="*/ 213784 h 423334"/>
                  <a:gd name="connsiteX11" fmla="*/ 78317 w 137298"/>
                  <a:gd name="connsiteY11" fmla="*/ 165101 h 423334"/>
                  <a:gd name="connsiteX12" fmla="*/ 42333 w 137298"/>
                  <a:gd name="connsiteY12" fmla="*/ 107951 h 423334"/>
                  <a:gd name="connsiteX13" fmla="*/ 57150 w 137298"/>
                  <a:gd name="connsiteY13" fmla="*/ 1 h 423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7298" h="423334">
                    <a:moveTo>
                      <a:pt x="57150" y="1"/>
                    </a:moveTo>
                    <a:cubicBezTo>
                      <a:pt x="60325" y="354"/>
                      <a:pt x="49036" y="70910"/>
                      <a:pt x="61383" y="110068"/>
                    </a:cubicBezTo>
                    <a:cubicBezTo>
                      <a:pt x="73730" y="149226"/>
                      <a:pt x="119944" y="198262"/>
                      <a:pt x="131233" y="234951"/>
                    </a:cubicBezTo>
                    <a:cubicBezTo>
                      <a:pt x="142522" y="271640"/>
                      <a:pt x="135820" y="306212"/>
                      <a:pt x="129117" y="330201"/>
                    </a:cubicBezTo>
                    <a:cubicBezTo>
                      <a:pt x="122414" y="354190"/>
                      <a:pt x="106186" y="367242"/>
                      <a:pt x="91017" y="378884"/>
                    </a:cubicBezTo>
                    <a:cubicBezTo>
                      <a:pt x="75848" y="390526"/>
                      <a:pt x="53269" y="392643"/>
                      <a:pt x="38100" y="400051"/>
                    </a:cubicBezTo>
                    <a:cubicBezTo>
                      <a:pt x="22931" y="407459"/>
                      <a:pt x="0" y="423334"/>
                      <a:pt x="0" y="423334"/>
                    </a:cubicBezTo>
                    <a:cubicBezTo>
                      <a:pt x="8114" y="418395"/>
                      <a:pt x="68791" y="384882"/>
                      <a:pt x="86783" y="370418"/>
                    </a:cubicBezTo>
                    <a:cubicBezTo>
                      <a:pt x="104775" y="355954"/>
                      <a:pt x="101247" y="353132"/>
                      <a:pt x="107950" y="336551"/>
                    </a:cubicBezTo>
                    <a:cubicBezTo>
                      <a:pt x="114653" y="319970"/>
                      <a:pt x="126295" y="291395"/>
                      <a:pt x="127000" y="270934"/>
                    </a:cubicBezTo>
                    <a:cubicBezTo>
                      <a:pt x="127705" y="250473"/>
                      <a:pt x="120297" y="231423"/>
                      <a:pt x="112183" y="213784"/>
                    </a:cubicBezTo>
                    <a:cubicBezTo>
                      <a:pt x="104069" y="196145"/>
                      <a:pt x="89959" y="182740"/>
                      <a:pt x="78317" y="165101"/>
                    </a:cubicBezTo>
                    <a:cubicBezTo>
                      <a:pt x="66675" y="147462"/>
                      <a:pt x="48683" y="131234"/>
                      <a:pt x="42333" y="107951"/>
                    </a:cubicBezTo>
                    <a:cubicBezTo>
                      <a:pt x="35983" y="84668"/>
                      <a:pt x="53975" y="-352"/>
                      <a:pt x="57150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: 図形 43">
                <a:extLst>
                  <a:ext uri="{FF2B5EF4-FFF2-40B4-BE49-F238E27FC236}">
                    <a16:creationId xmlns:a16="http://schemas.microsoft.com/office/drawing/2014/main" id="{9E49340D-D13F-4B34-B084-BB672D511D7C}"/>
                  </a:ext>
                </a:extLst>
              </p:cNvPr>
              <p:cNvSpPr/>
              <p:nvPr/>
            </p:nvSpPr>
            <p:spPr>
              <a:xfrm>
                <a:off x="5791673" y="8011695"/>
                <a:ext cx="1110931" cy="158638"/>
              </a:xfrm>
              <a:custGeom>
                <a:avLst/>
                <a:gdLst>
                  <a:gd name="connsiteX0" fmla="*/ 1644 w 1110931"/>
                  <a:gd name="connsiteY0" fmla="*/ 158638 h 158638"/>
                  <a:gd name="connsiteX1" fmla="*/ 130760 w 1110931"/>
                  <a:gd name="connsiteY1" fmla="*/ 120538 h 158638"/>
                  <a:gd name="connsiteX2" fmla="*/ 255644 w 1110931"/>
                  <a:gd name="connsiteY2" fmla="*/ 143822 h 158638"/>
                  <a:gd name="connsiteX3" fmla="*/ 304327 w 1110931"/>
                  <a:gd name="connsiteY3" fmla="*/ 120538 h 158638"/>
                  <a:gd name="connsiteX4" fmla="*/ 350894 w 1110931"/>
                  <a:gd name="connsiteY4" fmla="*/ 71855 h 158638"/>
                  <a:gd name="connsiteX5" fmla="*/ 308560 w 1110931"/>
                  <a:gd name="connsiteY5" fmla="*/ 63388 h 158638"/>
                  <a:gd name="connsiteX6" fmla="*/ 431327 w 1110931"/>
                  <a:gd name="connsiteY6" fmla="*/ 40105 h 158638"/>
                  <a:gd name="connsiteX7" fmla="*/ 505410 w 1110931"/>
                  <a:gd name="connsiteY7" fmla="*/ 29522 h 158638"/>
                  <a:gd name="connsiteX8" fmla="*/ 626060 w 1110931"/>
                  <a:gd name="connsiteY8" fmla="*/ 4122 h 158638"/>
                  <a:gd name="connsiteX9" fmla="*/ 683210 w 1110931"/>
                  <a:gd name="connsiteY9" fmla="*/ 6238 h 158638"/>
                  <a:gd name="connsiteX10" fmla="*/ 780577 w 1110931"/>
                  <a:gd name="connsiteY10" fmla="*/ 63388 h 158638"/>
                  <a:gd name="connsiteX11" fmla="*/ 833494 w 1110931"/>
                  <a:gd name="connsiteY11" fmla="*/ 114188 h 158638"/>
                  <a:gd name="connsiteX12" fmla="*/ 916044 w 1110931"/>
                  <a:gd name="connsiteY12" fmla="*/ 131122 h 158638"/>
                  <a:gd name="connsiteX13" fmla="*/ 1023994 w 1110931"/>
                  <a:gd name="connsiteY13" fmla="*/ 84555 h 158638"/>
                  <a:gd name="connsiteX14" fmla="*/ 1110777 w 1110931"/>
                  <a:gd name="connsiteY14" fmla="*/ 33755 h 158638"/>
                  <a:gd name="connsiteX15" fmla="*/ 1002827 w 1110931"/>
                  <a:gd name="connsiteY15" fmla="*/ 80322 h 158638"/>
                  <a:gd name="connsiteX16" fmla="*/ 888527 w 1110931"/>
                  <a:gd name="connsiteY16" fmla="*/ 109955 h 158638"/>
                  <a:gd name="connsiteX17" fmla="*/ 831377 w 1110931"/>
                  <a:gd name="connsiteY17" fmla="*/ 99372 h 158638"/>
                  <a:gd name="connsiteX18" fmla="*/ 630294 w 1110931"/>
                  <a:gd name="connsiteY18" fmla="*/ 10472 h 158638"/>
                  <a:gd name="connsiteX19" fmla="*/ 486360 w 1110931"/>
                  <a:gd name="connsiteY19" fmla="*/ 14705 h 158638"/>
                  <a:gd name="connsiteX20" fmla="*/ 295860 w 1110931"/>
                  <a:gd name="connsiteY20" fmla="*/ 48572 h 158638"/>
                  <a:gd name="connsiteX21" fmla="*/ 338194 w 1110931"/>
                  <a:gd name="connsiteY21" fmla="*/ 63388 h 158638"/>
                  <a:gd name="connsiteX22" fmla="*/ 291627 w 1110931"/>
                  <a:gd name="connsiteY22" fmla="*/ 116305 h 158638"/>
                  <a:gd name="connsiteX23" fmla="*/ 211194 w 1110931"/>
                  <a:gd name="connsiteY23" fmla="*/ 124772 h 158638"/>
                  <a:gd name="connsiteX24" fmla="*/ 67260 w 1110931"/>
                  <a:gd name="connsiteY24" fmla="*/ 120538 h 158638"/>
                  <a:gd name="connsiteX25" fmla="*/ 1644 w 1110931"/>
                  <a:gd name="connsiteY25" fmla="*/ 158638 h 1586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110931" h="158638">
                    <a:moveTo>
                      <a:pt x="1644" y="158638"/>
                    </a:moveTo>
                    <a:cubicBezTo>
                      <a:pt x="12227" y="158638"/>
                      <a:pt x="88427" y="123007"/>
                      <a:pt x="130760" y="120538"/>
                    </a:cubicBezTo>
                    <a:cubicBezTo>
                      <a:pt x="173093" y="118069"/>
                      <a:pt x="226716" y="143822"/>
                      <a:pt x="255644" y="143822"/>
                    </a:cubicBezTo>
                    <a:cubicBezTo>
                      <a:pt x="284572" y="143822"/>
                      <a:pt x="288452" y="132532"/>
                      <a:pt x="304327" y="120538"/>
                    </a:cubicBezTo>
                    <a:cubicBezTo>
                      <a:pt x="320202" y="108544"/>
                      <a:pt x="350189" y="81380"/>
                      <a:pt x="350894" y="71855"/>
                    </a:cubicBezTo>
                    <a:cubicBezTo>
                      <a:pt x="351599" y="62330"/>
                      <a:pt x="295155" y="68680"/>
                      <a:pt x="308560" y="63388"/>
                    </a:cubicBezTo>
                    <a:cubicBezTo>
                      <a:pt x="321965" y="58096"/>
                      <a:pt x="398519" y="45749"/>
                      <a:pt x="431327" y="40105"/>
                    </a:cubicBezTo>
                    <a:cubicBezTo>
                      <a:pt x="464135" y="34461"/>
                      <a:pt x="472955" y="35519"/>
                      <a:pt x="505410" y="29522"/>
                    </a:cubicBezTo>
                    <a:cubicBezTo>
                      <a:pt x="537866" y="23525"/>
                      <a:pt x="596427" y="8003"/>
                      <a:pt x="626060" y="4122"/>
                    </a:cubicBezTo>
                    <a:cubicBezTo>
                      <a:pt x="655693" y="241"/>
                      <a:pt x="657457" y="-3640"/>
                      <a:pt x="683210" y="6238"/>
                    </a:cubicBezTo>
                    <a:cubicBezTo>
                      <a:pt x="708963" y="16116"/>
                      <a:pt x="755530" y="45396"/>
                      <a:pt x="780577" y="63388"/>
                    </a:cubicBezTo>
                    <a:cubicBezTo>
                      <a:pt x="805624" y="81380"/>
                      <a:pt x="810916" y="102899"/>
                      <a:pt x="833494" y="114188"/>
                    </a:cubicBezTo>
                    <a:cubicBezTo>
                      <a:pt x="856072" y="125477"/>
                      <a:pt x="884294" y="136061"/>
                      <a:pt x="916044" y="131122"/>
                    </a:cubicBezTo>
                    <a:cubicBezTo>
                      <a:pt x="947794" y="126183"/>
                      <a:pt x="991539" y="100783"/>
                      <a:pt x="1023994" y="84555"/>
                    </a:cubicBezTo>
                    <a:cubicBezTo>
                      <a:pt x="1056450" y="68327"/>
                      <a:pt x="1114305" y="34460"/>
                      <a:pt x="1110777" y="33755"/>
                    </a:cubicBezTo>
                    <a:cubicBezTo>
                      <a:pt x="1107249" y="33050"/>
                      <a:pt x="1039869" y="67622"/>
                      <a:pt x="1002827" y="80322"/>
                    </a:cubicBezTo>
                    <a:cubicBezTo>
                      <a:pt x="965785" y="93022"/>
                      <a:pt x="917102" y="106780"/>
                      <a:pt x="888527" y="109955"/>
                    </a:cubicBezTo>
                    <a:cubicBezTo>
                      <a:pt x="859952" y="113130"/>
                      <a:pt x="874416" y="115953"/>
                      <a:pt x="831377" y="99372"/>
                    </a:cubicBezTo>
                    <a:cubicBezTo>
                      <a:pt x="788338" y="82791"/>
                      <a:pt x="687797" y="24583"/>
                      <a:pt x="630294" y="10472"/>
                    </a:cubicBezTo>
                    <a:cubicBezTo>
                      <a:pt x="572791" y="-3639"/>
                      <a:pt x="542099" y="8355"/>
                      <a:pt x="486360" y="14705"/>
                    </a:cubicBezTo>
                    <a:cubicBezTo>
                      <a:pt x="430621" y="21055"/>
                      <a:pt x="320554" y="40458"/>
                      <a:pt x="295860" y="48572"/>
                    </a:cubicBezTo>
                    <a:cubicBezTo>
                      <a:pt x="271166" y="56686"/>
                      <a:pt x="338899" y="52099"/>
                      <a:pt x="338194" y="63388"/>
                    </a:cubicBezTo>
                    <a:cubicBezTo>
                      <a:pt x="337489" y="74677"/>
                      <a:pt x="312794" y="106074"/>
                      <a:pt x="291627" y="116305"/>
                    </a:cubicBezTo>
                    <a:cubicBezTo>
                      <a:pt x="270460" y="126536"/>
                      <a:pt x="248588" y="124067"/>
                      <a:pt x="211194" y="124772"/>
                    </a:cubicBezTo>
                    <a:cubicBezTo>
                      <a:pt x="173800" y="125477"/>
                      <a:pt x="100774" y="118069"/>
                      <a:pt x="67260" y="120538"/>
                    </a:cubicBezTo>
                    <a:cubicBezTo>
                      <a:pt x="33746" y="123007"/>
                      <a:pt x="-8939" y="158638"/>
                      <a:pt x="1644" y="1586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: 図形 44">
                <a:extLst>
                  <a:ext uri="{FF2B5EF4-FFF2-40B4-BE49-F238E27FC236}">
                    <a16:creationId xmlns:a16="http://schemas.microsoft.com/office/drawing/2014/main" id="{DA652C9B-5075-48A6-B1C7-D9E542317FBB}"/>
                  </a:ext>
                </a:extLst>
              </p:cNvPr>
              <p:cNvSpPr/>
              <p:nvPr/>
            </p:nvSpPr>
            <p:spPr>
              <a:xfrm>
                <a:off x="5793317" y="7880223"/>
                <a:ext cx="1096463" cy="273177"/>
              </a:xfrm>
              <a:custGeom>
                <a:avLst/>
                <a:gdLst>
                  <a:gd name="connsiteX0" fmla="*/ 0 w 1096463"/>
                  <a:gd name="connsiteY0" fmla="*/ 273177 h 273177"/>
                  <a:gd name="connsiteX1" fmla="*/ 120650 w 1096463"/>
                  <a:gd name="connsiteY1" fmla="*/ 205444 h 273177"/>
                  <a:gd name="connsiteX2" fmla="*/ 374650 w 1096463"/>
                  <a:gd name="connsiteY2" fmla="*/ 61510 h 273177"/>
                  <a:gd name="connsiteX3" fmla="*/ 440266 w 1096463"/>
                  <a:gd name="connsiteY3" fmla="*/ 25527 h 273177"/>
                  <a:gd name="connsiteX4" fmla="*/ 518583 w 1096463"/>
                  <a:gd name="connsiteY4" fmla="*/ 53044 h 273177"/>
                  <a:gd name="connsiteX5" fmla="*/ 615950 w 1096463"/>
                  <a:gd name="connsiteY5" fmla="*/ 127 h 273177"/>
                  <a:gd name="connsiteX6" fmla="*/ 791633 w 1096463"/>
                  <a:gd name="connsiteY6" fmla="*/ 40344 h 273177"/>
                  <a:gd name="connsiteX7" fmla="*/ 977900 w 1096463"/>
                  <a:gd name="connsiteY7" fmla="*/ 105960 h 273177"/>
                  <a:gd name="connsiteX8" fmla="*/ 1011766 w 1096463"/>
                  <a:gd name="connsiteY8" fmla="*/ 165227 h 273177"/>
                  <a:gd name="connsiteX9" fmla="*/ 1096433 w 1096463"/>
                  <a:gd name="connsiteY9" fmla="*/ 171577 h 273177"/>
                  <a:gd name="connsiteX10" fmla="*/ 1020233 w 1096463"/>
                  <a:gd name="connsiteY10" fmla="*/ 150410 h 273177"/>
                  <a:gd name="connsiteX11" fmla="*/ 918633 w 1096463"/>
                  <a:gd name="connsiteY11" fmla="*/ 80560 h 273177"/>
                  <a:gd name="connsiteX12" fmla="*/ 654050 w 1096463"/>
                  <a:gd name="connsiteY12" fmla="*/ 8594 h 273177"/>
                  <a:gd name="connsiteX13" fmla="*/ 586316 w 1096463"/>
                  <a:gd name="connsiteY13" fmla="*/ 29760 h 273177"/>
                  <a:gd name="connsiteX14" fmla="*/ 480483 w 1096463"/>
                  <a:gd name="connsiteY14" fmla="*/ 31877 h 273177"/>
                  <a:gd name="connsiteX15" fmla="*/ 361950 w 1096463"/>
                  <a:gd name="connsiteY15" fmla="*/ 59394 h 273177"/>
                  <a:gd name="connsiteX16" fmla="*/ 0 w 1096463"/>
                  <a:gd name="connsiteY16" fmla="*/ 273177 h 2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96463" h="273177">
                    <a:moveTo>
                      <a:pt x="0" y="273177"/>
                    </a:moveTo>
                    <a:lnTo>
                      <a:pt x="120650" y="205444"/>
                    </a:lnTo>
                    <a:lnTo>
                      <a:pt x="374650" y="61510"/>
                    </a:lnTo>
                    <a:cubicBezTo>
                      <a:pt x="427919" y="31524"/>
                      <a:pt x="416277" y="26938"/>
                      <a:pt x="440266" y="25527"/>
                    </a:cubicBezTo>
                    <a:cubicBezTo>
                      <a:pt x="464255" y="24116"/>
                      <a:pt x="489302" y="57277"/>
                      <a:pt x="518583" y="53044"/>
                    </a:cubicBezTo>
                    <a:cubicBezTo>
                      <a:pt x="547864" y="48811"/>
                      <a:pt x="570442" y="2244"/>
                      <a:pt x="615950" y="127"/>
                    </a:cubicBezTo>
                    <a:cubicBezTo>
                      <a:pt x="661458" y="-1990"/>
                      <a:pt x="731308" y="22705"/>
                      <a:pt x="791633" y="40344"/>
                    </a:cubicBezTo>
                    <a:cubicBezTo>
                      <a:pt x="851958" y="57983"/>
                      <a:pt x="941211" y="85146"/>
                      <a:pt x="977900" y="105960"/>
                    </a:cubicBezTo>
                    <a:cubicBezTo>
                      <a:pt x="1014589" y="126774"/>
                      <a:pt x="992011" y="154291"/>
                      <a:pt x="1011766" y="165227"/>
                    </a:cubicBezTo>
                    <a:cubicBezTo>
                      <a:pt x="1031521" y="176163"/>
                      <a:pt x="1095022" y="174046"/>
                      <a:pt x="1096433" y="171577"/>
                    </a:cubicBezTo>
                    <a:cubicBezTo>
                      <a:pt x="1097844" y="169107"/>
                      <a:pt x="1049866" y="165579"/>
                      <a:pt x="1020233" y="150410"/>
                    </a:cubicBezTo>
                    <a:cubicBezTo>
                      <a:pt x="990600" y="135240"/>
                      <a:pt x="979663" y="104196"/>
                      <a:pt x="918633" y="80560"/>
                    </a:cubicBezTo>
                    <a:cubicBezTo>
                      <a:pt x="857603" y="56924"/>
                      <a:pt x="709436" y="17061"/>
                      <a:pt x="654050" y="8594"/>
                    </a:cubicBezTo>
                    <a:cubicBezTo>
                      <a:pt x="598664" y="127"/>
                      <a:pt x="615244" y="25880"/>
                      <a:pt x="586316" y="29760"/>
                    </a:cubicBezTo>
                    <a:cubicBezTo>
                      <a:pt x="557388" y="33640"/>
                      <a:pt x="517877" y="26938"/>
                      <a:pt x="480483" y="31877"/>
                    </a:cubicBezTo>
                    <a:cubicBezTo>
                      <a:pt x="443089" y="36816"/>
                      <a:pt x="440267" y="22705"/>
                      <a:pt x="361950" y="59394"/>
                    </a:cubicBezTo>
                    <a:cubicBezTo>
                      <a:pt x="283633" y="96083"/>
                      <a:pt x="147108" y="174046"/>
                      <a:pt x="0" y="2731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: 図形 45">
                <a:extLst>
                  <a:ext uri="{FF2B5EF4-FFF2-40B4-BE49-F238E27FC236}">
                    <a16:creationId xmlns:a16="http://schemas.microsoft.com/office/drawing/2014/main" id="{BB8D25BB-4CCA-4627-8381-75D4DD89B210}"/>
                  </a:ext>
                </a:extLst>
              </p:cNvPr>
              <p:cNvSpPr/>
              <p:nvPr/>
            </p:nvSpPr>
            <p:spPr>
              <a:xfrm>
                <a:off x="5882013" y="8079597"/>
                <a:ext cx="957984" cy="383182"/>
              </a:xfrm>
              <a:custGeom>
                <a:avLst/>
                <a:gdLst>
                  <a:gd name="connsiteX0" fmla="*/ 15020 w 957984"/>
                  <a:gd name="connsiteY0" fmla="*/ 69570 h 383182"/>
                  <a:gd name="connsiteX1" fmla="*/ 4437 w 957984"/>
                  <a:gd name="connsiteY1" fmla="*/ 162703 h 383182"/>
                  <a:gd name="connsiteX2" fmla="*/ 99687 w 957984"/>
                  <a:gd name="connsiteY2" fmla="*/ 279120 h 383182"/>
                  <a:gd name="connsiteX3" fmla="*/ 307120 w 957984"/>
                  <a:gd name="connsiteY3" fmla="*/ 346853 h 383182"/>
                  <a:gd name="connsiteX4" fmla="*/ 421420 w 957984"/>
                  <a:gd name="connsiteY4" fmla="*/ 380720 h 383182"/>
                  <a:gd name="connsiteX5" fmla="*/ 609804 w 957984"/>
                  <a:gd name="connsiteY5" fmla="*/ 368020 h 383182"/>
                  <a:gd name="connsiteX6" fmla="*/ 774904 w 957984"/>
                  <a:gd name="connsiteY6" fmla="*/ 268536 h 383182"/>
                  <a:gd name="connsiteX7" fmla="*/ 865920 w 957984"/>
                  <a:gd name="connsiteY7" fmla="*/ 166936 h 383182"/>
                  <a:gd name="connsiteX8" fmla="*/ 933654 w 957984"/>
                  <a:gd name="connsiteY8" fmla="*/ 50520 h 383182"/>
                  <a:gd name="connsiteX9" fmla="*/ 954820 w 957984"/>
                  <a:gd name="connsiteY9" fmla="*/ 3953 h 383182"/>
                  <a:gd name="connsiteX10" fmla="*/ 872270 w 957984"/>
                  <a:gd name="connsiteY10" fmla="*/ 145770 h 383182"/>
                  <a:gd name="connsiteX11" fmla="*/ 798187 w 957984"/>
                  <a:gd name="connsiteY11" fmla="*/ 221970 h 383182"/>
                  <a:gd name="connsiteX12" fmla="*/ 686004 w 957984"/>
                  <a:gd name="connsiteY12" fmla="*/ 296053 h 383182"/>
                  <a:gd name="connsiteX13" fmla="*/ 493387 w 957984"/>
                  <a:gd name="connsiteY13" fmla="*/ 340503 h 383182"/>
                  <a:gd name="connsiteX14" fmla="*/ 343104 w 957984"/>
                  <a:gd name="connsiteY14" fmla="*/ 340503 h 383182"/>
                  <a:gd name="connsiteX15" fmla="*/ 80637 w 957984"/>
                  <a:gd name="connsiteY15" fmla="*/ 270653 h 383182"/>
                  <a:gd name="connsiteX16" fmla="*/ 15020 w 957984"/>
                  <a:gd name="connsiteY16" fmla="*/ 207153 h 383182"/>
                  <a:gd name="connsiteX17" fmla="*/ 8670 w 957984"/>
                  <a:gd name="connsiteY17" fmla="*/ 141536 h 383182"/>
                  <a:gd name="connsiteX18" fmla="*/ 15020 w 957984"/>
                  <a:gd name="connsiteY18" fmla="*/ 69570 h 383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957984" h="383182">
                    <a:moveTo>
                      <a:pt x="15020" y="69570"/>
                    </a:moveTo>
                    <a:cubicBezTo>
                      <a:pt x="14315" y="73098"/>
                      <a:pt x="-9674" y="127778"/>
                      <a:pt x="4437" y="162703"/>
                    </a:cubicBezTo>
                    <a:cubicBezTo>
                      <a:pt x="18548" y="197628"/>
                      <a:pt x="49240" y="248428"/>
                      <a:pt x="99687" y="279120"/>
                    </a:cubicBezTo>
                    <a:cubicBezTo>
                      <a:pt x="150134" y="309812"/>
                      <a:pt x="253498" y="329920"/>
                      <a:pt x="307120" y="346853"/>
                    </a:cubicBezTo>
                    <a:cubicBezTo>
                      <a:pt x="360742" y="363786"/>
                      <a:pt x="370973" y="377192"/>
                      <a:pt x="421420" y="380720"/>
                    </a:cubicBezTo>
                    <a:cubicBezTo>
                      <a:pt x="471867" y="384248"/>
                      <a:pt x="550890" y="386717"/>
                      <a:pt x="609804" y="368020"/>
                    </a:cubicBezTo>
                    <a:cubicBezTo>
                      <a:pt x="668718" y="349323"/>
                      <a:pt x="732218" y="302050"/>
                      <a:pt x="774904" y="268536"/>
                    </a:cubicBezTo>
                    <a:cubicBezTo>
                      <a:pt x="817590" y="235022"/>
                      <a:pt x="839462" y="203272"/>
                      <a:pt x="865920" y="166936"/>
                    </a:cubicBezTo>
                    <a:cubicBezTo>
                      <a:pt x="892378" y="130600"/>
                      <a:pt x="918837" y="77684"/>
                      <a:pt x="933654" y="50520"/>
                    </a:cubicBezTo>
                    <a:cubicBezTo>
                      <a:pt x="948471" y="23356"/>
                      <a:pt x="965051" y="-11922"/>
                      <a:pt x="954820" y="3953"/>
                    </a:cubicBezTo>
                    <a:cubicBezTo>
                      <a:pt x="944589" y="19828"/>
                      <a:pt x="898376" y="109434"/>
                      <a:pt x="872270" y="145770"/>
                    </a:cubicBezTo>
                    <a:cubicBezTo>
                      <a:pt x="846164" y="182106"/>
                      <a:pt x="829231" y="196923"/>
                      <a:pt x="798187" y="221970"/>
                    </a:cubicBezTo>
                    <a:cubicBezTo>
                      <a:pt x="767143" y="247017"/>
                      <a:pt x="736804" y="276298"/>
                      <a:pt x="686004" y="296053"/>
                    </a:cubicBezTo>
                    <a:cubicBezTo>
                      <a:pt x="635204" y="315808"/>
                      <a:pt x="550537" y="333095"/>
                      <a:pt x="493387" y="340503"/>
                    </a:cubicBezTo>
                    <a:cubicBezTo>
                      <a:pt x="436237" y="347911"/>
                      <a:pt x="411896" y="352145"/>
                      <a:pt x="343104" y="340503"/>
                    </a:cubicBezTo>
                    <a:cubicBezTo>
                      <a:pt x="274312" y="328861"/>
                      <a:pt x="135318" y="292878"/>
                      <a:pt x="80637" y="270653"/>
                    </a:cubicBezTo>
                    <a:cubicBezTo>
                      <a:pt x="25956" y="248428"/>
                      <a:pt x="27015" y="228673"/>
                      <a:pt x="15020" y="207153"/>
                    </a:cubicBezTo>
                    <a:cubicBezTo>
                      <a:pt x="3025" y="185633"/>
                      <a:pt x="9023" y="162350"/>
                      <a:pt x="8670" y="141536"/>
                    </a:cubicBezTo>
                    <a:cubicBezTo>
                      <a:pt x="8317" y="120722"/>
                      <a:pt x="15725" y="66042"/>
                      <a:pt x="15020" y="695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A10DF177-05F5-4842-A515-67EE67E35256}"/>
                  </a:ext>
                </a:extLst>
              </p:cNvPr>
              <p:cNvSpPr/>
              <p:nvPr/>
            </p:nvSpPr>
            <p:spPr>
              <a:xfrm>
                <a:off x="6015980" y="8210515"/>
                <a:ext cx="75813" cy="125060"/>
              </a:xfrm>
              <a:custGeom>
                <a:avLst/>
                <a:gdLst>
                  <a:gd name="connsiteX0" fmla="*/ 75787 w 75813"/>
                  <a:gd name="connsiteY0" fmla="*/ 35 h 125060"/>
                  <a:gd name="connsiteX1" fmla="*/ 3820 w 75813"/>
                  <a:gd name="connsiteY1" fmla="*/ 91052 h 125060"/>
                  <a:gd name="connsiteX2" fmla="*/ 10170 w 75813"/>
                  <a:gd name="connsiteY2" fmla="*/ 124918 h 125060"/>
                  <a:gd name="connsiteX3" fmla="*/ 12287 w 75813"/>
                  <a:gd name="connsiteY3" fmla="*/ 80468 h 125060"/>
                  <a:gd name="connsiteX4" fmla="*/ 75787 w 75813"/>
                  <a:gd name="connsiteY4" fmla="*/ 35 h 125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813" h="125060">
                    <a:moveTo>
                      <a:pt x="75787" y="35"/>
                    </a:moveTo>
                    <a:cubicBezTo>
                      <a:pt x="74376" y="1799"/>
                      <a:pt x="14756" y="70238"/>
                      <a:pt x="3820" y="91052"/>
                    </a:cubicBezTo>
                    <a:cubicBezTo>
                      <a:pt x="-7116" y="111866"/>
                      <a:pt x="8759" y="126682"/>
                      <a:pt x="10170" y="124918"/>
                    </a:cubicBezTo>
                    <a:cubicBezTo>
                      <a:pt x="11581" y="123154"/>
                      <a:pt x="2762" y="97401"/>
                      <a:pt x="12287" y="80468"/>
                    </a:cubicBezTo>
                    <a:cubicBezTo>
                      <a:pt x="21812" y="63535"/>
                      <a:pt x="77198" y="-1729"/>
                      <a:pt x="75787" y="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: 図形 47">
                <a:extLst>
                  <a:ext uri="{FF2B5EF4-FFF2-40B4-BE49-F238E27FC236}">
                    <a16:creationId xmlns:a16="http://schemas.microsoft.com/office/drawing/2014/main" id="{76277787-D984-401A-8325-EAA4A101D35D}"/>
                  </a:ext>
                </a:extLst>
              </p:cNvPr>
              <p:cNvSpPr/>
              <p:nvPr/>
            </p:nvSpPr>
            <p:spPr>
              <a:xfrm>
                <a:off x="6220834" y="8260912"/>
                <a:ext cx="33337" cy="152886"/>
              </a:xfrm>
              <a:custGeom>
                <a:avLst/>
                <a:gdLst>
                  <a:gd name="connsiteX0" fmla="*/ 31799 w 33337"/>
                  <a:gd name="connsiteY0" fmla="*/ 438 h 152886"/>
                  <a:gd name="connsiteX1" fmla="*/ 25449 w 33337"/>
                  <a:gd name="connsiteY1" fmla="*/ 148605 h 152886"/>
                  <a:gd name="connsiteX2" fmla="*/ 49 w 33337"/>
                  <a:gd name="connsiteY2" fmla="*/ 104155 h 152886"/>
                  <a:gd name="connsiteX3" fmla="*/ 31799 w 33337"/>
                  <a:gd name="connsiteY3" fmla="*/ 438 h 152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337" h="152886">
                    <a:moveTo>
                      <a:pt x="31799" y="438"/>
                    </a:moveTo>
                    <a:cubicBezTo>
                      <a:pt x="36032" y="7846"/>
                      <a:pt x="30741" y="131319"/>
                      <a:pt x="25449" y="148605"/>
                    </a:cubicBezTo>
                    <a:cubicBezTo>
                      <a:pt x="20157" y="165891"/>
                      <a:pt x="1460" y="126733"/>
                      <a:pt x="49" y="104155"/>
                    </a:cubicBezTo>
                    <a:cubicBezTo>
                      <a:pt x="-1362" y="81577"/>
                      <a:pt x="27566" y="-6970"/>
                      <a:pt x="31799" y="4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: 図形 48">
                <a:extLst>
                  <a:ext uri="{FF2B5EF4-FFF2-40B4-BE49-F238E27FC236}">
                    <a16:creationId xmlns:a16="http://schemas.microsoft.com/office/drawing/2014/main" id="{7CBEAB99-17F2-4F7B-94E9-B3579C1CE9B9}"/>
                  </a:ext>
                </a:extLst>
              </p:cNvPr>
              <p:cNvSpPr/>
              <p:nvPr/>
            </p:nvSpPr>
            <p:spPr>
              <a:xfrm>
                <a:off x="6436574" y="8267452"/>
                <a:ext cx="54064" cy="105537"/>
              </a:xfrm>
              <a:custGeom>
                <a:avLst/>
                <a:gdLst>
                  <a:gd name="connsiteX0" fmla="*/ 209 w 54064"/>
                  <a:gd name="connsiteY0" fmla="*/ 248 h 105537"/>
                  <a:gd name="connsiteX1" fmla="*/ 53126 w 54064"/>
                  <a:gd name="connsiteY1" fmla="*/ 87031 h 105537"/>
                  <a:gd name="connsiteX2" fmla="*/ 34076 w 54064"/>
                  <a:gd name="connsiteY2" fmla="*/ 103965 h 105537"/>
                  <a:gd name="connsiteX3" fmla="*/ 34076 w 54064"/>
                  <a:gd name="connsiteY3" fmla="*/ 61631 h 105537"/>
                  <a:gd name="connsiteX4" fmla="*/ 209 w 54064"/>
                  <a:gd name="connsiteY4" fmla="*/ 248 h 105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064" h="105537">
                    <a:moveTo>
                      <a:pt x="209" y="248"/>
                    </a:moveTo>
                    <a:cubicBezTo>
                      <a:pt x="3384" y="4481"/>
                      <a:pt x="47482" y="69745"/>
                      <a:pt x="53126" y="87031"/>
                    </a:cubicBezTo>
                    <a:cubicBezTo>
                      <a:pt x="58770" y="104317"/>
                      <a:pt x="37251" y="108198"/>
                      <a:pt x="34076" y="103965"/>
                    </a:cubicBezTo>
                    <a:cubicBezTo>
                      <a:pt x="30901" y="99732"/>
                      <a:pt x="37251" y="76095"/>
                      <a:pt x="34076" y="61631"/>
                    </a:cubicBezTo>
                    <a:cubicBezTo>
                      <a:pt x="30901" y="47167"/>
                      <a:pt x="-2966" y="-3985"/>
                      <a:pt x="209" y="2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: 図形 49">
                <a:extLst>
                  <a:ext uri="{FF2B5EF4-FFF2-40B4-BE49-F238E27FC236}">
                    <a16:creationId xmlns:a16="http://schemas.microsoft.com/office/drawing/2014/main" id="{CD961A73-3C78-4B03-96F9-69639C8AEDD8}"/>
                  </a:ext>
                </a:extLst>
              </p:cNvPr>
              <p:cNvSpPr/>
              <p:nvPr/>
            </p:nvSpPr>
            <p:spPr>
              <a:xfrm>
                <a:off x="6043798" y="8080519"/>
                <a:ext cx="544536" cy="187456"/>
              </a:xfrm>
              <a:custGeom>
                <a:avLst/>
                <a:gdLst>
                  <a:gd name="connsiteX0" fmla="*/ 4577 w 544536"/>
                  <a:gd name="connsiteY0" fmla="*/ 87169 h 187456"/>
                  <a:gd name="connsiteX1" fmla="*/ 31565 w 544536"/>
                  <a:gd name="connsiteY1" fmla="*/ 142731 h 187456"/>
                  <a:gd name="connsiteX2" fmla="*/ 247465 w 544536"/>
                  <a:gd name="connsiteY2" fmla="*/ 187181 h 187456"/>
                  <a:gd name="connsiteX3" fmla="*/ 382402 w 544536"/>
                  <a:gd name="connsiteY3" fmla="*/ 158606 h 187456"/>
                  <a:gd name="connsiteX4" fmla="*/ 507815 w 544536"/>
                  <a:gd name="connsiteY4" fmla="*/ 101456 h 187456"/>
                  <a:gd name="connsiteX5" fmla="*/ 544327 w 544536"/>
                  <a:gd name="connsiteY5" fmla="*/ 79231 h 187456"/>
                  <a:gd name="connsiteX6" fmla="*/ 523690 w 544536"/>
                  <a:gd name="connsiteY6" fmla="*/ 6206 h 187456"/>
                  <a:gd name="connsiteX7" fmla="*/ 523690 w 544536"/>
                  <a:gd name="connsiteY7" fmla="*/ 9381 h 187456"/>
                  <a:gd name="connsiteX8" fmla="*/ 530040 w 544536"/>
                  <a:gd name="connsiteY8" fmla="*/ 53831 h 187456"/>
                  <a:gd name="connsiteX9" fmla="*/ 488765 w 544536"/>
                  <a:gd name="connsiteY9" fmla="*/ 98281 h 187456"/>
                  <a:gd name="connsiteX10" fmla="*/ 345890 w 544536"/>
                  <a:gd name="connsiteY10" fmla="*/ 157019 h 187456"/>
                  <a:gd name="connsiteX11" fmla="*/ 187140 w 544536"/>
                  <a:gd name="connsiteY11" fmla="*/ 169719 h 187456"/>
                  <a:gd name="connsiteX12" fmla="*/ 64902 w 544536"/>
                  <a:gd name="connsiteY12" fmla="*/ 136381 h 187456"/>
                  <a:gd name="connsiteX13" fmla="*/ 4577 w 544536"/>
                  <a:gd name="connsiteY13" fmla="*/ 87169 h 187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44536" h="187456">
                    <a:moveTo>
                      <a:pt x="4577" y="87169"/>
                    </a:moveTo>
                    <a:cubicBezTo>
                      <a:pt x="-979" y="88227"/>
                      <a:pt x="-8916" y="126062"/>
                      <a:pt x="31565" y="142731"/>
                    </a:cubicBezTo>
                    <a:cubicBezTo>
                      <a:pt x="72046" y="159400"/>
                      <a:pt x="188992" y="184535"/>
                      <a:pt x="247465" y="187181"/>
                    </a:cubicBezTo>
                    <a:cubicBezTo>
                      <a:pt x="305938" y="189827"/>
                      <a:pt x="339010" y="172893"/>
                      <a:pt x="382402" y="158606"/>
                    </a:cubicBezTo>
                    <a:cubicBezTo>
                      <a:pt x="425794" y="144319"/>
                      <a:pt x="480828" y="114685"/>
                      <a:pt x="507815" y="101456"/>
                    </a:cubicBezTo>
                    <a:cubicBezTo>
                      <a:pt x="534803" y="88227"/>
                      <a:pt x="541681" y="95106"/>
                      <a:pt x="544327" y="79231"/>
                    </a:cubicBezTo>
                    <a:cubicBezTo>
                      <a:pt x="546973" y="63356"/>
                      <a:pt x="523690" y="6206"/>
                      <a:pt x="523690" y="6206"/>
                    </a:cubicBezTo>
                    <a:cubicBezTo>
                      <a:pt x="520251" y="-5436"/>
                      <a:pt x="522632" y="1444"/>
                      <a:pt x="523690" y="9381"/>
                    </a:cubicBezTo>
                    <a:cubicBezTo>
                      <a:pt x="524748" y="17318"/>
                      <a:pt x="535861" y="39014"/>
                      <a:pt x="530040" y="53831"/>
                    </a:cubicBezTo>
                    <a:cubicBezTo>
                      <a:pt x="524219" y="68648"/>
                      <a:pt x="519457" y="81083"/>
                      <a:pt x="488765" y="98281"/>
                    </a:cubicBezTo>
                    <a:cubicBezTo>
                      <a:pt x="458073" y="115479"/>
                      <a:pt x="396161" y="145113"/>
                      <a:pt x="345890" y="157019"/>
                    </a:cubicBezTo>
                    <a:cubicBezTo>
                      <a:pt x="295619" y="168925"/>
                      <a:pt x="233971" y="173159"/>
                      <a:pt x="187140" y="169719"/>
                    </a:cubicBezTo>
                    <a:cubicBezTo>
                      <a:pt x="140309" y="166279"/>
                      <a:pt x="92948" y="146700"/>
                      <a:pt x="64902" y="136381"/>
                    </a:cubicBezTo>
                    <a:cubicBezTo>
                      <a:pt x="36856" y="126062"/>
                      <a:pt x="10133" y="86111"/>
                      <a:pt x="4577" y="8716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: 図形 50">
                <a:extLst>
                  <a:ext uri="{FF2B5EF4-FFF2-40B4-BE49-F238E27FC236}">
                    <a16:creationId xmlns:a16="http://schemas.microsoft.com/office/drawing/2014/main" id="{2E30D562-9BC5-49A2-B409-F1B0877CC981}"/>
                  </a:ext>
                </a:extLst>
              </p:cNvPr>
              <p:cNvSpPr/>
              <p:nvPr/>
            </p:nvSpPr>
            <p:spPr>
              <a:xfrm>
                <a:off x="5379637" y="5353718"/>
                <a:ext cx="525420" cy="183519"/>
              </a:xfrm>
              <a:custGeom>
                <a:avLst/>
                <a:gdLst>
                  <a:gd name="connsiteX0" fmla="*/ 5163 w 525420"/>
                  <a:gd name="connsiteY0" fmla="*/ 1449 h 183519"/>
                  <a:gd name="connsiteX1" fmla="*/ 415796 w 525420"/>
                  <a:gd name="connsiteY1" fmla="*/ 153849 h 183519"/>
                  <a:gd name="connsiteX2" fmla="*/ 521630 w 525420"/>
                  <a:gd name="connsiteY2" fmla="*/ 183482 h 183519"/>
                  <a:gd name="connsiteX3" fmla="*/ 318430 w 525420"/>
                  <a:gd name="connsiteY3" fmla="*/ 158082 h 183519"/>
                  <a:gd name="connsiteX4" fmla="*/ 191430 w 525420"/>
                  <a:gd name="connsiteY4" fmla="*/ 81882 h 183519"/>
                  <a:gd name="connsiteX5" fmla="*/ 5163 w 525420"/>
                  <a:gd name="connsiteY5" fmla="*/ 1449 h 183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5420" h="183519">
                    <a:moveTo>
                      <a:pt x="5163" y="1449"/>
                    </a:moveTo>
                    <a:cubicBezTo>
                      <a:pt x="42557" y="13444"/>
                      <a:pt x="329718" y="123510"/>
                      <a:pt x="415796" y="153849"/>
                    </a:cubicBezTo>
                    <a:cubicBezTo>
                      <a:pt x="501874" y="184188"/>
                      <a:pt x="537858" y="182777"/>
                      <a:pt x="521630" y="183482"/>
                    </a:cubicBezTo>
                    <a:cubicBezTo>
                      <a:pt x="505402" y="184188"/>
                      <a:pt x="373463" y="175015"/>
                      <a:pt x="318430" y="158082"/>
                    </a:cubicBezTo>
                    <a:cubicBezTo>
                      <a:pt x="263397" y="141149"/>
                      <a:pt x="238702" y="108693"/>
                      <a:pt x="191430" y="81882"/>
                    </a:cubicBezTo>
                    <a:cubicBezTo>
                      <a:pt x="144158" y="55071"/>
                      <a:pt x="-32231" y="-10546"/>
                      <a:pt x="5163" y="14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4A0B6208-BE41-426F-9EC8-268AD6569E89}"/>
                  </a:ext>
                </a:extLst>
              </p:cNvPr>
              <p:cNvSpPr/>
              <p:nvPr/>
            </p:nvSpPr>
            <p:spPr>
              <a:xfrm>
                <a:off x="6040007" y="5468642"/>
                <a:ext cx="242653" cy="504776"/>
              </a:xfrm>
              <a:custGeom>
                <a:avLst/>
                <a:gdLst>
                  <a:gd name="connsiteX0" fmla="*/ 960 w 242653"/>
                  <a:gd name="connsiteY0" fmla="*/ 13525 h 504776"/>
                  <a:gd name="connsiteX1" fmla="*/ 55993 w 242653"/>
                  <a:gd name="connsiteY1" fmla="*/ 13525 h 504776"/>
                  <a:gd name="connsiteX2" fmla="*/ 174526 w 242653"/>
                  <a:gd name="connsiteY2" fmla="*/ 132058 h 504776"/>
                  <a:gd name="connsiteX3" fmla="*/ 204160 w 242653"/>
                  <a:gd name="connsiteY3" fmla="*/ 377591 h 504776"/>
                  <a:gd name="connsiteX4" fmla="*/ 242260 w 242653"/>
                  <a:gd name="connsiteY4" fmla="*/ 504591 h 504776"/>
                  <a:gd name="connsiteX5" fmla="*/ 178760 w 242653"/>
                  <a:gd name="connsiteY5" fmla="*/ 352191 h 504776"/>
                  <a:gd name="connsiteX6" fmla="*/ 157593 w 242653"/>
                  <a:gd name="connsiteY6" fmla="*/ 191325 h 504776"/>
                  <a:gd name="connsiteX7" fmla="*/ 98326 w 242653"/>
                  <a:gd name="connsiteY7" fmla="*/ 110891 h 504776"/>
                  <a:gd name="connsiteX8" fmla="*/ 960 w 242653"/>
                  <a:gd name="connsiteY8" fmla="*/ 13525 h 504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2653" h="504776">
                    <a:moveTo>
                      <a:pt x="960" y="13525"/>
                    </a:moveTo>
                    <a:cubicBezTo>
                      <a:pt x="-6096" y="-2703"/>
                      <a:pt x="27065" y="-6230"/>
                      <a:pt x="55993" y="13525"/>
                    </a:cubicBezTo>
                    <a:cubicBezTo>
                      <a:pt x="84921" y="33280"/>
                      <a:pt x="149832" y="71380"/>
                      <a:pt x="174526" y="132058"/>
                    </a:cubicBezTo>
                    <a:cubicBezTo>
                      <a:pt x="199221" y="192736"/>
                      <a:pt x="192871" y="315502"/>
                      <a:pt x="204160" y="377591"/>
                    </a:cubicBezTo>
                    <a:cubicBezTo>
                      <a:pt x="215449" y="439680"/>
                      <a:pt x="246493" y="508824"/>
                      <a:pt x="242260" y="504591"/>
                    </a:cubicBezTo>
                    <a:cubicBezTo>
                      <a:pt x="238027" y="500358"/>
                      <a:pt x="192871" y="404402"/>
                      <a:pt x="178760" y="352191"/>
                    </a:cubicBezTo>
                    <a:cubicBezTo>
                      <a:pt x="164649" y="299980"/>
                      <a:pt x="170999" y="231542"/>
                      <a:pt x="157593" y="191325"/>
                    </a:cubicBezTo>
                    <a:cubicBezTo>
                      <a:pt x="144187" y="151108"/>
                      <a:pt x="119493" y="140524"/>
                      <a:pt x="98326" y="110891"/>
                    </a:cubicBezTo>
                    <a:cubicBezTo>
                      <a:pt x="77159" y="81258"/>
                      <a:pt x="8016" y="29753"/>
                      <a:pt x="960" y="1352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: 図形 52">
                <a:extLst>
                  <a:ext uri="{FF2B5EF4-FFF2-40B4-BE49-F238E27FC236}">
                    <a16:creationId xmlns:a16="http://schemas.microsoft.com/office/drawing/2014/main" id="{5517DDAF-C177-4B0E-9505-181F129FA732}"/>
                  </a:ext>
                </a:extLst>
              </p:cNvPr>
              <p:cNvSpPr/>
              <p:nvPr/>
            </p:nvSpPr>
            <p:spPr>
              <a:xfrm>
                <a:off x="6330443" y="5709206"/>
                <a:ext cx="117163" cy="256892"/>
              </a:xfrm>
              <a:custGeom>
                <a:avLst/>
                <a:gdLst>
                  <a:gd name="connsiteX0" fmla="*/ 23790 w 117163"/>
                  <a:gd name="connsiteY0" fmla="*/ 5794 h 256892"/>
                  <a:gd name="connsiteX1" fmla="*/ 116924 w 117163"/>
                  <a:gd name="connsiteY1" fmla="*/ 230161 h 256892"/>
                  <a:gd name="connsiteX2" fmla="*/ 49190 w 117163"/>
                  <a:gd name="connsiteY2" fmla="*/ 247094 h 256892"/>
                  <a:gd name="connsiteX3" fmla="*/ 2624 w 117163"/>
                  <a:gd name="connsiteY3" fmla="*/ 179361 h 256892"/>
                  <a:gd name="connsiteX4" fmla="*/ 6857 w 117163"/>
                  <a:gd name="connsiteY4" fmla="*/ 73527 h 256892"/>
                  <a:gd name="connsiteX5" fmla="*/ 23790 w 117163"/>
                  <a:gd name="connsiteY5" fmla="*/ 5794 h 256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7163" h="256892">
                    <a:moveTo>
                      <a:pt x="23790" y="5794"/>
                    </a:moveTo>
                    <a:cubicBezTo>
                      <a:pt x="42135" y="31900"/>
                      <a:pt x="112691" y="189944"/>
                      <a:pt x="116924" y="230161"/>
                    </a:cubicBezTo>
                    <a:cubicBezTo>
                      <a:pt x="121157" y="270378"/>
                      <a:pt x="68240" y="255561"/>
                      <a:pt x="49190" y="247094"/>
                    </a:cubicBezTo>
                    <a:cubicBezTo>
                      <a:pt x="30140" y="238627"/>
                      <a:pt x="9679" y="208289"/>
                      <a:pt x="2624" y="179361"/>
                    </a:cubicBezTo>
                    <a:cubicBezTo>
                      <a:pt x="-4431" y="150433"/>
                      <a:pt x="4740" y="98222"/>
                      <a:pt x="6857" y="73527"/>
                    </a:cubicBezTo>
                    <a:cubicBezTo>
                      <a:pt x="8974" y="48833"/>
                      <a:pt x="5445" y="-20312"/>
                      <a:pt x="23790" y="57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: 図形 53">
                <a:extLst>
                  <a:ext uri="{FF2B5EF4-FFF2-40B4-BE49-F238E27FC236}">
                    <a16:creationId xmlns:a16="http://schemas.microsoft.com/office/drawing/2014/main" id="{E6829F4E-BDEF-4C78-9BFB-669516800D1E}"/>
                  </a:ext>
                </a:extLst>
              </p:cNvPr>
              <p:cNvSpPr/>
              <p:nvPr/>
            </p:nvSpPr>
            <p:spPr>
              <a:xfrm>
                <a:off x="6517357" y="5549854"/>
                <a:ext cx="72186" cy="181684"/>
              </a:xfrm>
              <a:custGeom>
                <a:avLst/>
                <a:gdLst>
                  <a:gd name="connsiteX0" fmla="*/ 51718 w 72186"/>
                  <a:gd name="connsiteY0" fmla="*/ 46 h 181684"/>
                  <a:gd name="connsiteX1" fmla="*/ 70768 w 72186"/>
                  <a:gd name="connsiteY1" fmla="*/ 149271 h 181684"/>
                  <a:gd name="connsiteX2" fmla="*/ 16793 w 72186"/>
                  <a:gd name="connsiteY2" fmla="*/ 181021 h 181684"/>
                  <a:gd name="connsiteX3" fmla="*/ 918 w 72186"/>
                  <a:gd name="connsiteY3" fmla="*/ 133396 h 181684"/>
                  <a:gd name="connsiteX4" fmla="*/ 51718 w 72186"/>
                  <a:gd name="connsiteY4" fmla="*/ 46 h 181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186" h="181684">
                    <a:moveTo>
                      <a:pt x="51718" y="46"/>
                    </a:moveTo>
                    <a:cubicBezTo>
                      <a:pt x="63360" y="2692"/>
                      <a:pt x="76589" y="119108"/>
                      <a:pt x="70768" y="149271"/>
                    </a:cubicBezTo>
                    <a:cubicBezTo>
                      <a:pt x="64947" y="179434"/>
                      <a:pt x="28435" y="183667"/>
                      <a:pt x="16793" y="181021"/>
                    </a:cubicBezTo>
                    <a:cubicBezTo>
                      <a:pt x="5151" y="178375"/>
                      <a:pt x="-2786" y="157738"/>
                      <a:pt x="918" y="133396"/>
                    </a:cubicBezTo>
                    <a:cubicBezTo>
                      <a:pt x="4622" y="109054"/>
                      <a:pt x="40076" y="-2600"/>
                      <a:pt x="51718" y="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: 図形 54">
                <a:extLst>
                  <a:ext uri="{FF2B5EF4-FFF2-40B4-BE49-F238E27FC236}">
                    <a16:creationId xmlns:a16="http://schemas.microsoft.com/office/drawing/2014/main" id="{7C599512-69C4-4C5E-8E22-362F0CE5603B}"/>
                  </a:ext>
                </a:extLst>
              </p:cNvPr>
              <p:cNvSpPr/>
              <p:nvPr/>
            </p:nvSpPr>
            <p:spPr>
              <a:xfrm>
                <a:off x="5458921" y="5286353"/>
                <a:ext cx="952194" cy="114578"/>
              </a:xfrm>
              <a:custGeom>
                <a:avLst/>
                <a:gdLst>
                  <a:gd name="connsiteX0" fmla="*/ 951404 w 952194"/>
                  <a:gd name="connsiteY0" fmla="*/ 114322 h 114578"/>
                  <a:gd name="connsiteX1" fmla="*/ 478329 w 952194"/>
                  <a:gd name="connsiteY1" fmla="*/ 44472 h 114578"/>
                  <a:gd name="connsiteX2" fmla="*/ 252904 w 952194"/>
                  <a:gd name="connsiteY2" fmla="*/ 44472 h 114578"/>
                  <a:gd name="connsiteX3" fmla="*/ 2079 w 952194"/>
                  <a:gd name="connsiteY3" fmla="*/ 22 h 114578"/>
                  <a:gd name="connsiteX4" fmla="*/ 398954 w 952194"/>
                  <a:gd name="connsiteY4" fmla="*/ 38122 h 114578"/>
                  <a:gd name="connsiteX5" fmla="*/ 586279 w 952194"/>
                  <a:gd name="connsiteY5" fmla="*/ 15897 h 114578"/>
                  <a:gd name="connsiteX6" fmla="*/ 951404 w 952194"/>
                  <a:gd name="connsiteY6" fmla="*/ 114322 h 114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2194" h="114578">
                    <a:moveTo>
                      <a:pt x="951404" y="114322"/>
                    </a:moveTo>
                    <a:cubicBezTo>
                      <a:pt x="933412" y="119085"/>
                      <a:pt x="594746" y="56114"/>
                      <a:pt x="478329" y="44472"/>
                    </a:cubicBezTo>
                    <a:cubicBezTo>
                      <a:pt x="361912" y="32830"/>
                      <a:pt x="332279" y="51880"/>
                      <a:pt x="252904" y="44472"/>
                    </a:cubicBezTo>
                    <a:cubicBezTo>
                      <a:pt x="173529" y="37064"/>
                      <a:pt x="-22263" y="1080"/>
                      <a:pt x="2079" y="22"/>
                    </a:cubicBezTo>
                    <a:cubicBezTo>
                      <a:pt x="26421" y="-1036"/>
                      <a:pt x="301587" y="35476"/>
                      <a:pt x="398954" y="38122"/>
                    </a:cubicBezTo>
                    <a:cubicBezTo>
                      <a:pt x="496321" y="40768"/>
                      <a:pt x="497379" y="6901"/>
                      <a:pt x="586279" y="15897"/>
                    </a:cubicBezTo>
                    <a:cubicBezTo>
                      <a:pt x="675179" y="24893"/>
                      <a:pt x="969396" y="109559"/>
                      <a:pt x="951404" y="1143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: 図形 55">
                <a:extLst>
                  <a:ext uri="{FF2B5EF4-FFF2-40B4-BE49-F238E27FC236}">
                    <a16:creationId xmlns:a16="http://schemas.microsoft.com/office/drawing/2014/main" id="{108B9BB3-2EE3-4F38-B9E9-92921877EBCA}"/>
                  </a:ext>
                </a:extLst>
              </p:cNvPr>
              <p:cNvSpPr/>
              <p:nvPr/>
            </p:nvSpPr>
            <p:spPr>
              <a:xfrm>
                <a:off x="6021482" y="5133290"/>
                <a:ext cx="389746" cy="51790"/>
              </a:xfrm>
              <a:custGeom>
                <a:avLst/>
                <a:gdLst>
                  <a:gd name="connsiteX0" fmla="*/ 1493 w 389746"/>
                  <a:gd name="connsiteY0" fmla="*/ 45135 h 51790"/>
                  <a:gd name="connsiteX1" fmla="*/ 84043 w 389746"/>
                  <a:gd name="connsiteY1" fmla="*/ 51485 h 51790"/>
                  <a:gd name="connsiteX2" fmla="*/ 331693 w 389746"/>
                  <a:gd name="connsiteY2" fmla="*/ 38785 h 51790"/>
                  <a:gd name="connsiteX3" fmla="*/ 376143 w 389746"/>
                  <a:gd name="connsiteY3" fmla="*/ 685 h 51790"/>
                  <a:gd name="connsiteX4" fmla="*/ 141193 w 389746"/>
                  <a:gd name="connsiteY4" fmla="*/ 16560 h 51790"/>
                  <a:gd name="connsiteX5" fmla="*/ 1493 w 389746"/>
                  <a:gd name="connsiteY5" fmla="*/ 45135 h 51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9746" h="51790">
                    <a:moveTo>
                      <a:pt x="1493" y="45135"/>
                    </a:moveTo>
                    <a:cubicBezTo>
                      <a:pt x="-8032" y="50956"/>
                      <a:pt x="29010" y="52543"/>
                      <a:pt x="84043" y="51485"/>
                    </a:cubicBezTo>
                    <a:cubicBezTo>
                      <a:pt x="139076" y="50427"/>
                      <a:pt x="283010" y="47252"/>
                      <a:pt x="331693" y="38785"/>
                    </a:cubicBezTo>
                    <a:cubicBezTo>
                      <a:pt x="380376" y="30318"/>
                      <a:pt x="407893" y="4389"/>
                      <a:pt x="376143" y="685"/>
                    </a:cubicBezTo>
                    <a:cubicBezTo>
                      <a:pt x="344393" y="-3019"/>
                      <a:pt x="199930" y="9152"/>
                      <a:pt x="141193" y="16560"/>
                    </a:cubicBezTo>
                    <a:cubicBezTo>
                      <a:pt x="82456" y="23968"/>
                      <a:pt x="11018" y="39314"/>
                      <a:pt x="1493" y="451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: 図形 56">
                <a:extLst>
                  <a:ext uri="{FF2B5EF4-FFF2-40B4-BE49-F238E27FC236}">
                    <a16:creationId xmlns:a16="http://schemas.microsoft.com/office/drawing/2014/main" id="{4B514058-BCF6-4325-BCDA-BC1FD0EA7A0B}"/>
                  </a:ext>
                </a:extLst>
              </p:cNvPr>
              <p:cNvSpPr/>
              <p:nvPr/>
            </p:nvSpPr>
            <p:spPr>
              <a:xfrm>
                <a:off x="5290487" y="5092700"/>
                <a:ext cx="387369" cy="69899"/>
              </a:xfrm>
              <a:custGeom>
                <a:avLst/>
                <a:gdLst>
                  <a:gd name="connsiteX0" fmla="*/ 8588 w 387369"/>
                  <a:gd name="connsiteY0" fmla="*/ 0 h 69899"/>
                  <a:gd name="connsiteX1" fmla="*/ 59388 w 387369"/>
                  <a:gd name="connsiteY1" fmla="*/ 15875 h 69899"/>
                  <a:gd name="connsiteX2" fmla="*/ 303863 w 387369"/>
                  <a:gd name="connsiteY2" fmla="*/ 69850 h 69899"/>
                  <a:gd name="connsiteX3" fmla="*/ 383238 w 387369"/>
                  <a:gd name="connsiteY3" fmla="*/ 25400 h 69899"/>
                  <a:gd name="connsiteX4" fmla="*/ 195913 w 387369"/>
                  <a:gd name="connsiteY4" fmla="*/ 15875 h 69899"/>
                  <a:gd name="connsiteX5" fmla="*/ 8588 w 387369"/>
                  <a:gd name="connsiteY5" fmla="*/ 0 h 69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369" h="69899">
                    <a:moveTo>
                      <a:pt x="8588" y="0"/>
                    </a:moveTo>
                    <a:cubicBezTo>
                      <a:pt x="-14166" y="0"/>
                      <a:pt x="10176" y="4233"/>
                      <a:pt x="59388" y="15875"/>
                    </a:cubicBezTo>
                    <a:cubicBezTo>
                      <a:pt x="108601" y="27517"/>
                      <a:pt x="249888" y="68263"/>
                      <a:pt x="303863" y="69850"/>
                    </a:cubicBezTo>
                    <a:cubicBezTo>
                      <a:pt x="357838" y="71438"/>
                      <a:pt x="401230" y="34396"/>
                      <a:pt x="383238" y="25400"/>
                    </a:cubicBezTo>
                    <a:cubicBezTo>
                      <a:pt x="365246" y="16404"/>
                      <a:pt x="255180" y="19579"/>
                      <a:pt x="195913" y="15875"/>
                    </a:cubicBezTo>
                    <a:cubicBezTo>
                      <a:pt x="136646" y="12171"/>
                      <a:pt x="31342" y="0"/>
                      <a:pt x="8588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: 図形 57">
                <a:extLst>
                  <a:ext uri="{FF2B5EF4-FFF2-40B4-BE49-F238E27FC236}">
                    <a16:creationId xmlns:a16="http://schemas.microsoft.com/office/drawing/2014/main" id="{02F53756-0E99-4E37-925E-F71B98CFEF51}"/>
                  </a:ext>
                </a:extLst>
              </p:cNvPr>
              <p:cNvSpPr/>
              <p:nvPr/>
            </p:nvSpPr>
            <p:spPr>
              <a:xfrm>
                <a:off x="5826308" y="4980741"/>
                <a:ext cx="466822" cy="38228"/>
              </a:xfrm>
              <a:custGeom>
                <a:avLst/>
                <a:gdLst>
                  <a:gd name="connsiteX0" fmla="*/ 6167 w 466822"/>
                  <a:gd name="connsiteY0" fmla="*/ 32584 h 38228"/>
                  <a:gd name="connsiteX1" fmla="*/ 387167 w 466822"/>
                  <a:gd name="connsiteY1" fmla="*/ 35759 h 38228"/>
                  <a:gd name="connsiteX2" fmla="*/ 450667 w 466822"/>
                  <a:gd name="connsiteY2" fmla="*/ 834 h 38228"/>
                  <a:gd name="connsiteX3" fmla="*/ 171267 w 466822"/>
                  <a:gd name="connsiteY3" fmla="*/ 10359 h 38228"/>
                  <a:gd name="connsiteX4" fmla="*/ 6167 w 466822"/>
                  <a:gd name="connsiteY4" fmla="*/ 32584 h 38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6822" h="38228">
                    <a:moveTo>
                      <a:pt x="6167" y="32584"/>
                    </a:moveTo>
                    <a:cubicBezTo>
                      <a:pt x="42150" y="36817"/>
                      <a:pt x="313084" y="41051"/>
                      <a:pt x="387167" y="35759"/>
                    </a:cubicBezTo>
                    <a:cubicBezTo>
                      <a:pt x="461250" y="30467"/>
                      <a:pt x="486650" y="5067"/>
                      <a:pt x="450667" y="834"/>
                    </a:cubicBezTo>
                    <a:cubicBezTo>
                      <a:pt x="414684" y="-3399"/>
                      <a:pt x="242175" y="9830"/>
                      <a:pt x="171267" y="10359"/>
                    </a:cubicBezTo>
                    <a:cubicBezTo>
                      <a:pt x="100359" y="10888"/>
                      <a:pt x="-29816" y="28351"/>
                      <a:pt x="6167" y="325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: 図形 58">
                <a:extLst>
                  <a:ext uri="{FF2B5EF4-FFF2-40B4-BE49-F238E27FC236}">
                    <a16:creationId xmlns:a16="http://schemas.microsoft.com/office/drawing/2014/main" id="{664DEAD2-8DF4-4AF7-A1A0-0FB9ECC5B8B3}"/>
                  </a:ext>
                </a:extLst>
              </p:cNvPr>
              <p:cNvSpPr/>
              <p:nvPr/>
            </p:nvSpPr>
            <p:spPr>
              <a:xfrm>
                <a:off x="6891558" y="5426075"/>
                <a:ext cx="204567" cy="182121"/>
              </a:xfrm>
              <a:custGeom>
                <a:avLst/>
                <a:gdLst>
                  <a:gd name="connsiteX0" fmla="*/ 204567 w 204567"/>
                  <a:gd name="connsiteY0" fmla="*/ 0 h 182121"/>
                  <a:gd name="connsiteX1" fmla="*/ 39467 w 204567"/>
                  <a:gd name="connsiteY1" fmla="*/ 165100 h 182121"/>
                  <a:gd name="connsiteX2" fmla="*/ 1367 w 204567"/>
                  <a:gd name="connsiteY2" fmla="*/ 171450 h 182121"/>
                  <a:gd name="connsiteX3" fmla="*/ 71217 w 204567"/>
                  <a:gd name="connsiteY3" fmla="*/ 117475 h 182121"/>
                  <a:gd name="connsiteX4" fmla="*/ 204567 w 204567"/>
                  <a:gd name="connsiteY4" fmla="*/ 0 h 18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4567" h="182121">
                    <a:moveTo>
                      <a:pt x="204567" y="0"/>
                    </a:moveTo>
                    <a:cubicBezTo>
                      <a:pt x="138950" y="68262"/>
                      <a:pt x="73334" y="136525"/>
                      <a:pt x="39467" y="165100"/>
                    </a:cubicBezTo>
                    <a:cubicBezTo>
                      <a:pt x="5600" y="193675"/>
                      <a:pt x="-3925" y="179387"/>
                      <a:pt x="1367" y="171450"/>
                    </a:cubicBezTo>
                    <a:cubicBezTo>
                      <a:pt x="6659" y="163513"/>
                      <a:pt x="71217" y="117475"/>
                      <a:pt x="71217" y="117475"/>
                    </a:cubicBezTo>
                    <a:lnTo>
                      <a:pt x="20456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: 図形 59">
                <a:extLst>
                  <a:ext uri="{FF2B5EF4-FFF2-40B4-BE49-F238E27FC236}">
                    <a16:creationId xmlns:a16="http://schemas.microsoft.com/office/drawing/2014/main" id="{06C3C6C2-09D6-46AA-8374-D0456DF739C1}"/>
                  </a:ext>
                </a:extLst>
              </p:cNvPr>
              <p:cNvSpPr/>
              <p:nvPr/>
            </p:nvSpPr>
            <p:spPr>
              <a:xfrm>
                <a:off x="6656250" y="5476789"/>
                <a:ext cx="102957" cy="224325"/>
              </a:xfrm>
              <a:custGeom>
                <a:avLst/>
                <a:gdLst>
                  <a:gd name="connsiteX0" fmla="*/ 49350 w 102957"/>
                  <a:gd name="connsiteY0" fmla="*/ 222336 h 224325"/>
                  <a:gd name="connsiteX1" fmla="*/ 23950 w 102957"/>
                  <a:gd name="connsiteY1" fmla="*/ 152486 h 224325"/>
                  <a:gd name="connsiteX2" fmla="*/ 71575 w 102957"/>
                  <a:gd name="connsiteY2" fmla="*/ 60411 h 224325"/>
                  <a:gd name="connsiteX3" fmla="*/ 100150 w 102957"/>
                  <a:gd name="connsiteY3" fmla="*/ 86 h 224325"/>
                  <a:gd name="connsiteX4" fmla="*/ 1725 w 102957"/>
                  <a:gd name="connsiteY4" fmla="*/ 73111 h 224325"/>
                  <a:gd name="connsiteX5" fmla="*/ 49350 w 102957"/>
                  <a:gd name="connsiteY5" fmla="*/ 222336 h 22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2957" h="224325">
                    <a:moveTo>
                      <a:pt x="49350" y="222336"/>
                    </a:moveTo>
                    <a:cubicBezTo>
                      <a:pt x="53054" y="235565"/>
                      <a:pt x="20246" y="179473"/>
                      <a:pt x="23950" y="152486"/>
                    </a:cubicBezTo>
                    <a:cubicBezTo>
                      <a:pt x="27654" y="125499"/>
                      <a:pt x="58875" y="85811"/>
                      <a:pt x="71575" y="60411"/>
                    </a:cubicBezTo>
                    <a:cubicBezTo>
                      <a:pt x="84275" y="35011"/>
                      <a:pt x="111792" y="-2031"/>
                      <a:pt x="100150" y="86"/>
                    </a:cubicBezTo>
                    <a:cubicBezTo>
                      <a:pt x="88508" y="2203"/>
                      <a:pt x="13896" y="40832"/>
                      <a:pt x="1725" y="73111"/>
                    </a:cubicBezTo>
                    <a:cubicBezTo>
                      <a:pt x="-10446" y="105390"/>
                      <a:pt x="45646" y="209107"/>
                      <a:pt x="49350" y="22233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: 図形 60">
                <a:extLst>
                  <a:ext uri="{FF2B5EF4-FFF2-40B4-BE49-F238E27FC236}">
                    <a16:creationId xmlns:a16="http://schemas.microsoft.com/office/drawing/2014/main" id="{5A624FD7-8468-408C-AEF7-420303A34093}"/>
                  </a:ext>
                </a:extLst>
              </p:cNvPr>
              <p:cNvSpPr/>
              <p:nvPr/>
            </p:nvSpPr>
            <p:spPr>
              <a:xfrm>
                <a:off x="5302066" y="6618389"/>
                <a:ext cx="509151" cy="247972"/>
              </a:xfrm>
              <a:custGeom>
                <a:avLst/>
                <a:gdLst>
                  <a:gd name="connsiteX0" fmla="*/ 508184 w 509151"/>
                  <a:gd name="connsiteY0" fmla="*/ 1486 h 247972"/>
                  <a:gd name="connsiteX1" fmla="*/ 355784 w 509151"/>
                  <a:gd name="connsiteY1" fmla="*/ 211036 h 247972"/>
                  <a:gd name="connsiteX2" fmla="*/ 216084 w 509151"/>
                  <a:gd name="connsiteY2" fmla="*/ 230086 h 247972"/>
                  <a:gd name="connsiteX3" fmla="*/ 184 w 509151"/>
                  <a:gd name="connsiteY3" fmla="*/ 138011 h 247972"/>
                  <a:gd name="connsiteX4" fmla="*/ 181159 w 509151"/>
                  <a:gd name="connsiteY4" fmla="*/ 236436 h 247972"/>
                  <a:gd name="connsiteX5" fmla="*/ 320859 w 509151"/>
                  <a:gd name="connsiteY5" fmla="*/ 233261 h 247972"/>
                  <a:gd name="connsiteX6" fmla="*/ 416109 w 509151"/>
                  <a:gd name="connsiteY6" fmla="*/ 122136 h 247972"/>
                  <a:gd name="connsiteX7" fmla="*/ 508184 w 509151"/>
                  <a:gd name="connsiteY7" fmla="*/ 1486 h 2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9151" h="247972">
                    <a:moveTo>
                      <a:pt x="508184" y="1486"/>
                    </a:moveTo>
                    <a:cubicBezTo>
                      <a:pt x="498130" y="16303"/>
                      <a:pt x="404467" y="172936"/>
                      <a:pt x="355784" y="211036"/>
                    </a:cubicBezTo>
                    <a:cubicBezTo>
                      <a:pt x="307101" y="249136"/>
                      <a:pt x="275351" y="242257"/>
                      <a:pt x="216084" y="230086"/>
                    </a:cubicBezTo>
                    <a:cubicBezTo>
                      <a:pt x="156817" y="217915"/>
                      <a:pt x="6005" y="136953"/>
                      <a:pt x="184" y="138011"/>
                    </a:cubicBezTo>
                    <a:cubicBezTo>
                      <a:pt x="-5637" y="139069"/>
                      <a:pt x="127713" y="220561"/>
                      <a:pt x="181159" y="236436"/>
                    </a:cubicBezTo>
                    <a:cubicBezTo>
                      <a:pt x="234605" y="252311"/>
                      <a:pt x="281701" y="252311"/>
                      <a:pt x="320859" y="233261"/>
                    </a:cubicBezTo>
                    <a:cubicBezTo>
                      <a:pt x="360017" y="214211"/>
                      <a:pt x="384888" y="157590"/>
                      <a:pt x="416109" y="122136"/>
                    </a:cubicBezTo>
                    <a:cubicBezTo>
                      <a:pt x="447330" y="86682"/>
                      <a:pt x="518238" y="-13331"/>
                      <a:pt x="508184" y="148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: 図形 61">
                <a:extLst>
                  <a:ext uri="{FF2B5EF4-FFF2-40B4-BE49-F238E27FC236}">
                    <a16:creationId xmlns:a16="http://schemas.microsoft.com/office/drawing/2014/main" id="{1F943A19-AF08-4C06-A8FC-7F00D780DC36}"/>
                  </a:ext>
                </a:extLst>
              </p:cNvPr>
              <p:cNvSpPr/>
              <p:nvPr/>
            </p:nvSpPr>
            <p:spPr>
              <a:xfrm>
                <a:off x="6678434" y="6394725"/>
                <a:ext cx="165762" cy="195415"/>
              </a:xfrm>
              <a:custGeom>
                <a:avLst/>
                <a:gdLst>
                  <a:gd name="connsiteX0" fmla="*/ 4941 w 165762"/>
                  <a:gd name="connsiteY0" fmla="*/ 2900 h 195415"/>
                  <a:gd name="connsiteX1" fmla="*/ 141466 w 165762"/>
                  <a:gd name="connsiteY1" fmla="*/ 180700 h 195415"/>
                  <a:gd name="connsiteX2" fmla="*/ 157341 w 165762"/>
                  <a:gd name="connsiteY2" fmla="*/ 177525 h 195415"/>
                  <a:gd name="connsiteX3" fmla="*/ 49391 w 165762"/>
                  <a:gd name="connsiteY3" fmla="*/ 114025 h 195415"/>
                  <a:gd name="connsiteX4" fmla="*/ 30341 w 165762"/>
                  <a:gd name="connsiteY4" fmla="*/ 72750 h 195415"/>
                  <a:gd name="connsiteX5" fmla="*/ 4941 w 165762"/>
                  <a:gd name="connsiteY5" fmla="*/ 2900 h 195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5762" h="195415">
                    <a:moveTo>
                      <a:pt x="4941" y="2900"/>
                    </a:moveTo>
                    <a:cubicBezTo>
                      <a:pt x="23462" y="20892"/>
                      <a:pt x="116066" y="151596"/>
                      <a:pt x="141466" y="180700"/>
                    </a:cubicBezTo>
                    <a:cubicBezTo>
                      <a:pt x="166866" y="209804"/>
                      <a:pt x="172687" y="188637"/>
                      <a:pt x="157341" y="177525"/>
                    </a:cubicBezTo>
                    <a:cubicBezTo>
                      <a:pt x="141995" y="166413"/>
                      <a:pt x="70558" y="131487"/>
                      <a:pt x="49391" y="114025"/>
                    </a:cubicBezTo>
                    <a:cubicBezTo>
                      <a:pt x="28224" y="96563"/>
                      <a:pt x="35103" y="89683"/>
                      <a:pt x="30341" y="72750"/>
                    </a:cubicBezTo>
                    <a:cubicBezTo>
                      <a:pt x="25579" y="55817"/>
                      <a:pt x="-13580" y="-15092"/>
                      <a:pt x="4941" y="29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FC92A5B8-289B-4F31-B08A-60C96C28EDE9}"/>
                  </a:ext>
                </a:extLst>
              </p:cNvPr>
              <p:cNvSpPr/>
              <p:nvPr/>
            </p:nvSpPr>
            <p:spPr>
              <a:xfrm>
                <a:off x="5248685" y="6470560"/>
                <a:ext cx="546584" cy="140055"/>
              </a:xfrm>
              <a:custGeom>
                <a:avLst/>
                <a:gdLst>
                  <a:gd name="connsiteX0" fmla="*/ 545690 w 546584"/>
                  <a:gd name="connsiteY0" fmla="*/ 90 h 140055"/>
                  <a:gd name="connsiteX1" fmla="*/ 434565 w 546584"/>
                  <a:gd name="connsiteY1" fmla="*/ 101690 h 140055"/>
                  <a:gd name="connsiteX2" fmla="*/ 104365 w 546584"/>
                  <a:gd name="connsiteY2" fmla="*/ 139790 h 140055"/>
                  <a:gd name="connsiteX3" fmla="*/ 5940 w 546584"/>
                  <a:gd name="connsiteY3" fmla="*/ 85815 h 140055"/>
                  <a:gd name="connsiteX4" fmla="*/ 247240 w 546584"/>
                  <a:gd name="connsiteY4" fmla="*/ 130265 h 140055"/>
                  <a:gd name="connsiteX5" fmla="*/ 386940 w 546584"/>
                  <a:gd name="connsiteY5" fmla="*/ 120740 h 140055"/>
                  <a:gd name="connsiteX6" fmla="*/ 545690 w 546584"/>
                  <a:gd name="connsiteY6" fmla="*/ 90 h 140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6584" h="140055">
                    <a:moveTo>
                      <a:pt x="545690" y="90"/>
                    </a:moveTo>
                    <a:cubicBezTo>
                      <a:pt x="553628" y="-3085"/>
                      <a:pt x="508119" y="78407"/>
                      <a:pt x="434565" y="101690"/>
                    </a:cubicBezTo>
                    <a:cubicBezTo>
                      <a:pt x="361011" y="124973"/>
                      <a:pt x="175802" y="142436"/>
                      <a:pt x="104365" y="139790"/>
                    </a:cubicBezTo>
                    <a:cubicBezTo>
                      <a:pt x="32928" y="137144"/>
                      <a:pt x="-17873" y="87403"/>
                      <a:pt x="5940" y="85815"/>
                    </a:cubicBezTo>
                    <a:cubicBezTo>
                      <a:pt x="29753" y="84227"/>
                      <a:pt x="183740" y="124444"/>
                      <a:pt x="247240" y="130265"/>
                    </a:cubicBezTo>
                    <a:cubicBezTo>
                      <a:pt x="310740" y="136086"/>
                      <a:pt x="338786" y="136086"/>
                      <a:pt x="386940" y="120740"/>
                    </a:cubicBezTo>
                    <a:cubicBezTo>
                      <a:pt x="435094" y="105394"/>
                      <a:pt x="537752" y="3265"/>
                      <a:pt x="545690" y="9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: 図形 1023">
                <a:extLst>
                  <a:ext uri="{FF2B5EF4-FFF2-40B4-BE49-F238E27FC236}">
                    <a16:creationId xmlns:a16="http://schemas.microsoft.com/office/drawing/2014/main" id="{748634E2-04CF-4B72-9B45-F4FAEC194532}"/>
                  </a:ext>
                </a:extLst>
              </p:cNvPr>
              <p:cNvSpPr/>
              <p:nvPr/>
            </p:nvSpPr>
            <p:spPr>
              <a:xfrm>
                <a:off x="6386315" y="6164806"/>
                <a:ext cx="109879" cy="531700"/>
              </a:xfrm>
              <a:custGeom>
                <a:avLst/>
                <a:gdLst>
                  <a:gd name="connsiteX0" fmla="*/ 17660 w 109879"/>
                  <a:gd name="connsiteY0" fmla="*/ 10569 h 531700"/>
                  <a:gd name="connsiteX1" fmla="*/ 4960 w 109879"/>
                  <a:gd name="connsiteY1" fmla="*/ 350294 h 531700"/>
                  <a:gd name="connsiteX2" fmla="*/ 109735 w 109879"/>
                  <a:gd name="connsiteY2" fmla="*/ 531269 h 531700"/>
                  <a:gd name="connsiteX3" fmla="*/ 27185 w 109879"/>
                  <a:gd name="connsiteY3" fmla="*/ 397919 h 531700"/>
                  <a:gd name="connsiteX4" fmla="*/ 4960 w 109879"/>
                  <a:gd name="connsiteY4" fmla="*/ 305844 h 531700"/>
                  <a:gd name="connsiteX5" fmla="*/ 24010 w 109879"/>
                  <a:gd name="connsiteY5" fmla="*/ 102644 h 531700"/>
                  <a:gd name="connsiteX6" fmla="*/ 17660 w 109879"/>
                  <a:gd name="connsiteY6" fmla="*/ 10569 h 531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9879" h="531700">
                    <a:moveTo>
                      <a:pt x="17660" y="10569"/>
                    </a:moveTo>
                    <a:cubicBezTo>
                      <a:pt x="14485" y="51844"/>
                      <a:pt x="-10386" y="263511"/>
                      <a:pt x="4960" y="350294"/>
                    </a:cubicBezTo>
                    <a:cubicBezTo>
                      <a:pt x="20306" y="437077"/>
                      <a:pt x="106031" y="523332"/>
                      <a:pt x="109735" y="531269"/>
                    </a:cubicBezTo>
                    <a:cubicBezTo>
                      <a:pt x="113439" y="539206"/>
                      <a:pt x="44647" y="435490"/>
                      <a:pt x="27185" y="397919"/>
                    </a:cubicBezTo>
                    <a:cubicBezTo>
                      <a:pt x="9723" y="360348"/>
                      <a:pt x="5489" y="355056"/>
                      <a:pt x="4960" y="305844"/>
                    </a:cubicBezTo>
                    <a:cubicBezTo>
                      <a:pt x="4431" y="256632"/>
                      <a:pt x="21364" y="146036"/>
                      <a:pt x="24010" y="102644"/>
                    </a:cubicBezTo>
                    <a:cubicBezTo>
                      <a:pt x="26656" y="59252"/>
                      <a:pt x="20835" y="-30706"/>
                      <a:pt x="17660" y="1056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5" name="フリーフォーム: 図形 1024">
                <a:extLst>
                  <a:ext uri="{FF2B5EF4-FFF2-40B4-BE49-F238E27FC236}">
                    <a16:creationId xmlns:a16="http://schemas.microsoft.com/office/drawing/2014/main" id="{7FA1AF7C-7064-4BA5-B33C-9C9504A49891}"/>
                  </a:ext>
                </a:extLst>
              </p:cNvPr>
              <p:cNvSpPr/>
              <p:nvPr/>
            </p:nvSpPr>
            <p:spPr>
              <a:xfrm>
                <a:off x="6381746" y="6736823"/>
                <a:ext cx="206781" cy="381869"/>
              </a:xfrm>
              <a:custGeom>
                <a:avLst/>
                <a:gdLst>
                  <a:gd name="connsiteX0" fmla="*/ 85729 w 206781"/>
                  <a:gd name="connsiteY0" fmla="*/ 527 h 381869"/>
                  <a:gd name="connsiteX1" fmla="*/ 4 w 206781"/>
                  <a:gd name="connsiteY1" fmla="*/ 216427 h 381869"/>
                  <a:gd name="connsiteX2" fmla="*/ 82554 w 206781"/>
                  <a:gd name="connsiteY2" fmla="*/ 330727 h 381869"/>
                  <a:gd name="connsiteX3" fmla="*/ 206379 w 206781"/>
                  <a:gd name="connsiteY3" fmla="*/ 381527 h 381869"/>
                  <a:gd name="connsiteX4" fmla="*/ 38104 w 206781"/>
                  <a:gd name="connsiteY4" fmla="*/ 308502 h 381869"/>
                  <a:gd name="connsiteX5" fmla="*/ 19054 w 206781"/>
                  <a:gd name="connsiteY5" fmla="*/ 213252 h 381869"/>
                  <a:gd name="connsiteX6" fmla="*/ 25404 w 206781"/>
                  <a:gd name="connsiteY6" fmla="*/ 156102 h 381869"/>
                  <a:gd name="connsiteX7" fmla="*/ 85729 w 206781"/>
                  <a:gd name="connsiteY7" fmla="*/ 527 h 38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6781" h="381869">
                    <a:moveTo>
                      <a:pt x="85729" y="527"/>
                    </a:moveTo>
                    <a:cubicBezTo>
                      <a:pt x="81496" y="10581"/>
                      <a:pt x="533" y="161394"/>
                      <a:pt x="4" y="216427"/>
                    </a:cubicBezTo>
                    <a:cubicBezTo>
                      <a:pt x="-525" y="271460"/>
                      <a:pt x="48158" y="303210"/>
                      <a:pt x="82554" y="330727"/>
                    </a:cubicBezTo>
                    <a:cubicBezTo>
                      <a:pt x="116950" y="358244"/>
                      <a:pt x="213787" y="385231"/>
                      <a:pt x="206379" y="381527"/>
                    </a:cubicBezTo>
                    <a:cubicBezTo>
                      <a:pt x="198971" y="377823"/>
                      <a:pt x="69325" y="336548"/>
                      <a:pt x="38104" y="308502"/>
                    </a:cubicBezTo>
                    <a:cubicBezTo>
                      <a:pt x="6883" y="280456"/>
                      <a:pt x="21171" y="238652"/>
                      <a:pt x="19054" y="213252"/>
                    </a:cubicBezTo>
                    <a:cubicBezTo>
                      <a:pt x="16937" y="187852"/>
                      <a:pt x="13762" y="185206"/>
                      <a:pt x="25404" y="156102"/>
                    </a:cubicBezTo>
                    <a:cubicBezTo>
                      <a:pt x="37046" y="126998"/>
                      <a:pt x="89962" y="-9527"/>
                      <a:pt x="85729" y="52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: 図形 1026">
                <a:extLst>
                  <a:ext uri="{FF2B5EF4-FFF2-40B4-BE49-F238E27FC236}">
                    <a16:creationId xmlns:a16="http://schemas.microsoft.com/office/drawing/2014/main" id="{ECA635A0-653F-4D4C-A52C-4A451C9E8AF3}"/>
                  </a:ext>
                </a:extLst>
              </p:cNvPr>
              <p:cNvSpPr/>
              <p:nvPr/>
            </p:nvSpPr>
            <p:spPr>
              <a:xfrm>
                <a:off x="5534772" y="7732037"/>
                <a:ext cx="133679" cy="197919"/>
              </a:xfrm>
              <a:custGeom>
                <a:avLst/>
                <a:gdLst>
                  <a:gd name="connsiteX0" fmla="*/ 133661 w 133679"/>
                  <a:gd name="connsiteY0" fmla="*/ 146 h 197919"/>
                  <a:gd name="connsiteX1" fmla="*/ 34178 w 133679"/>
                  <a:gd name="connsiteY1" fmla="*/ 114446 h 197919"/>
                  <a:gd name="connsiteX2" fmla="*/ 13011 w 133679"/>
                  <a:gd name="connsiteY2" fmla="*/ 196996 h 197919"/>
                  <a:gd name="connsiteX3" fmla="*/ 311 w 133679"/>
                  <a:gd name="connsiteY3" fmla="*/ 154663 h 197919"/>
                  <a:gd name="connsiteX4" fmla="*/ 25711 w 133679"/>
                  <a:gd name="connsiteY4" fmla="*/ 91163 h 197919"/>
                  <a:gd name="connsiteX5" fmla="*/ 133661 w 133679"/>
                  <a:gd name="connsiteY5" fmla="*/ 146 h 197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3679" h="197919">
                    <a:moveTo>
                      <a:pt x="133661" y="146"/>
                    </a:moveTo>
                    <a:cubicBezTo>
                      <a:pt x="135072" y="4026"/>
                      <a:pt x="54286" y="81638"/>
                      <a:pt x="34178" y="114446"/>
                    </a:cubicBezTo>
                    <a:cubicBezTo>
                      <a:pt x="14070" y="147254"/>
                      <a:pt x="18655" y="190293"/>
                      <a:pt x="13011" y="196996"/>
                    </a:cubicBezTo>
                    <a:cubicBezTo>
                      <a:pt x="7366" y="203699"/>
                      <a:pt x="-1806" y="172302"/>
                      <a:pt x="311" y="154663"/>
                    </a:cubicBezTo>
                    <a:cubicBezTo>
                      <a:pt x="2428" y="137024"/>
                      <a:pt x="9130" y="111624"/>
                      <a:pt x="25711" y="91163"/>
                    </a:cubicBezTo>
                    <a:cubicBezTo>
                      <a:pt x="42292" y="70702"/>
                      <a:pt x="132250" y="-3734"/>
                      <a:pt x="133661" y="1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: 図形 1027">
                <a:extLst>
                  <a:ext uri="{FF2B5EF4-FFF2-40B4-BE49-F238E27FC236}">
                    <a16:creationId xmlns:a16="http://schemas.microsoft.com/office/drawing/2014/main" id="{DFAF16F8-0EB5-4516-B39F-7A01348ACDD7}"/>
                  </a:ext>
                </a:extLst>
              </p:cNvPr>
              <p:cNvSpPr/>
              <p:nvPr/>
            </p:nvSpPr>
            <p:spPr>
              <a:xfrm>
                <a:off x="6982806" y="7647682"/>
                <a:ext cx="106933" cy="252398"/>
              </a:xfrm>
              <a:custGeom>
                <a:avLst/>
                <a:gdLst>
                  <a:gd name="connsiteX0" fmla="*/ 77 w 106933"/>
                  <a:gd name="connsiteY0" fmla="*/ 8301 h 252398"/>
                  <a:gd name="connsiteX1" fmla="*/ 84744 w 106933"/>
                  <a:gd name="connsiteY1" fmla="*/ 18885 h 252398"/>
                  <a:gd name="connsiteX2" fmla="*/ 76277 w 106933"/>
                  <a:gd name="connsiteY2" fmla="*/ 198801 h 252398"/>
                  <a:gd name="connsiteX3" fmla="*/ 50877 w 106933"/>
                  <a:gd name="connsiteY3" fmla="*/ 251718 h 252398"/>
                  <a:gd name="connsiteX4" fmla="*/ 80511 w 106933"/>
                  <a:gd name="connsiteY4" fmla="*/ 171285 h 252398"/>
                  <a:gd name="connsiteX5" fmla="*/ 99561 w 106933"/>
                  <a:gd name="connsiteY5" fmla="*/ 116251 h 252398"/>
                  <a:gd name="connsiteX6" fmla="*/ 101677 w 106933"/>
                  <a:gd name="connsiteY6" fmla="*/ 44285 h 252398"/>
                  <a:gd name="connsiteX7" fmla="*/ 77 w 106933"/>
                  <a:gd name="connsiteY7" fmla="*/ 8301 h 252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6933" h="252398">
                    <a:moveTo>
                      <a:pt x="77" y="8301"/>
                    </a:moveTo>
                    <a:cubicBezTo>
                      <a:pt x="-2745" y="4068"/>
                      <a:pt x="72044" y="-12865"/>
                      <a:pt x="84744" y="18885"/>
                    </a:cubicBezTo>
                    <a:cubicBezTo>
                      <a:pt x="97444" y="50635"/>
                      <a:pt x="81921" y="159996"/>
                      <a:pt x="76277" y="198801"/>
                    </a:cubicBezTo>
                    <a:cubicBezTo>
                      <a:pt x="70633" y="237606"/>
                      <a:pt x="50171" y="256304"/>
                      <a:pt x="50877" y="251718"/>
                    </a:cubicBezTo>
                    <a:cubicBezTo>
                      <a:pt x="51583" y="247132"/>
                      <a:pt x="72397" y="193863"/>
                      <a:pt x="80511" y="171285"/>
                    </a:cubicBezTo>
                    <a:cubicBezTo>
                      <a:pt x="88625" y="148707"/>
                      <a:pt x="96033" y="137418"/>
                      <a:pt x="99561" y="116251"/>
                    </a:cubicBezTo>
                    <a:cubicBezTo>
                      <a:pt x="103089" y="95084"/>
                      <a:pt x="112966" y="63335"/>
                      <a:pt x="101677" y="44285"/>
                    </a:cubicBezTo>
                    <a:cubicBezTo>
                      <a:pt x="90388" y="25235"/>
                      <a:pt x="2899" y="12534"/>
                      <a:pt x="77" y="830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: 図形 1028">
                <a:extLst>
                  <a:ext uri="{FF2B5EF4-FFF2-40B4-BE49-F238E27FC236}">
                    <a16:creationId xmlns:a16="http://schemas.microsoft.com/office/drawing/2014/main" id="{4B2058E6-56BC-4652-9BFC-5EBD5FB41C7C}"/>
                  </a:ext>
                </a:extLst>
              </p:cNvPr>
              <p:cNvSpPr/>
              <p:nvPr/>
            </p:nvSpPr>
            <p:spPr>
              <a:xfrm>
                <a:off x="5924218" y="7461229"/>
                <a:ext cx="844494" cy="353787"/>
              </a:xfrm>
              <a:custGeom>
                <a:avLst/>
                <a:gdLst>
                  <a:gd name="connsiteX0" fmla="*/ 332 w 844494"/>
                  <a:gd name="connsiteY0" fmla="*/ 25421 h 353787"/>
                  <a:gd name="connsiteX1" fmla="*/ 97699 w 844494"/>
                  <a:gd name="connsiteY1" fmla="*/ 137604 h 353787"/>
                  <a:gd name="connsiteX2" fmla="*/ 391915 w 844494"/>
                  <a:gd name="connsiteY2" fmla="*/ 188404 h 353787"/>
                  <a:gd name="connsiteX3" fmla="*/ 603582 w 844494"/>
                  <a:gd name="connsiteY3" fmla="*/ 321754 h 353787"/>
                  <a:gd name="connsiteX4" fmla="*/ 794082 w 844494"/>
                  <a:gd name="connsiteY4" fmla="*/ 353504 h 353787"/>
                  <a:gd name="connsiteX5" fmla="*/ 834299 w 844494"/>
                  <a:gd name="connsiteY5" fmla="*/ 311171 h 353787"/>
                  <a:gd name="connsiteX6" fmla="*/ 637449 w 844494"/>
                  <a:gd name="connsiteY6" fmla="*/ 160888 h 353787"/>
                  <a:gd name="connsiteX7" fmla="*/ 635332 w 844494"/>
                  <a:gd name="connsiteY7" fmla="*/ 61404 h 353787"/>
                  <a:gd name="connsiteX8" fmla="*/ 364399 w 844494"/>
                  <a:gd name="connsiteY8" fmla="*/ 67754 h 353787"/>
                  <a:gd name="connsiteX9" fmla="*/ 216232 w 844494"/>
                  <a:gd name="connsiteY9" fmla="*/ 14838 h 353787"/>
                  <a:gd name="connsiteX10" fmla="*/ 123099 w 844494"/>
                  <a:gd name="connsiteY10" fmla="*/ 21 h 353787"/>
                  <a:gd name="connsiteX11" fmla="*/ 332 w 844494"/>
                  <a:gd name="connsiteY11" fmla="*/ 25421 h 353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4494" h="353787">
                    <a:moveTo>
                      <a:pt x="332" y="25421"/>
                    </a:moveTo>
                    <a:cubicBezTo>
                      <a:pt x="-3901" y="48351"/>
                      <a:pt x="32435" y="110440"/>
                      <a:pt x="97699" y="137604"/>
                    </a:cubicBezTo>
                    <a:cubicBezTo>
                      <a:pt x="162963" y="164768"/>
                      <a:pt x="307601" y="157712"/>
                      <a:pt x="391915" y="188404"/>
                    </a:cubicBezTo>
                    <a:cubicBezTo>
                      <a:pt x="476229" y="219096"/>
                      <a:pt x="536554" y="294237"/>
                      <a:pt x="603582" y="321754"/>
                    </a:cubicBezTo>
                    <a:cubicBezTo>
                      <a:pt x="670610" y="349271"/>
                      <a:pt x="755629" y="355268"/>
                      <a:pt x="794082" y="353504"/>
                    </a:cubicBezTo>
                    <a:cubicBezTo>
                      <a:pt x="832535" y="351740"/>
                      <a:pt x="860405" y="343274"/>
                      <a:pt x="834299" y="311171"/>
                    </a:cubicBezTo>
                    <a:cubicBezTo>
                      <a:pt x="808194" y="279068"/>
                      <a:pt x="670610" y="202516"/>
                      <a:pt x="637449" y="160888"/>
                    </a:cubicBezTo>
                    <a:cubicBezTo>
                      <a:pt x="604288" y="119260"/>
                      <a:pt x="680840" y="76926"/>
                      <a:pt x="635332" y="61404"/>
                    </a:cubicBezTo>
                    <a:cubicBezTo>
                      <a:pt x="589824" y="45882"/>
                      <a:pt x="434249" y="75515"/>
                      <a:pt x="364399" y="67754"/>
                    </a:cubicBezTo>
                    <a:cubicBezTo>
                      <a:pt x="294549" y="59993"/>
                      <a:pt x="256449" y="26127"/>
                      <a:pt x="216232" y="14838"/>
                    </a:cubicBezTo>
                    <a:cubicBezTo>
                      <a:pt x="176015" y="3549"/>
                      <a:pt x="156613" y="-332"/>
                      <a:pt x="123099" y="21"/>
                    </a:cubicBezTo>
                    <a:cubicBezTo>
                      <a:pt x="89585" y="374"/>
                      <a:pt x="4565" y="2491"/>
                      <a:pt x="332" y="25421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: 図形 1035">
                <a:extLst>
                  <a:ext uri="{FF2B5EF4-FFF2-40B4-BE49-F238E27FC236}">
                    <a16:creationId xmlns:a16="http://schemas.microsoft.com/office/drawing/2014/main" id="{47FDD110-F1EC-425B-9941-4FC185476D5A}"/>
                  </a:ext>
                </a:extLst>
              </p:cNvPr>
              <p:cNvSpPr/>
              <p:nvPr/>
            </p:nvSpPr>
            <p:spPr>
              <a:xfrm>
                <a:off x="5641973" y="8373299"/>
                <a:ext cx="341143" cy="98695"/>
              </a:xfrm>
              <a:custGeom>
                <a:avLst/>
                <a:gdLst>
                  <a:gd name="connsiteX0" fmla="*/ 339727 w 341143"/>
                  <a:gd name="connsiteY0" fmla="*/ 234 h 98695"/>
                  <a:gd name="connsiteX1" fmla="*/ 149227 w 341143"/>
                  <a:gd name="connsiteY1" fmla="*/ 89134 h 98695"/>
                  <a:gd name="connsiteX2" fmla="*/ 1060 w 341143"/>
                  <a:gd name="connsiteY2" fmla="*/ 93368 h 98695"/>
                  <a:gd name="connsiteX3" fmla="*/ 225427 w 341143"/>
                  <a:gd name="connsiteY3" fmla="*/ 63734 h 98695"/>
                  <a:gd name="connsiteX4" fmla="*/ 339727 w 341143"/>
                  <a:gd name="connsiteY4" fmla="*/ 234 h 986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1143" h="98695">
                    <a:moveTo>
                      <a:pt x="339727" y="234"/>
                    </a:moveTo>
                    <a:cubicBezTo>
                      <a:pt x="327027" y="4467"/>
                      <a:pt x="205671" y="73612"/>
                      <a:pt x="149227" y="89134"/>
                    </a:cubicBezTo>
                    <a:cubicBezTo>
                      <a:pt x="92783" y="104656"/>
                      <a:pt x="-11640" y="97601"/>
                      <a:pt x="1060" y="93368"/>
                    </a:cubicBezTo>
                    <a:cubicBezTo>
                      <a:pt x="13760" y="89135"/>
                      <a:pt x="173921" y="77140"/>
                      <a:pt x="225427" y="63734"/>
                    </a:cubicBezTo>
                    <a:cubicBezTo>
                      <a:pt x="276933" y="50328"/>
                      <a:pt x="352427" y="-3999"/>
                      <a:pt x="339727" y="234"/>
                    </a:cubicBezTo>
                    <a:close/>
                  </a:path>
                </a:pathLst>
              </a:custGeom>
              <a:solidFill>
                <a:srgbClr val="FF0000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: 図形 1036">
                <a:extLst>
                  <a:ext uri="{FF2B5EF4-FFF2-40B4-BE49-F238E27FC236}">
                    <a16:creationId xmlns:a16="http://schemas.microsoft.com/office/drawing/2014/main" id="{8D396D72-4BB6-4224-B341-F43253778C84}"/>
                  </a:ext>
                </a:extLst>
              </p:cNvPr>
              <p:cNvSpPr/>
              <p:nvPr/>
            </p:nvSpPr>
            <p:spPr>
              <a:xfrm>
                <a:off x="5910958" y="8440713"/>
                <a:ext cx="553342" cy="102752"/>
              </a:xfrm>
              <a:custGeom>
                <a:avLst/>
                <a:gdLst>
                  <a:gd name="connsiteX0" fmla="*/ 7242 w 553342"/>
                  <a:gd name="connsiteY0" fmla="*/ 65112 h 102752"/>
                  <a:gd name="connsiteX1" fmla="*/ 58042 w 553342"/>
                  <a:gd name="connsiteY1" fmla="*/ 42887 h 102752"/>
                  <a:gd name="connsiteX2" fmla="*/ 302517 w 553342"/>
                  <a:gd name="connsiteY2" fmla="*/ 14312 h 102752"/>
                  <a:gd name="connsiteX3" fmla="*/ 553342 w 553342"/>
                  <a:gd name="connsiteY3" fmla="*/ 4787 h 102752"/>
                  <a:gd name="connsiteX4" fmla="*/ 302517 w 553342"/>
                  <a:gd name="connsiteY4" fmla="*/ 90512 h 102752"/>
                  <a:gd name="connsiteX5" fmla="*/ 175517 w 553342"/>
                  <a:gd name="connsiteY5" fmla="*/ 96862 h 102752"/>
                  <a:gd name="connsiteX6" fmla="*/ 7242 w 553342"/>
                  <a:gd name="connsiteY6" fmla="*/ 65112 h 102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53342" h="102752">
                    <a:moveTo>
                      <a:pt x="7242" y="65112"/>
                    </a:moveTo>
                    <a:cubicBezTo>
                      <a:pt x="-12337" y="56116"/>
                      <a:pt x="8829" y="51354"/>
                      <a:pt x="58042" y="42887"/>
                    </a:cubicBezTo>
                    <a:cubicBezTo>
                      <a:pt x="107255" y="34420"/>
                      <a:pt x="219967" y="20662"/>
                      <a:pt x="302517" y="14312"/>
                    </a:cubicBezTo>
                    <a:cubicBezTo>
                      <a:pt x="385067" y="7962"/>
                      <a:pt x="553342" y="-7913"/>
                      <a:pt x="553342" y="4787"/>
                    </a:cubicBezTo>
                    <a:cubicBezTo>
                      <a:pt x="553342" y="17487"/>
                      <a:pt x="365488" y="75166"/>
                      <a:pt x="302517" y="90512"/>
                    </a:cubicBezTo>
                    <a:cubicBezTo>
                      <a:pt x="239546" y="105858"/>
                      <a:pt x="222084" y="105329"/>
                      <a:pt x="175517" y="96862"/>
                    </a:cubicBezTo>
                    <a:cubicBezTo>
                      <a:pt x="128950" y="88395"/>
                      <a:pt x="26821" y="74108"/>
                      <a:pt x="7242" y="65112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: 図形 1037">
                <a:extLst>
                  <a:ext uri="{FF2B5EF4-FFF2-40B4-BE49-F238E27FC236}">
                    <a16:creationId xmlns:a16="http://schemas.microsoft.com/office/drawing/2014/main" id="{5BF691A3-678D-4E6C-BBD9-B69973DD31DC}"/>
                  </a:ext>
                </a:extLst>
              </p:cNvPr>
              <p:cNvSpPr/>
              <p:nvPr/>
            </p:nvSpPr>
            <p:spPr>
              <a:xfrm>
                <a:off x="6272550" y="8553412"/>
                <a:ext cx="593026" cy="130424"/>
              </a:xfrm>
              <a:custGeom>
                <a:avLst/>
                <a:gdLst>
                  <a:gd name="connsiteX0" fmla="*/ 17125 w 593026"/>
                  <a:gd name="connsiteY0" fmla="*/ 123863 h 130424"/>
                  <a:gd name="connsiteX1" fmla="*/ 86975 w 593026"/>
                  <a:gd name="connsiteY1" fmla="*/ 123863 h 130424"/>
                  <a:gd name="connsiteX2" fmla="*/ 483850 w 593026"/>
                  <a:gd name="connsiteY2" fmla="*/ 66713 h 130424"/>
                  <a:gd name="connsiteX3" fmla="*/ 585450 w 593026"/>
                  <a:gd name="connsiteY3" fmla="*/ 38 h 130424"/>
                  <a:gd name="connsiteX4" fmla="*/ 325100 w 593026"/>
                  <a:gd name="connsiteY4" fmla="*/ 76238 h 130424"/>
                  <a:gd name="connsiteX5" fmla="*/ 17125 w 593026"/>
                  <a:gd name="connsiteY5" fmla="*/ 123863 h 1304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026" h="130424">
                    <a:moveTo>
                      <a:pt x="17125" y="123863"/>
                    </a:moveTo>
                    <a:cubicBezTo>
                      <a:pt x="-22562" y="131800"/>
                      <a:pt x="9188" y="133388"/>
                      <a:pt x="86975" y="123863"/>
                    </a:cubicBezTo>
                    <a:cubicBezTo>
                      <a:pt x="164762" y="114338"/>
                      <a:pt x="400771" y="87350"/>
                      <a:pt x="483850" y="66713"/>
                    </a:cubicBezTo>
                    <a:cubicBezTo>
                      <a:pt x="566929" y="46076"/>
                      <a:pt x="611908" y="-1550"/>
                      <a:pt x="585450" y="38"/>
                    </a:cubicBezTo>
                    <a:cubicBezTo>
                      <a:pt x="558992" y="1625"/>
                      <a:pt x="418233" y="54542"/>
                      <a:pt x="325100" y="76238"/>
                    </a:cubicBezTo>
                    <a:cubicBezTo>
                      <a:pt x="231967" y="97934"/>
                      <a:pt x="56812" y="115926"/>
                      <a:pt x="17125" y="1238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: 図形 1038">
                <a:extLst>
                  <a:ext uri="{FF2B5EF4-FFF2-40B4-BE49-F238E27FC236}">
                    <a16:creationId xmlns:a16="http://schemas.microsoft.com/office/drawing/2014/main" id="{41A4B715-37F3-44D1-ABFB-C09CB8C9DA1C}"/>
                  </a:ext>
                </a:extLst>
              </p:cNvPr>
              <p:cNvSpPr/>
              <p:nvPr/>
            </p:nvSpPr>
            <p:spPr>
              <a:xfrm>
                <a:off x="4314362" y="6447102"/>
                <a:ext cx="678877" cy="1015098"/>
              </a:xfrm>
              <a:custGeom>
                <a:avLst/>
                <a:gdLst>
                  <a:gd name="connsiteX0" fmla="*/ 32213 w 678877"/>
                  <a:gd name="connsiteY0" fmla="*/ 29898 h 1015098"/>
                  <a:gd name="connsiteX1" fmla="*/ 32213 w 678877"/>
                  <a:gd name="connsiteY1" fmla="*/ 80698 h 1015098"/>
                  <a:gd name="connsiteX2" fmla="*/ 359238 w 678877"/>
                  <a:gd name="connsiteY2" fmla="*/ 601398 h 1015098"/>
                  <a:gd name="connsiteX3" fmla="*/ 676738 w 678877"/>
                  <a:gd name="connsiteY3" fmla="*/ 995098 h 1015098"/>
                  <a:gd name="connsiteX4" fmla="*/ 492588 w 678877"/>
                  <a:gd name="connsiteY4" fmla="*/ 925248 h 1015098"/>
                  <a:gd name="connsiteX5" fmla="*/ 381463 w 678877"/>
                  <a:gd name="connsiteY5" fmla="*/ 649023 h 1015098"/>
                  <a:gd name="connsiteX6" fmla="*/ 210013 w 678877"/>
                  <a:gd name="connsiteY6" fmla="*/ 363273 h 1015098"/>
                  <a:gd name="connsiteX7" fmla="*/ 32213 w 678877"/>
                  <a:gd name="connsiteY7" fmla="*/ 29898 h 1015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8877" h="1015098">
                    <a:moveTo>
                      <a:pt x="32213" y="29898"/>
                    </a:moveTo>
                    <a:cubicBezTo>
                      <a:pt x="2580" y="-17198"/>
                      <a:pt x="-22291" y="-14552"/>
                      <a:pt x="32213" y="80698"/>
                    </a:cubicBezTo>
                    <a:cubicBezTo>
                      <a:pt x="86717" y="175948"/>
                      <a:pt x="251817" y="448998"/>
                      <a:pt x="359238" y="601398"/>
                    </a:cubicBezTo>
                    <a:cubicBezTo>
                      <a:pt x="466659" y="753798"/>
                      <a:pt x="654513" y="941123"/>
                      <a:pt x="676738" y="995098"/>
                    </a:cubicBezTo>
                    <a:cubicBezTo>
                      <a:pt x="698963" y="1049073"/>
                      <a:pt x="541800" y="982927"/>
                      <a:pt x="492588" y="925248"/>
                    </a:cubicBezTo>
                    <a:cubicBezTo>
                      <a:pt x="443376" y="867569"/>
                      <a:pt x="428559" y="742686"/>
                      <a:pt x="381463" y="649023"/>
                    </a:cubicBezTo>
                    <a:cubicBezTo>
                      <a:pt x="334367" y="555360"/>
                      <a:pt x="271926" y="469106"/>
                      <a:pt x="210013" y="363273"/>
                    </a:cubicBezTo>
                    <a:cubicBezTo>
                      <a:pt x="148101" y="257440"/>
                      <a:pt x="61846" y="76994"/>
                      <a:pt x="32213" y="29898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: 図形 1039">
                <a:extLst>
                  <a:ext uri="{FF2B5EF4-FFF2-40B4-BE49-F238E27FC236}">
                    <a16:creationId xmlns:a16="http://schemas.microsoft.com/office/drawing/2014/main" id="{623BC5D2-7BCD-4577-8324-281C66741A83}"/>
                  </a:ext>
                </a:extLst>
              </p:cNvPr>
              <p:cNvSpPr/>
              <p:nvPr/>
            </p:nvSpPr>
            <p:spPr>
              <a:xfrm>
                <a:off x="4692226" y="7558648"/>
                <a:ext cx="993057" cy="865697"/>
              </a:xfrm>
              <a:custGeom>
                <a:avLst/>
                <a:gdLst>
                  <a:gd name="connsiteX0" fmla="*/ 424 w 993057"/>
                  <a:gd name="connsiteY0" fmla="*/ 1027 h 865697"/>
                  <a:gd name="connsiteX1" fmla="*/ 657649 w 993057"/>
                  <a:gd name="connsiteY1" fmla="*/ 543952 h 865697"/>
                  <a:gd name="connsiteX2" fmla="*/ 991024 w 993057"/>
                  <a:gd name="connsiteY2" fmla="*/ 578877 h 865697"/>
                  <a:gd name="connsiteX3" fmla="*/ 797349 w 993057"/>
                  <a:gd name="connsiteY3" fmla="*/ 613802 h 865697"/>
                  <a:gd name="connsiteX4" fmla="*/ 790999 w 993057"/>
                  <a:gd name="connsiteY4" fmla="*/ 763027 h 865697"/>
                  <a:gd name="connsiteX5" fmla="*/ 879899 w 993057"/>
                  <a:gd name="connsiteY5" fmla="*/ 864627 h 865697"/>
                  <a:gd name="connsiteX6" fmla="*/ 562399 w 993057"/>
                  <a:gd name="connsiteY6" fmla="*/ 699527 h 865697"/>
                  <a:gd name="connsiteX7" fmla="*/ 424 w 993057"/>
                  <a:gd name="connsiteY7" fmla="*/ 1027 h 865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93057" h="865697">
                    <a:moveTo>
                      <a:pt x="424" y="1027"/>
                    </a:moveTo>
                    <a:cubicBezTo>
                      <a:pt x="16299" y="-24902"/>
                      <a:pt x="492549" y="447644"/>
                      <a:pt x="657649" y="543952"/>
                    </a:cubicBezTo>
                    <a:cubicBezTo>
                      <a:pt x="822749" y="640260"/>
                      <a:pt x="967741" y="567235"/>
                      <a:pt x="991024" y="578877"/>
                    </a:cubicBezTo>
                    <a:cubicBezTo>
                      <a:pt x="1014307" y="590519"/>
                      <a:pt x="830686" y="583110"/>
                      <a:pt x="797349" y="613802"/>
                    </a:cubicBezTo>
                    <a:cubicBezTo>
                      <a:pt x="764012" y="644494"/>
                      <a:pt x="777241" y="721223"/>
                      <a:pt x="790999" y="763027"/>
                    </a:cubicBezTo>
                    <a:cubicBezTo>
                      <a:pt x="804757" y="804831"/>
                      <a:pt x="917999" y="875210"/>
                      <a:pt x="879899" y="864627"/>
                    </a:cubicBezTo>
                    <a:cubicBezTo>
                      <a:pt x="841799" y="854044"/>
                      <a:pt x="706332" y="841873"/>
                      <a:pt x="562399" y="699527"/>
                    </a:cubicBezTo>
                    <a:cubicBezTo>
                      <a:pt x="418466" y="557181"/>
                      <a:pt x="-15451" y="26956"/>
                      <a:pt x="424" y="1027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: 図形 1040">
                <a:extLst>
                  <a:ext uri="{FF2B5EF4-FFF2-40B4-BE49-F238E27FC236}">
                    <a16:creationId xmlns:a16="http://schemas.microsoft.com/office/drawing/2014/main" id="{8AA161B3-371C-4DCD-911C-714BBCD80A5E}"/>
                  </a:ext>
                </a:extLst>
              </p:cNvPr>
              <p:cNvSpPr/>
              <p:nvPr/>
            </p:nvSpPr>
            <p:spPr>
              <a:xfrm>
                <a:off x="6354073" y="5981644"/>
                <a:ext cx="220552" cy="716154"/>
              </a:xfrm>
              <a:custGeom>
                <a:avLst/>
                <a:gdLst>
                  <a:gd name="connsiteX0" fmla="*/ 8627 w 220552"/>
                  <a:gd name="connsiteY0" fmla="*/ 56 h 716154"/>
                  <a:gd name="connsiteX1" fmla="*/ 23444 w 220552"/>
                  <a:gd name="connsiteY1" fmla="*/ 298506 h 716154"/>
                  <a:gd name="connsiteX2" fmla="*/ 120810 w 220552"/>
                  <a:gd name="connsiteY2" fmla="*/ 573673 h 716154"/>
                  <a:gd name="connsiteX3" fmla="*/ 133510 w 220552"/>
                  <a:gd name="connsiteY3" fmla="*/ 715489 h 716154"/>
                  <a:gd name="connsiteX4" fmla="*/ 161027 w 220552"/>
                  <a:gd name="connsiteY4" fmla="*/ 622356 h 716154"/>
                  <a:gd name="connsiteX5" fmla="*/ 220294 w 220552"/>
                  <a:gd name="connsiteY5" fmla="*/ 516523 h 716154"/>
                  <a:gd name="connsiteX6" fmla="*/ 135627 w 220552"/>
                  <a:gd name="connsiteY6" fmla="*/ 275223 h 716154"/>
                  <a:gd name="connsiteX7" fmla="*/ 8627 w 220552"/>
                  <a:gd name="connsiteY7" fmla="*/ 56 h 716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20552" h="716154">
                    <a:moveTo>
                      <a:pt x="8627" y="56"/>
                    </a:moveTo>
                    <a:cubicBezTo>
                      <a:pt x="-10070" y="3936"/>
                      <a:pt x="4747" y="202903"/>
                      <a:pt x="23444" y="298506"/>
                    </a:cubicBezTo>
                    <a:cubicBezTo>
                      <a:pt x="42141" y="394109"/>
                      <a:pt x="102466" y="504176"/>
                      <a:pt x="120810" y="573673"/>
                    </a:cubicBezTo>
                    <a:cubicBezTo>
                      <a:pt x="139154" y="643170"/>
                      <a:pt x="126807" y="707375"/>
                      <a:pt x="133510" y="715489"/>
                    </a:cubicBezTo>
                    <a:cubicBezTo>
                      <a:pt x="140213" y="723603"/>
                      <a:pt x="146563" y="655517"/>
                      <a:pt x="161027" y="622356"/>
                    </a:cubicBezTo>
                    <a:cubicBezTo>
                      <a:pt x="175491" y="589195"/>
                      <a:pt x="224527" y="574378"/>
                      <a:pt x="220294" y="516523"/>
                    </a:cubicBezTo>
                    <a:cubicBezTo>
                      <a:pt x="216061" y="458668"/>
                      <a:pt x="169141" y="356009"/>
                      <a:pt x="135627" y="275223"/>
                    </a:cubicBezTo>
                    <a:cubicBezTo>
                      <a:pt x="102113" y="194437"/>
                      <a:pt x="27324" y="-3824"/>
                      <a:pt x="8627" y="5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: 図形 1041">
                <a:extLst>
                  <a:ext uri="{FF2B5EF4-FFF2-40B4-BE49-F238E27FC236}">
                    <a16:creationId xmlns:a16="http://schemas.microsoft.com/office/drawing/2014/main" id="{85E3B560-AF1B-4AC8-A8DA-0A47C499BE71}"/>
                  </a:ext>
                </a:extLst>
              </p:cNvPr>
              <p:cNvSpPr/>
              <p:nvPr/>
            </p:nvSpPr>
            <p:spPr>
              <a:xfrm>
                <a:off x="6438321" y="6656891"/>
                <a:ext cx="307864" cy="467902"/>
              </a:xfrm>
              <a:custGeom>
                <a:avLst/>
                <a:gdLst>
                  <a:gd name="connsiteX0" fmla="*/ 123346 w 307864"/>
                  <a:gd name="connsiteY0" fmla="*/ 26 h 467902"/>
                  <a:gd name="connsiteX1" fmla="*/ 579 w 307864"/>
                  <a:gd name="connsiteY1" fmla="*/ 241326 h 467902"/>
                  <a:gd name="connsiteX2" fmla="*/ 83129 w 307864"/>
                  <a:gd name="connsiteY2" fmla="*/ 364092 h 467902"/>
                  <a:gd name="connsiteX3" fmla="*/ 218596 w 307864"/>
                  <a:gd name="connsiteY3" fmla="*/ 374676 h 467902"/>
                  <a:gd name="connsiteX4" fmla="*/ 273629 w 307864"/>
                  <a:gd name="connsiteY4" fmla="*/ 467809 h 467902"/>
                  <a:gd name="connsiteX5" fmla="*/ 307496 w 307864"/>
                  <a:gd name="connsiteY5" fmla="*/ 355626 h 467902"/>
                  <a:gd name="connsiteX6" fmla="*/ 252462 w 307864"/>
                  <a:gd name="connsiteY6" fmla="*/ 226509 h 467902"/>
                  <a:gd name="connsiteX7" fmla="*/ 123346 w 307864"/>
                  <a:gd name="connsiteY7" fmla="*/ 26 h 4679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7864" h="467902">
                    <a:moveTo>
                      <a:pt x="123346" y="26"/>
                    </a:moveTo>
                    <a:cubicBezTo>
                      <a:pt x="81365" y="2496"/>
                      <a:pt x="7282" y="180648"/>
                      <a:pt x="579" y="241326"/>
                    </a:cubicBezTo>
                    <a:cubicBezTo>
                      <a:pt x="-6124" y="302004"/>
                      <a:pt x="46793" y="341867"/>
                      <a:pt x="83129" y="364092"/>
                    </a:cubicBezTo>
                    <a:cubicBezTo>
                      <a:pt x="119465" y="386317"/>
                      <a:pt x="186846" y="357390"/>
                      <a:pt x="218596" y="374676"/>
                    </a:cubicBezTo>
                    <a:cubicBezTo>
                      <a:pt x="250346" y="391962"/>
                      <a:pt x="258812" y="470984"/>
                      <a:pt x="273629" y="467809"/>
                    </a:cubicBezTo>
                    <a:cubicBezTo>
                      <a:pt x="288446" y="464634"/>
                      <a:pt x="311024" y="395843"/>
                      <a:pt x="307496" y="355626"/>
                    </a:cubicBezTo>
                    <a:cubicBezTo>
                      <a:pt x="303968" y="315409"/>
                      <a:pt x="278568" y="284717"/>
                      <a:pt x="252462" y="226509"/>
                    </a:cubicBezTo>
                    <a:cubicBezTo>
                      <a:pt x="226356" y="168301"/>
                      <a:pt x="165327" y="-2444"/>
                      <a:pt x="123346" y="2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: 図形 1042">
                <a:extLst>
                  <a:ext uri="{FF2B5EF4-FFF2-40B4-BE49-F238E27FC236}">
                    <a16:creationId xmlns:a16="http://schemas.microsoft.com/office/drawing/2014/main" id="{7338C22A-BF8F-46DA-B9ED-9DFD027EF617}"/>
                  </a:ext>
                </a:extLst>
              </p:cNvPr>
              <p:cNvSpPr/>
              <p:nvPr/>
            </p:nvSpPr>
            <p:spPr>
              <a:xfrm>
                <a:off x="7271259" y="6032947"/>
                <a:ext cx="324927" cy="397564"/>
              </a:xfrm>
              <a:custGeom>
                <a:avLst/>
                <a:gdLst>
                  <a:gd name="connsiteX0" fmla="*/ 323341 w 324927"/>
                  <a:gd name="connsiteY0" fmla="*/ 16486 h 397564"/>
                  <a:gd name="connsiteX1" fmla="*/ 82041 w 324927"/>
                  <a:gd name="connsiteY1" fmla="*/ 359386 h 397564"/>
                  <a:gd name="connsiteX2" fmla="*/ 1608 w 324927"/>
                  <a:gd name="connsiteY2" fmla="*/ 372086 h 397564"/>
                  <a:gd name="connsiteX3" fmla="*/ 141308 w 324927"/>
                  <a:gd name="connsiteY3" fmla="*/ 206986 h 397564"/>
                  <a:gd name="connsiteX4" fmla="*/ 183641 w 324927"/>
                  <a:gd name="connsiteY4" fmla="*/ 67286 h 397564"/>
                  <a:gd name="connsiteX5" fmla="*/ 323341 w 324927"/>
                  <a:gd name="connsiteY5" fmla="*/ 16486 h 397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4927" h="397564">
                    <a:moveTo>
                      <a:pt x="323341" y="16486"/>
                    </a:moveTo>
                    <a:cubicBezTo>
                      <a:pt x="306408" y="65169"/>
                      <a:pt x="135663" y="300119"/>
                      <a:pt x="82041" y="359386"/>
                    </a:cubicBezTo>
                    <a:cubicBezTo>
                      <a:pt x="28419" y="418653"/>
                      <a:pt x="-8270" y="397486"/>
                      <a:pt x="1608" y="372086"/>
                    </a:cubicBezTo>
                    <a:cubicBezTo>
                      <a:pt x="11486" y="346686"/>
                      <a:pt x="110969" y="257786"/>
                      <a:pt x="141308" y="206986"/>
                    </a:cubicBezTo>
                    <a:cubicBezTo>
                      <a:pt x="171647" y="156186"/>
                      <a:pt x="150480" y="94803"/>
                      <a:pt x="183641" y="67286"/>
                    </a:cubicBezTo>
                    <a:cubicBezTo>
                      <a:pt x="216802" y="39769"/>
                      <a:pt x="340274" y="-32197"/>
                      <a:pt x="323341" y="1648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: 図形 1043">
                <a:extLst>
                  <a:ext uri="{FF2B5EF4-FFF2-40B4-BE49-F238E27FC236}">
                    <a16:creationId xmlns:a16="http://schemas.microsoft.com/office/drawing/2014/main" id="{D802817B-0353-4091-8E6A-2E2471311B55}"/>
                  </a:ext>
                </a:extLst>
              </p:cNvPr>
              <p:cNvSpPr/>
              <p:nvPr/>
            </p:nvSpPr>
            <p:spPr>
              <a:xfrm>
                <a:off x="6771029" y="6645339"/>
                <a:ext cx="544582" cy="266145"/>
              </a:xfrm>
              <a:custGeom>
                <a:avLst/>
                <a:gdLst>
                  <a:gd name="connsiteX0" fmla="*/ 19238 w 544582"/>
                  <a:gd name="connsiteY0" fmla="*/ 9461 h 266145"/>
                  <a:gd name="connsiteX1" fmla="*/ 374838 w 544582"/>
                  <a:gd name="connsiteY1" fmla="*/ 123761 h 266145"/>
                  <a:gd name="connsiteX2" fmla="*/ 544171 w 544582"/>
                  <a:gd name="connsiteY2" fmla="*/ 81428 h 266145"/>
                  <a:gd name="connsiteX3" fmla="*/ 417171 w 544582"/>
                  <a:gd name="connsiteY3" fmla="*/ 254994 h 266145"/>
                  <a:gd name="connsiteX4" fmla="*/ 252071 w 544582"/>
                  <a:gd name="connsiteY4" fmla="*/ 225361 h 266145"/>
                  <a:gd name="connsiteX5" fmla="*/ 70038 w 544582"/>
                  <a:gd name="connsiteY5" fmla="*/ 34861 h 266145"/>
                  <a:gd name="connsiteX6" fmla="*/ 19238 w 544582"/>
                  <a:gd name="connsiteY6" fmla="*/ 9461 h 266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44582" h="266145">
                    <a:moveTo>
                      <a:pt x="19238" y="9461"/>
                    </a:moveTo>
                    <a:cubicBezTo>
                      <a:pt x="70038" y="24278"/>
                      <a:pt x="287349" y="111767"/>
                      <a:pt x="374838" y="123761"/>
                    </a:cubicBezTo>
                    <a:cubicBezTo>
                      <a:pt x="462327" y="135755"/>
                      <a:pt x="537115" y="59556"/>
                      <a:pt x="544171" y="81428"/>
                    </a:cubicBezTo>
                    <a:cubicBezTo>
                      <a:pt x="551227" y="103300"/>
                      <a:pt x="465854" y="231005"/>
                      <a:pt x="417171" y="254994"/>
                    </a:cubicBezTo>
                    <a:cubicBezTo>
                      <a:pt x="368488" y="278983"/>
                      <a:pt x="309926" y="262050"/>
                      <a:pt x="252071" y="225361"/>
                    </a:cubicBezTo>
                    <a:cubicBezTo>
                      <a:pt x="194216" y="188672"/>
                      <a:pt x="110255" y="76489"/>
                      <a:pt x="70038" y="34861"/>
                    </a:cubicBezTo>
                    <a:cubicBezTo>
                      <a:pt x="29821" y="-6767"/>
                      <a:pt x="-31562" y="-5356"/>
                      <a:pt x="19238" y="9461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: 図形 1044">
                <a:extLst>
                  <a:ext uri="{FF2B5EF4-FFF2-40B4-BE49-F238E27FC236}">
                    <a16:creationId xmlns:a16="http://schemas.microsoft.com/office/drawing/2014/main" id="{E46A2591-B246-4787-A052-655C987C6840}"/>
                  </a:ext>
                </a:extLst>
              </p:cNvPr>
              <p:cNvSpPr/>
              <p:nvPr/>
            </p:nvSpPr>
            <p:spPr>
              <a:xfrm>
                <a:off x="5197079" y="6908577"/>
                <a:ext cx="344082" cy="106486"/>
              </a:xfrm>
              <a:custGeom>
                <a:avLst/>
                <a:gdLst>
                  <a:gd name="connsiteX0" fmla="*/ 340121 w 344082"/>
                  <a:gd name="connsiteY0" fmla="*/ 223 h 106486"/>
                  <a:gd name="connsiteX1" fmla="*/ 3571 w 344082"/>
                  <a:gd name="connsiteY1" fmla="*/ 101823 h 106486"/>
                  <a:gd name="connsiteX2" fmla="*/ 175021 w 344082"/>
                  <a:gd name="connsiteY2" fmla="*/ 76423 h 106486"/>
                  <a:gd name="connsiteX3" fmla="*/ 340121 w 344082"/>
                  <a:gd name="connsiteY3" fmla="*/ 223 h 106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4082" h="106486">
                    <a:moveTo>
                      <a:pt x="340121" y="223"/>
                    </a:moveTo>
                    <a:cubicBezTo>
                      <a:pt x="311546" y="4456"/>
                      <a:pt x="31088" y="89123"/>
                      <a:pt x="3571" y="101823"/>
                    </a:cubicBezTo>
                    <a:cubicBezTo>
                      <a:pt x="-23946" y="114523"/>
                      <a:pt x="114696" y="99706"/>
                      <a:pt x="175021" y="76423"/>
                    </a:cubicBezTo>
                    <a:cubicBezTo>
                      <a:pt x="235346" y="53140"/>
                      <a:pt x="368696" y="-4010"/>
                      <a:pt x="340121" y="2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: 図形 1045">
                <a:extLst>
                  <a:ext uri="{FF2B5EF4-FFF2-40B4-BE49-F238E27FC236}">
                    <a16:creationId xmlns:a16="http://schemas.microsoft.com/office/drawing/2014/main" id="{45943BB4-2FB5-474D-A6B0-114A10D6AC16}"/>
                  </a:ext>
                </a:extLst>
              </p:cNvPr>
              <p:cNvSpPr/>
              <p:nvPr/>
            </p:nvSpPr>
            <p:spPr>
              <a:xfrm>
                <a:off x="6665606" y="4920421"/>
                <a:ext cx="499280" cy="443907"/>
              </a:xfrm>
              <a:custGeom>
                <a:avLst/>
                <a:gdLst>
                  <a:gd name="connsiteX0" fmla="*/ 478144 w 499280"/>
                  <a:gd name="connsiteY0" fmla="*/ 829 h 443907"/>
                  <a:gd name="connsiteX1" fmla="*/ 27294 w 499280"/>
                  <a:gd name="connsiteY1" fmla="*/ 83379 h 443907"/>
                  <a:gd name="connsiteX2" fmla="*/ 71744 w 499280"/>
                  <a:gd name="connsiteY2" fmla="*/ 280229 h 443907"/>
                  <a:gd name="connsiteX3" fmla="*/ 249544 w 499280"/>
                  <a:gd name="connsiteY3" fmla="*/ 369129 h 443907"/>
                  <a:gd name="connsiteX4" fmla="*/ 262244 w 499280"/>
                  <a:gd name="connsiteY4" fmla="*/ 432629 h 443907"/>
                  <a:gd name="connsiteX5" fmla="*/ 408294 w 499280"/>
                  <a:gd name="connsiteY5" fmla="*/ 127829 h 443907"/>
                  <a:gd name="connsiteX6" fmla="*/ 478144 w 499280"/>
                  <a:gd name="connsiteY6" fmla="*/ 829 h 443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99280" h="443907">
                    <a:moveTo>
                      <a:pt x="478144" y="829"/>
                    </a:moveTo>
                    <a:cubicBezTo>
                      <a:pt x="414644" y="-6579"/>
                      <a:pt x="95027" y="36812"/>
                      <a:pt x="27294" y="83379"/>
                    </a:cubicBezTo>
                    <a:cubicBezTo>
                      <a:pt x="-40439" y="129946"/>
                      <a:pt x="34702" y="232604"/>
                      <a:pt x="71744" y="280229"/>
                    </a:cubicBezTo>
                    <a:cubicBezTo>
                      <a:pt x="108786" y="327854"/>
                      <a:pt x="217794" y="343729"/>
                      <a:pt x="249544" y="369129"/>
                    </a:cubicBezTo>
                    <a:cubicBezTo>
                      <a:pt x="281294" y="394529"/>
                      <a:pt x="235786" y="472846"/>
                      <a:pt x="262244" y="432629"/>
                    </a:cubicBezTo>
                    <a:cubicBezTo>
                      <a:pt x="288702" y="392412"/>
                      <a:pt x="371252" y="196621"/>
                      <a:pt x="408294" y="127829"/>
                    </a:cubicBezTo>
                    <a:cubicBezTo>
                      <a:pt x="445336" y="59037"/>
                      <a:pt x="541644" y="8237"/>
                      <a:pt x="478144" y="82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: 図形 1046">
                <a:extLst>
                  <a:ext uri="{FF2B5EF4-FFF2-40B4-BE49-F238E27FC236}">
                    <a16:creationId xmlns:a16="http://schemas.microsoft.com/office/drawing/2014/main" id="{D3744973-7211-480D-B1AC-75AAB75BBAEA}"/>
                  </a:ext>
                </a:extLst>
              </p:cNvPr>
              <p:cNvSpPr/>
              <p:nvPr/>
            </p:nvSpPr>
            <p:spPr>
              <a:xfrm>
                <a:off x="7080162" y="4997634"/>
                <a:ext cx="847828" cy="2866948"/>
              </a:xfrm>
              <a:custGeom>
                <a:avLst/>
                <a:gdLst>
                  <a:gd name="connsiteX0" fmla="*/ 69938 w 847828"/>
                  <a:gd name="connsiteY0" fmla="*/ 406216 h 2866948"/>
                  <a:gd name="connsiteX1" fmla="*/ 482688 w 847828"/>
                  <a:gd name="connsiteY1" fmla="*/ 704666 h 2866948"/>
                  <a:gd name="connsiteX2" fmla="*/ 660488 w 847828"/>
                  <a:gd name="connsiteY2" fmla="*/ 1117416 h 2866948"/>
                  <a:gd name="connsiteX3" fmla="*/ 552538 w 847828"/>
                  <a:gd name="connsiteY3" fmla="*/ 1771466 h 2866948"/>
                  <a:gd name="connsiteX4" fmla="*/ 171538 w 847828"/>
                  <a:gd name="connsiteY4" fmla="*/ 2222316 h 2866948"/>
                  <a:gd name="connsiteX5" fmla="*/ 88 w 847828"/>
                  <a:gd name="connsiteY5" fmla="*/ 2501716 h 2866948"/>
                  <a:gd name="connsiteX6" fmla="*/ 190588 w 847828"/>
                  <a:gd name="connsiteY6" fmla="*/ 2609666 h 2866948"/>
                  <a:gd name="connsiteX7" fmla="*/ 285838 w 847828"/>
                  <a:gd name="connsiteY7" fmla="*/ 2857316 h 2866948"/>
                  <a:gd name="connsiteX8" fmla="*/ 533488 w 847828"/>
                  <a:gd name="connsiteY8" fmla="*/ 2241366 h 2866948"/>
                  <a:gd name="connsiteX9" fmla="*/ 717638 w 847828"/>
                  <a:gd name="connsiteY9" fmla="*/ 1352366 h 2866948"/>
                  <a:gd name="connsiteX10" fmla="*/ 717638 w 847828"/>
                  <a:gd name="connsiteY10" fmla="*/ 558616 h 2866948"/>
                  <a:gd name="connsiteX11" fmla="*/ 825588 w 847828"/>
                  <a:gd name="connsiteY11" fmla="*/ 158566 h 2866948"/>
                  <a:gd name="connsiteX12" fmla="*/ 222338 w 847828"/>
                  <a:gd name="connsiteY12" fmla="*/ 25216 h 2866948"/>
                  <a:gd name="connsiteX13" fmla="*/ 95338 w 847828"/>
                  <a:gd name="connsiteY13" fmla="*/ 25216 h 2866948"/>
                  <a:gd name="connsiteX14" fmla="*/ 266788 w 847828"/>
                  <a:gd name="connsiteY14" fmla="*/ 285566 h 2866948"/>
                  <a:gd name="connsiteX15" fmla="*/ 69938 w 847828"/>
                  <a:gd name="connsiteY15" fmla="*/ 406216 h 2866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47828" h="2866948">
                    <a:moveTo>
                      <a:pt x="69938" y="406216"/>
                    </a:moveTo>
                    <a:cubicBezTo>
                      <a:pt x="105921" y="476066"/>
                      <a:pt x="384263" y="586133"/>
                      <a:pt x="482688" y="704666"/>
                    </a:cubicBezTo>
                    <a:cubicBezTo>
                      <a:pt x="581113" y="823199"/>
                      <a:pt x="648846" y="939616"/>
                      <a:pt x="660488" y="1117416"/>
                    </a:cubicBezTo>
                    <a:cubicBezTo>
                      <a:pt x="672130" y="1295216"/>
                      <a:pt x="634030" y="1587316"/>
                      <a:pt x="552538" y="1771466"/>
                    </a:cubicBezTo>
                    <a:cubicBezTo>
                      <a:pt x="471046" y="1955616"/>
                      <a:pt x="263613" y="2100608"/>
                      <a:pt x="171538" y="2222316"/>
                    </a:cubicBezTo>
                    <a:cubicBezTo>
                      <a:pt x="79463" y="2344024"/>
                      <a:pt x="-3087" y="2437158"/>
                      <a:pt x="88" y="2501716"/>
                    </a:cubicBezTo>
                    <a:cubicBezTo>
                      <a:pt x="3263" y="2566274"/>
                      <a:pt x="142963" y="2550399"/>
                      <a:pt x="190588" y="2609666"/>
                    </a:cubicBezTo>
                    <a:cubicBezTo>
                      <a:pt x="238213" y="2668933"/>
                      <a:pt x="228688" y="2918699"/>
                      <a:pt x="285838" y="2857316"/>
                    </a:cubicBezTo>
                    <a:cubicBezTo>
                      <a:pt x="342988" y="2795933"/>
                      <a:pt x="461521" y="2492191"/>
                      <a:pt x="533488" y="2241366"/>
                    </a:cubicBezTo>
                    <a:cubicBezTo>
                      <a:pt x="605455" y="1990541"/>
                      <a:pt x="686946" y="1632824"/>
                      <a:pt x="717638" y="1352366"/>
                    </a:cubicBezTo>
                    <a:cubicBezTo>
                      <a:pt x="748330" y="1071908"/>
                      <a:pt x="699646" y="757583"/>
                      <a:pt x="717638" y="558616"/>
                    </a:cubicBezTo>
                    <a:cubicBezTo>
                      <a:pt x="735630" y="359649"/>
                      <a:pt x="908138" y="247466"/>
                      <a:pt x="825588" y="158566"/>
                    </a:cubicBezTo>
                    <a:cubicBezTo>
                      <a:pt x="743038" y="69666"/>
                      <a:pt x="344046" y="47441"/>
                      <a:pt x="222338" y="25216"/>
                    </a:cubicBezTo>
                    <a:cubicBezTo>
                      <a:pt x="100630" y="2991"/>
                      <a:pt x="87930" y="-18176"/>
                      <a:pt x="95338" y="25216"/>
                    </a:cubicBezTo>
                    <a:cubicBezTo>
                      <a:pt x="102746" y="68608"/>
                      <a:pt x="267846" y="221008"/>
                      <a:pt x="266788" y="285566"/>
                    </a:cubicBezTo>
                    <a:cubicBezTo>
                      <a:pt x="265730" y="350124"/>
                      <a:pt x="33955" y="336366"/>
                      <a:pt x="69938" y="406216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: 図形 1047">
                <a:extLst>
                  <a:ext uri="{FF2B5EF4-FFF2-40B4-BE49-F238E27FC236}">
                    <a16:creationId xmlns:a16="http://schemas.microsoft.com/office/drawing/2014/main" id="{CCCB3777-1832-40CE-9930-87639685C812}"/>
                  </a:ext>
                </a:extLst>
              </p:cNvPr>
              <p:cNvSpPr/>
              <p:nvPr/>
            </p:nvSpPr>
            <p:spPr>
              <a:xfrm>
                <a:off x="4330580" y="5050741"/>
                <a:ext cx="640764" cy="345683"/>
              </a:xfrm>
              <a:custGeom>
                <a:avLst/>
                <a:gdLst>
                  <a:gd name="connsiteX0" fmla="*/ 635120 w 640764"/>
                  <a:gd name="connsiteY0" fmla="*/ 1742 h 345683"/>
                  <a:gd name="connsiteX1" fmla="*/ 287987 w 640764"/>
                  <a:gd name="connsiteY1" fmla="*/ 183776 h 345683"/>
                  <a:gd name="connsiteX2" fmla="*/ 42453 w 640764"/>
                  <a:gd name="connsiteY2" fmla="*/ 281142 h 345683"/>
                  <a:gd name="connsiteX3" fmla="*/ 10703 w 640764"/>
                  <a:gd name="connsiteY3" fmla="*/ 344642 h 345683"/>
                  <a:gd name="connsiteX4" fmla="*/ 158870 w 640764"/>
                  <a:gd name="connsiteY4" fmla="*/ 230342 h 345683"/>
                  <a:gd name="connsiteX5" fmla="*/ 478487 w 640764"/>
                  <a:gd name="connsiteY5" fmla="*/ 99109 h 345683"/>
                  <a:gd name="connsiteX6" fmla="*/ 635120 w 640764"/>
                  <a:gd name="connsiteY6" fmla="*/ 1742 h 345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40764" h="345683">
                    <a:moveTo>
                      <a:pt x="635120" y="1742"/>
                    </a:moveTo>
                    <a:cubicBezTo>
                      <a:pt x="603370" y="15853"/>
                      <a:pt x="386765" y="137209"/>
                      <a:pt x="287987" y="183776"/>
                    </a:cubicBezTo>
                    <a:cubicBezTo>
                      <a:pt x="189209" y="230343"/>
                      <a:pt x="88667" y="254331"/>
                      <a:pt x="42453" y="281142"/>
                    </a:cubicBezTo>
                    <a:cubicBezTo>
                      <a:pt x="-3761" y="307953"/>
                      <a:pt x="-8700" y="353109"/>
                      <a:pt x="10703" y="344642"/>
                    </a:cubicBezTo>
                    <a:cubicBezTo>
                      <a:pt x="30106" y="336175"/>
                      <a:pt x="80906" y="271264"/>
                      <a:pt x="158870" y="230342"/>
                    </a:cubicBezTo>
                    <a:cubicBezTo>
                      <a:pt x="236834" y="189420"/>
                      <a:pt x="399112" y="135445"/>
                      <a:pt x="478487" y="99109"/>
                    </a:cubicBezTo>
                    <a:cubicBezTo>
                      <a:pt x="557862" y="62773"/>
                      <a:pt x="666870" y="-12369"/>
                      <a:pt x="635120" y="17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: 図形 1048">
                <a:extLst>
                  <a:ext uri="{FF2B5EF4-FFF2-40B4-BE49-F238E27FC236}">
                    <a16:creationId xmlns:a16="http://schemas.microsoft.com/office/drawing/2014/main" id="{66AA76DF-6EF8-4919-ACD9-C790273C9224}"/>
                  </a:ext>
                </a:extLst>
              </p:cNvPr>
              <p:cNvSpPr/>
              <p:nvPr/>
            </p:nvSpPr>
            <p:spPr>
              <a:xfrm>
                <a:off x="4202225" y="5344925"/>
                <a:ext cx="151799" cy="1108892"/>
              </a:xfrm>
              <a:custGeom>
                <a:avLst/>
                <a:gdLst>
                  <a:gd name="connsiteX0" fmla="*/ 5708 w 151799"/>
                  <a:gd name="connsiteY0" fmla="*/ 10242 h 1108892"/>
                  <a:gd name="connsiteX1" fmla="*/ 113658 w 151799"/>
                  <a:gd name="connsiteY1" fmla="*/ 359492 h 1108892"/>
                  <a:gd name="connsiteX2" fmla="*/ 111542 w 151799"/>
                  <a:gd name="connsiteY2" fmla="*/ 657942 h 1108892"/>
                  <a:gd name="connsiteX3" fmla="*/ 136942 w 151799"/>
                  <a:gd name="connsiteY3" fmla="*/ 962742 h 1108892"/>
                  <a:gd name="connsiteX4" fmla="*/ 122125 w 151799"/>
                  <a:gd name="connsiteY4" fmla="*/ 1106675 h 1108892"/>
                  <a:gd name="connsiteX5" fmla="*/ 128475 w 151799"/>
                  <a:gd name="connsiteY5" fmla="*/ 1019892 h 1108892"/>
                  <a:gd name="connsiteX6" fmla="*/ 151758 w 151799"/>
                  <a:gd name="connsiteY6" fmla="*/ 647358 h 1108892"/>
                  <a:gd name="connsiteX7" fmla="*/ 132708 w 151799"/>
                  <a:gd name="connsiteY7" fmla="*/ 378542 h 1108892"/>
                  <a:gd name="connsiteX8" fmla="*/ 84025 w 151799"/>
                  <a:gd name="connsiteY8" fmla="*/ 253658 h 1108892"/>
                  <a:gd name="connsiteX9" fmla="*/ 22642 w 151799"/>
                  <a:gd name="connsiteY9" fmla="*/ 105492 h 1108892"/>
                  <a:gd name="connsiteX10" fmla="*/ 5708 w 151799"/>
                  <a:gd name="connsiteY10" fmla="*/ 10242 h 11088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1799" h="1108892">
                    <a:moveTo>
                      <a:pt x="5708" y="10242"/>
                    </a:moveTo>
                    <a:cubicBezTo>
                      <a:pt x="20877" y="52575"/>
                      <a:pt x="96019" y="251542"/>
                      <a:pt x="113658" y="359492"/>
                    </a:cubicBezTo>
                    <a:cubicBezTo>
                      <a:pt x="131297" y="467442"/>
                      <a:pt x="107661" y="557400"/>
                      <a:pt x="111542" y="657942"/>
                    </a:cubicBezTo>
                    <a:cubicBezTo>
                      <a:pt x="115423" y="758484"/>
                      <a:pt x="135178" y="887953"/>
                      <a:pt x="136942" y="962742"/>
                    </a:cubicBezTo>
                    <a:cubicBezTo>
                      <a:pt x="138706" y="1037531"/>
                      <a:pt x="123536" y="1097150"/>
                      <a:pt x="122125" y="1106675"/>
                    </a:cubicBezTo>
                    <a:cubicBezTo>
                      <a:pt x="120714" y="1116200"/>
                      <a:pt x="123536" y="1096445"/>
                      <a:pt x="128475" y="1019892"/>
                    </a:cubicBezTo>
                    <a:cubicBezTo>
                      <a:pt x="133414" y="943339"/>
                      <a:pt x="151053" y="754250"/>
                      <a:pt x="151758" y="647358"/>
                    </a:cubicBezTo>
                    <a:cubicBezTo>
                      <a:pt x="152464" y="540466"/>
                      <a:pt x="143997" y="444159"/>
                      <a:pt x="132708" y="378542"/>
                    </a:cubicBezTo>
                    <a:cubicBezTo>
                      <a:pt x="121419" y="312925"/>
                      <a:pt x="84025" y="253658"/>
                      <a:pt x="84025" y="253658"/>
                    </a:cubicBezTo>
                    <a:cubicBezTo>
                      <a:pt x="65681" y="208150"/>
                      <a:pt x="36400" y="142886"/>
                      <a:pt x="22642" y="105492"/>
                    </a:cubicBezTo>
                    <a:cubicBezTo>
                      <a:pt x="8884" y="68098"/>
                      <a:pt x="-9461" y="-32091"/>
                      <a:pt x="5708" y="102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: 図形 1049">
                <a:extLst>
                  <a:ext uri="{FF2B5EF4-FFF2-40B4-BE49-F238E27FC236}">
                    <a16:creationId xmlns:a16="http://schemas.microsoft.com/office/drawing/2014/main" id="{23EBD62C-F81B-42D0-931B-0570209574F4}"/>
                  </a:ext>
                </a:extLst>
              </p:cNvPr>
              <p:cNvSpPr/>
              <p:nvPr/>
            </p:nvSpPr>
            <p:spPr>
              <a:xfrm>
                <a:off x="4085523" y="5355149"/>
                <a:ext cx="270623" cy="1165174"/>
              </a:xfrm>
              <a:custGeom>
                <a:avLst/>
                <a:gdLst>
                  <a:gd name="connsiteX0" fmla="*/ 8110 w 270623"/>
                  <a:gd name="connsiteY0" fmla="*/ 18 h 1165174"/>
                  <a:gd name="connsiteX1" fmla="*/ 14460 w 270623"/>
                  <a:gd name="connsiteY1" fmla="*/ 122784 h 1165174"/>
                  <a:gd name="connsiteX2" fmla="*/ 164744 w 270623"/>
                  <a:gd name="connsiteY2" fmla="*/ 544001 h 1165174"/>
                  <a:gd name="connsiteX3" fmla="*/ 183794 w 270623"/>
                  <a:gd name="connsiteY3" fmla="*/ 867851 h 1165174"/>
                  <a:gd name="connsiteX4" fmla="*/ 200727 w 270623"/>
                  <a:gd name="connsiteY4" fmla="*/ 1107034 h 1165174"/>
                  <a:gd name="connsiteX5" fmla="*/ 270577 w 270623"/>
                  <a:gd name="connsiteY5" fmla="*/ 1164184 h 1165174"/>
                  <a:gd name="connsiteX6" fmla="*/ 211310 w 270623"/>
                  <a:gd name="connsiteY6" fmla="*/ 1077401 h 1165174"/>
                  <a:gd name="connsiteX7" fmla="*/ 196494 w 270623"/>
                  <a:gd name="connsiteY7" fmla="*/ 806468 h 1165174"/>
                  <a:gd name="connsiteX8" fmla="*/ 149927 w 270623"/>
                  <a:gd name="connsiteY8" fmla="*/ 505901 h 1165174"/>
                  <a:gd name="connsiteX9" fmla="*/ 88544 w 270623"/>
                  <a:gd name="connsiteY9" fmla="*/ 243434 h 1165174"/>
                  <a:gd name="connsiteX10" fmla="*/ 33510 w 270623"/>
                  <a:gd name="connsiteY10" fmla="*/ 114318 h 1165174"/>
                  <a:gd name="connsiteX11" fmla="*/ 8110 w 270623"/>
                  <a:gd name="connsiteY11" fmla="*/ 18 h 116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70623" h="1165174">
                    <a:moveTo>
                      <a:pt x="8110" y="18"/>
                    </a:moveTo>
                    <a:cubicBezTo>
                      <a:pt x="4935" y="1429"/>
                      <a:pt x="-11646" y="32120"/>
                      <a:pt x="14460" y="122784"/>
                    </a:cubicBezTo>
                    <a:cubicBezTo>
                      <a:pt x="40566" y="213448"/>
                      <a:pt x="136522" y="419823"/>
                      <a:pt x="164744" y="544001"/>
                    </a:cubicBezTo>
                    <a:cubicBezTo>
                      <a:pt x="192966" y="668179"/>
                      <a:pt x="177797" y="774012"/>
                      <a:pt x="183794" y="867851"/>
                    </a:cubicBezTo>
                    <a:cubicBezTo>
                      <a:pt x="189791" y="961690"/>
                      <a:pt x="186263" y="1057645"/>
                      <a:pt x="200727" y="1107034"/>
                    </a:cubicBezTo>
                    <a:cubicBezTo>
                      <a:pt x="215191" y="1156423"/>
                      <a:pt x="268813" y="1169123"/>
                      <a:pt x="270577" y="1164184"/>
                    </a:cubicBezTo>
                    <a:cubicBezTo>
                      <a:pt x="272341" y="1159245"/>
                      <a:pt x="223657" y="1137020"/>
                      <a:pt x="211310" y="1077401"/>
                    </a:cubicBezTo>
                    <a:cubicBezTo>
                      <a:pt x="198963" y="1017782"/>
                      <a:pt x="206724" y="901718"/>
                      <a:pt x="196494" y="806468"/>
                    </a:cubicBezTo>
                    <a:cubicBezTo>
                      <a:pt x="186264" y="711218"/>
                      <a:pt x="167919" y="599740"/>
                      <a:pt x="149927" y="505901"/>
                    </a:cubicBezTo>
                    <a:cubicBezTo>
                      <a:pt x="131935" y="412062"/>
                      <a:pt x="107947" y="308698"/>
                      <a:pt x="88544" y="243434"/>
                    </a:cubicBezTo>
                    <a:cubicBezTo>
                      <a:pt x="69141" y="178170"/>
                      <a:pt x="46916" y="152065"/>
                      <a:pt x="33510" y="114318"/>
                    </a:cubicBezTo>
                    <a:cubicBezTo>
                      <a:pt x="20104" y="76571"/>
                      <a:pt x="11285" y="-1393"/>
                      <a:pt x="8110" y="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: 図形 1050">
                <a:extLst>
                  <a:ext uri="{FF2B5EF4-FFF2-40B4-BE49-F238E27FC236}">
                    <a16:creationId xmlns:a16="http://schemas.microsoft.com/office/drawing/2014/main" id="{8D615EE2-6ADC-4C8A-B7F4-B6A565ED6ED9}"/>
                  </a:ext>
                </a:extLst>
              </p:cNvPr>
              <p:cNvSpPr/>
              <p:nvPr/>
            </p:nvSpPr>
            <p:spPr>
              <a:xfrm>
                <a:off x="4832262" y="5920435"/>
                <a:ext cx="779191" cy="331899"/>
              </a:xfrm>
              <a:custGeom>
                <a:avLst/>
                <a:gdLst>
                  <a:gd name="connsiteX0" fmla="*/ 758913 w 779191"/>
                  <a:gd name="connsiteY0" fmla="*/ 13640 h 331899"/>
                  <a:gd name="connsiteX1" fmla="*/ 660488 w 779191"/>
                  <a:gd name="connsiteY1" fmla="*/ 10465 h 331899"/>
                  <a:gd name="connsiteX2" fmla="*/ 285838 w 779191"/>
                  <a:gd name="connsiteY2" fmla="*/ 127940 h 331899"/>
                  <a:gd name="connsiteX3" fmla="*/ 158838 w 779191"/>
                  <a:gd name="connsiteY3" fmla="*/ 258115 h 331899"/>
                  <a:gd name="connsiteX4" fmla="*/ 104863 w 779191"/>
                  <a:gd name="connsiteY4" fmla="*/ 331140 h 331899"/>
                  <a:gd name="connsiteX5" fmla="*/ 28663 w 779191"/>
                  <a:gd name="connsiteY5" fmla="*/ 289865 h 331899"/>
                  <a:gd name="connsiteX6" fmla="*/ 88 w 779191"/>
                  <a:gd name="connsiteY6" fmla="*/ 191440 h 331899"/>
                  <a:gd name="connsiteX7" fmla="*/ 25488 w 779191"/>
                  <a:gd name="connsiteY7" fmla="*/ 108890 h 331899"/>
                  <a:gd name="connsiteX8" fmla="*/ 149313 w 779191"/>
                  <a:gd name="connsiteY8" fmla="*/ 124765 h 331899"/>
                  <a:gd name="connsiteX9" fmla="*/ 311238 w 779191"/>
                  <a:gd name="connsiteY9" fmla="*/ 80315 h 331899"/>
                  <a:gd name="connsiteX10" fmla="*/ 758913 w 779191"/>
                  <a:gd name="connsiteY10" fmla="*/ 13640 h 331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79191" h="331899">
                    <a:moveTo>
                      <a:pt x="758913" y="13640"/>
                    </a:moveTo>
                    <a:cubicBezTo>
                      <a:pt x="817121" y="1998"/>
                      <a:pt x="739334" y="-8585"/>
                      <a:pt x="660488" y="10465"/>
                    </a:cubicBezTo>
                    <a:cubicBezTo>
                      <a:pt x="581642" y="29515"/>
                      <a:pt x="369446" y="86665"/>
                      <a:pt x="285838" y="127940"/>
                    </a:cubicBezTo>
                    <a:cubicBezTo>
                      <a:pt x="202230" y="169215"/>
                      <a:pt x="189000" y="224248"/>
                      <a:pt x="158838" y="258115"/>
                    </a:cubicBezTo>
                    <a:cubicBezTo>
                      <a:pt x="128675" y="291982"/>
                      <a:pt x="126559" y="325848"/>
                      <a:pt x="104863" y="331140"/>
                    </a:cubicBezTo>
                    <a:cubicBezTo>
                      <a:pt x="83167" y="336432"/>
                      <a:pt x="46125" y="313148"/>
                      <a:pt x="28663" y="289865"/>
                    </a:cubicBezTo>
                    <a:cubicBezTo>
                      <a:pt x="11200" y="266582"/>
                      <a:pt x="617" y="221603"/>
                      <a:pt x="88" y="191440"/>
                    </a:cubicBezTo>
                    <a:cubicBezTo>
                      <a:pt x="-441" y="161278"/>
                      <a:pt x="617" y="120002"/>
                      <a:pt x="25488" y="108890"/>
                    </a:cubicBezTo>
                    <a:cubicBezTo>
                      <a:pt x="50359" y="97778"/>
                      <a:pt x="101688" y="129527"/>
                      <a:pt x="149313" y="124765"/>
                    </a:cubicBezTo>
                    <a:cubicBezTo>
                      <a:pt x="196938" y="120003"/>
                      <a:pt x="215459" y="101482"/>
                      <a:pt x="311238" y="80315"/>
                    </a:cubicBezTo>
                    <a:cubicBezTo>
                      <a:pt x="407017" y="59148"/>
                      <a:pt x="700705" y="25282"/>
                      <a:pt x="758913" y="13640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: 図形 1051">
                <a:extLst>
                  <a:ext uri="{FF2B5EF4-FFF2-40B4-BE49-F238E27FC236}">
                    <a16:creationId xmlns:a16="http://schemas.microsoft.com/office/drawing/2014/main" id="{5EA8DBEA-E922-4D46-8D76-EB1197B33B2F}"/>
                  </a:ext>
                </a:extLst>
              </p:cNvPr>
              <p:cNvSpPr/>
              <p:nvPr/>
            </p:nvSpPr>
            <p:spPr>
              <a:xfrm>
                <a:off x="6120290" y="8027974"/>
                <a:ext cx="347256" cy="83085"/>
              </a:xfrm>
              <a:custGeom>
                <a:avLst/>
                <a:gdLst>
                  <a:gd name="connsiteX0" fmla="*/ 18573 w 347256"/>
                  <a:gd name="connsiteY0" fmla="*/ 82564 h 83085"/>
                  <a:gd name="connsiteX1" fmla="*/ 253523 w 347256"/>
                  <a:gd name="connsiteY1" fmla="*/ 53989 h 83085"/>
                  <a:gd name="connsiteX2" fmla="*/ 345598 w 347256"/>
                  <a:gd name="connsiteY2" fmla="*/ 4776 h 83085"/>
                  <a:gd name="connsiteX3" fmla="*/ 185260 w 347256"/>
                  <a:gd name="connsiteY3" fmla="*/ 4776 h 83085"/>
                  <a:gd name="connsiteX4" fmla="*/ 34448 w 347256"/>
                  <a:gd name="connsiteY4" fmla="*/ 30176 h 83085"/>
                  <a:gd name="connsiteX5" fmla="*/ 18573 w 347256"/>
                  <a:gd name="connsiteY5" fmla="*/ 82564 h 83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7256" h="83085">
                    <a:moveTo>
                      <a:pt x="18573" y="82564"/>
                    </a:moveTo>
                    <a:cubicBezTo>
                      <a:pt x="55086" y="86533"/>
                      <a:pt x="199019" y="66954"/>
                      <a:pt x="253523" y="53989"/>
                    </a:cubicBezTo>
                    <a:cubicBezTo>
                      <a:pt x="308027" y="41024"/>
                      <a:pt x="356975" y="12978"/>
                      <a:pt x="345598" y="4776"/>
                    </a:cubicBezTo>
                    <a:cubicBezTo>
                      <a:pt x="334221" y="-3426"/>
                      <a:pt x="237118" y="543"/>
                      <a:pt x="185260" y="4776"/>
                    </a:cubicBezTo>
                    <a:cubicBezTo>
                      <a:pt x="133402" y="9009"/>
                      <a:pt x="63023" y="21445"/>
                      <a:pt x="34448" y="30176"/>
                    </a:cubicBezTo>
                    <a:cubicBezTo>
                      <a:pt x="5873" y="38907"/>
                      <a:pt x="-17940" y="78595"/>
                      <a:pt x="18573" y="8256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: 図形 1052">
                <a:extLst>
                  <a:ext uri="{FF2B5EF4-FFF2-40B4-BE49-F238E27FC236}">
                    <a16:creationId xmlns:a16="http://schemas.microsoft.com/office/drawing/2014/main" id="{B7FD9434-6CF8-4FEB-AE15-7D34CAA51268}"/>
                  </a:ext>
                </a:extLst>
              </p:cNvPr>
              <p:cNvSpPr/>
              <p:nvPr/>
            </p:nvSpPr>
            <p:spPr>
              <a:xfrm>
                <a:off x="3936859" y="4908538"/>
                <a:ext cx="1169324" cy="537147"/>
              </a:xfrm>
              <a:custGeom>
                <a:avLst/>
                <a:gdLst>
                  <a:gd name="connsiteX0" fmla="*/ 3316 w 1169324"/>
                  <a:gd name="connsiteY0" fmla="*/ 535000 h 537147"/>
                  <a:gd name="connsiteX1" fmla="*/ 284304 w 1169324"/>
                  <a:gd name="connsiteY1" fmla="*/ 369900 h 537147"/>
                  <a:gd name="connsiteX2" fmla="*/ 717691 w 1169324"/>
                  <a:gd name="connsiteY2" fmla="*/ 180987 h 537147"/>
                  <a:gd name="connsiteX3" fmla="*/ 1109804 w 1169324"/>
                  <a:gd name="connsiteY3" fmla="*/ 107962 h 537147"/>
                  <a:gd name="connsiteX4" fmla="*/ 1159016 w 1169324"/>
                  <a:gd name="connsiteY4" fmla="*/ 65100 h 537147"/>
                  <a:gd name="connsiteX5" fmla="*/ 1157429 w 1169324"/>
                  <a:gd name="connsiteY5" fmla="*/ 12 h 537147"/>
                  <a:gd name="connsiteX6" fmla="*/ 1139966 w 1169324"/>
                  <a:gd name="connsiteY6" fmla="*/ 60337 h 537147"/>
                  <a:gd name="connsiteX7" fmla="*/ 822466 w 1169324"/>
                  <a:gd name="connsiteY7" fmla="*/ 141300 h 537147"/>
                  <a:gd name="connsiteX8" fmla="*/ 470041 w 1169324"/>
                  <a:gd name="connsiteY8" fmla="*/ 249250 h 537147"/>
                  <a:gd name="connsiteX9" fmla="*/ 3316 w 1169324"/>
                  <a:gd name="connsiteY9" fmla="*/ 535000 h 537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9324" h="537147">
                    <a:moveTo>
                      <a:pt x="3316" y="535000"/>
                    </a:moveTo>
                    <a:cubicBezTo>
                      <a:pt x="-27640" y="555108"/>
                      <a:pt x="165242" y="428902"/>
                      <a:pt x="284304" y="369900"/>
                    </a:cubicBezTo>
                    <a:cubicBezTo>
                      <a:pt x="403367" y="310898"/>
                      <a:pt x="580108" y="224643"/>
                      <a:pt x="717691" y="180987"/>
                    </a:cubicBezTo>
                    <a:cubicBezTo>
                      <a:pt x="855274" y="137331"/>
                      <a:pt x="1036250" y="127276"/>
                      <a:pt x="1109804" y="107962"/>
                    </a:cubicBezTo>
                    <a:cubicBezTo>
                      <a:pt x="1183358" y="88648"/>
                      <a:pt x="1151079" y="83092"/>
                      <a:pt x="1159016" y="65100"/>
                    </a:cubicBezTo>
                    <a:cubicBezTo>
                      <a:pt x="1166954" y="47108"/>
                      <a:pt x="1160604" y="806"/>
                      <a:pt x="1157429" y="12"/>
                    </a:cubicBezTo>
                    <a:cubicBezTo>
                      <a:pt x="1154254" y="-782"/>
                      <a:pt x="1195793" y="36789"/>
                      <a:pt x="1139966" y="60337"/>
                    </a:cubicBezTo>
                    <a:cubicBezTo>
                      <a:pt x="1084139" y="83885"/>
                      <a:pt x="934120" y="109814"/>
                      <a:pt x="822466" y="141300"/>
                    </a:cubicBezTo>
                    <a:cubicBezTo>
                      <a:pt x="710812" y="172785"/>
                      <a:pt x="607889" y="185486"/>
                      <a:pt x="470041" y="249250"/>
                    </a:cubicBezTo>
                    <a:cubicBezTo>
                      <a:pt x="332193" y="313014"/>
                      <a:pt x="34272" y="514892"/>
                      <a:pt x="3316" y="5350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: 図形 1053">
                <a:extLst>
                  <a:ext uri="{FF2B5EF4-FFF2-40B4-BE49-F238E27FC236}">
                    <a16:creationId xmlns:a16="http://schemas.microsoft.com/office/drawing/2014/main" id="{CDFD8FBB-831A-450C-AE8D-06D98F0AD972}"/>
                  </a:ext>
                </a:extLst>
              </p:cNvPr>
              <p:cNvSpPr/>
              <p:nvPr/>
            </p:nvSpPr>
            <p:spPr>
              <a:xfrm>
                <a:off x="5075767" y="4587877"/>
                <a:ext cx="1575770" cy="310090"/>
              </a:xfrm>
              <a:custGeom>
                <a:avLst/>
                <a:gdLst>
                  <a:gd name="connsiteX0" fmla="*/ 0 w 1575770"/>
                  <a:gd name="connsiteY0" fmla="*/ 310090 h 310090"/>
                  <a:gd name="connsiteX1" fmla="*/ 429683 w 1575770"/>
                  <a:gd name="connsiteY1" fmla="*/ 278340 h 310090"/>
                  <a:gd name="connsiteX2" fmla="*/ 1371600 w 1575770"/>
                  <a:gd name="connsiteY2" fmla="*/ 238123 h 310090"/>
                  <a:gd name="connsiteX3" fmla="*/ 1363133 w 1575770"/>
                  <a:gd name="connsiteY3" fmla="*/ 221190 h 310090"/>
                  <a:gd name="connsiteX4" fmla="*/ 1483783 w 1575770"/>
                  <a:gd name="connsiteY4" fmla="*/ 185206 h 310090"/>
                  <a:gd name="connsiteX5" fmla="*/ 1540933 w 1575770"/>
                  <a:gd name="connsiteY5" fmla="*/ 102656 h 310090"/>
                  <a:gd name="connsiteX6" fmla="*/ 1572683 w 1575770"/>
                  <a:gd name="connsiteY6" fmla="*/ 1056 h 310090"/>
                  <a:gd name="connsiteX7" fmla="*/ 1464733 w 1575770"/>
                  <a:gd name="connsiteY7" fmla="*/ 170390 h 310090"/>
                  <a:gd name="connsiteX8" fmla="*/ 1214966 w 1575770"/>
                  <a:gd name="connsiteY8" fmla="*/ 212723 h 310090"/>
                  <a:gd name="connsiteX9" fmla="*/ 0 w 1575770"/>
                  <a:gd name="connsiteY9" fmla="*/ 310090 h 310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75770" h="310090">
                    <a:moveTo>
                      <a:pt x="0" y="310090"/>
                    </a:moveTo>
                    <a:cubicBezTo>
                      <a:pt x="100541" y="300212"/>
                      <a:pt x="429683" y="278340"/>
                      <a:pt x="429683" y="278340"/>
                    </a:cubicBezTo>
                    <a:lnTo>
                      <a:pt x="1371600" y="238123"/>
                    </a:lnTo>
                    <a:cubicBezTo>
                      <a:pt x="1527175" y="228598"/>
                      <a:pt x="1344436" y="230009"/>
                      <a:pt x="1363133" y="221190"/>
                    </a:cubicBezTo>
                    <a:cubicBezTo>
                      <a:pt x="1381830" y="212371"/>
                      <a:pt x="1454150" y="204962"/>
                      <a:pt x="1483783" y="185206"/>
                    </a:cubicBezTo>
                    <a:cubicBezTo>
                      <a:pt x="1513416" y="165450"/>
                      <a:pt x="1526116" y="133348"/>
                      <a:pt x="1540933" y="102656"/>
                    </a:cubicBezTo>
                    <a:cubicBezTo>
                      <a:pt x="1555750" y="71964"/>
                      <a:pt x="1585383" y="-10233"/>
                      <a:pt x="1572683" y="1056"/>
                    </a:cubicBezTo>
                    <a:cubicBezTo>
                      <a:pt x="1559983" y="12345"/>
                      <a:pt x="1524353" y="135112"/>
                      <a:pt x="1464733" y="170390"/>
                    </a:cubicBezTo>
                    <a:cubicBezTo>
                      <a:pt x="1405114" y="205668"/>
                      <a:pt x="1459088" y="191556"/>
                      <a:pt x="1214966" y="212723"/>
                    </a:cubicBezTo>
                    <a:lnTo>
                      <a:pt x="0" y="31009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: 図形 1054">
                <a:extLst>
                  <a:ext uri="{FF2B5EF4-FFF2-40B4-BE49-F238E27FC236}">
                    <a16:creationId xmlns:a16="http://schemas.microsoft.com/office/drawing/2014/main" id="{411A1210-CF5E-4F97-9C60-9BD91A22D816}"/>
                  </a:ext>
                </a:extLst>
              </p:cNvPr>
              <p:cNvSpPr/>
              <p:nvPr/>
            </p:nvSpPr>
            <p:spPr>
              <a:xfrm>
                <a:off x="5046094" y="4333283"/>
                <a:ext cx="1629669" cy="278120"/>
              </a:xfrm>
              <a:custGeom>
                <a:avLst/>
                <a:gdLst>
                  <a:gd name="connsiteX0" fmla="*/ 39 w 1629669"/>
                  <a:gd name="connsiteY0" fmla="*/ 79967 h 278120"/>
                  <a:gd name="connsiteX1" fmla="*/ 1350473 w 1629669"/>
                  <a:gd name="connsiteY1" fmla="*/ 5884 h 278120"/>
                  <a:gd name="connsiteX2" fmla="*/ 1608706 w 1629669"/>
                  <a:gd name="connsiteY2" fmla="*/ 268350 h 278120"/>
                  <a:gd name="connsiteX3" fmla="*/ 1610823 w 1629669"/>
                  <a:gd name="connsiteY3" fmla="*/ 211200 h 278120"/>
                  <a:gd name="connsiteX4" fmla="*/ 1581189 w 1629669"/>
                  <a:gd name="connsiteY4" fmla="*/ 107484 h 278120"/>
                  <a:gd name="connsiteX5" fmla="*/ 1306023 w 1629669"/>
                  <a:gd name="connsiteY5" fmla="*/ 12234 h 278120"/>
                  <a:gd name="connsiteX6" fmla="*/ 39 w 1629669"/>
                  <a:gd name="connsiteY6" fmla="*/ 79967 h 278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29669" h="278120">
                    <a:moveTo>
                      <a:pt x="39" y="79967"/>
                    </a:moveTo>
                    <a:cubicBezTo>
                      <a:pt x="7447" y="78909"/>
                      <a:pt x="1082362" y="-25513"/>
                      <a:pt x="1350473" y="5884"/>
                    </a:cubicBezTo>
                    <a:cubicBezTo>
                      <a:pt x="1618584" y="37281"/>
                      <a:pt x="1565314" y="234131"/>
                      <a:pt x="1608706" y="268350"/>
                    </a:cubicBezTo>
                    <a:cubicBezTo>
                      <a:pt x="1652098" y="302569"/>
                      <a:pt x="1615409" y="238011"/>
                      <a:pt x="1610823" y="211200"/>
                    </a:cubicBezTo>
                    <a:cubicBezTo>
                      <a:pt x="1606237" y="184389"/>
                      <a:pt x="1631989" y="140645"/>
                      <a:pt x="1581189" y="107484"/>
                    </a:cubicBezTo>
                    <a:cubicBezTo>
                      <a:pt x="1530389" y="74323"/>
                      <a:pt x="1572017" y="15762"/>
                      <a:pt x="1306023" y="12234"/>
                    </a:cubicBezTo>
                    <a:cubicBezTo>
                      <a:pt x="1040029" y="8706"/>
                      <a:pt x="-7369" y="81025"/>
                      <a:pt x="39" y="799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: 図形 1055">
                <a:extLst>
                  <a:ext uri="{FF2B5EF4-FFF2-40B4-BE49-F238E27FC236}">
                    <a16:creationId xmlns:a16="http://schemas.microsoft.com/office/drawing/2014/main" id="{CCBD7606-9BA9-4B8F-B46D-B60439B3B8E7}"/>
                  </a:ext>
                </a:extLst>
              </p:cNvPr>
              <p:cNvSpPr/>
              <p:nvPr/>
            </p:nvSpPr>
            <p:spPr>
              <a:xfrm>
                <a:off x="5041900" y="4359604"/>
                <a:ext cx="1438046" cy="95979"/>
              </a:xfrm>
              <a:custGeom>
                <a:avLst/>
                <a:gdLst>
                  <a:gd name="connsiteX0" fmla="*/ 0 w 1438046"/>
                  <a:gd name="connsiteY0" fmla="*/ 95979 h 95979"/>
                  <a:gd name="connsiteX1" fmla="*/ 1358900 w 1438046"/>
                  <a:gd name="connsiteY1" fmla="*/ 4963 h 95979"/>
                  <a:gd name="connsiteX2" fmla="*/ 1284817 w 1438046"/>
                  <a:gd name="connsiteY2" fmla="*/ 11313 h 95979"/>
                  <a:gd name="connsiteX3" fmla="*/ 0 w 1438046"/>
                  <a:gd name="connsiteY3" fmla="*/ 95979 h 95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8046" h="95979">
                    <a:moveTo>
                      <a:pt x="0" y="95979"/>
                    </a:moveTo>
                    <a:lnTo>
                      <a:pt x="1358900" y="4963"/>
                    </a:lnTo>
                    <a:cubicBezTo>
                      <a:pt x="1573036" y="-9148"/>
                      <a:pt x="1284817" y="11313"/>
                      <a:pt x="1284817" y="11313"/>
                    </a:cubicBezTo>
                    <a:lnTo>
                      <a:pt x="0" y="9597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: 図形 1056">
                <a:extLst>
                  <a:ext uri="{FF2B5EF4-FFF2-40B4-BE49-F238E27FC236}">
                    <a16:creationId xmlns:a16="http://schemas.microsoft.com/office/drawing/2014/main" id="{F7E1AC36-46E3-4FCA-B72E-329CC0E7481A}"/>
                  </a:ext>
                </a:extLst>
              </p:cNvPr>
              <p:cNvSpPr/>
              <p:nvPr/>
            </p:nvSpPr>
            <p:spPr>
              <a:xfrm>
                <a:off x="5058833" y="4588838"/>
                <a:ext cx="1551445" cy="156729"/>
              </a:xfrm>
              <a:custGeom>
                <a:avLst/>
                <a:gdLst>
                  <a:gd name="connsiteX0" fmla="*/ 0 w 1551445"/>
                  <a:gd name="connsiteY0" fmla="*/ 156729 h 156729"/>
                  <a:gd name="connsiteX1" fmla="*/ 615950 w 1551445"/>
                  <a:gd name="connsiteY1" fmla="*/ 122862 h 156729"/>
                  <a:gd name="connsiteX2" fmla="*/ 1367367 w 1551445"/>
                  <a:gd name="connsiteY2" fmla="*/ 93229 h 156729"/>
                  <a:gd name="connsiteX3" fmla="*/ 1502834 w 1551445"/>
                  <a:gd name="connsiteY3" fmla="*/ 74179 h 156729"/>
                  <a:gd name="connsiteX4" fmla="*/ 1545167 w 1551445"/>
                  <a:gd name="connsiteY4" fmla="*/ 95 h 156729"/>
                  <a:gd name="connsiteX5" fmla="*/ 1488017 w 1551445"/>
                  <a:gd name="connsiteY5" fmla="*/ 59362 h 156729"/>
                  <a:gd name="connsiteX6" fmla="*/ 977900 w 1551445"/>
                  <a:gd name="connsiteY6" fmla="*/ 95345 h 156729"/>
                  <a:gd name="connsiteX7" fmla="*/ 0 w 1551445"/>
                  <a:gd name="connsiteY7" fmla="*/ 156729 h 156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51445" h="156729">
                    <a:moveTo>
                      <a:pt x="0" y="156729"/>
                    </a:moveTo>
                    <a:lnTo>
                      <a:pt x="615950" y="122862"/>
                    </a:lnTo>
                    <a:lnTo>
                      <a:pt x="1367367" y="93229"/>
                    </a:lnTo>
                    <a:cubicBezTo>
                      <a:pt x="1515181" y="85115"/>
                      <a:pt x="1473201" y="89701"/>
                      <a:pt x="1502834" y="74179"/>
                    </a:cubicBezTo>
                    <a:cubicBezTo>
                      <a:pt x="1532467" y="58657"/>
                      <a:pt x="1547636" y="2564"/>
                      <a:pt x="1545167" y="95"/>
                    </a:cubicBezTo>
                    <a:cubicBezTo>
                      <a:pt x="1542698" y="-2374"/>
                      <a:pt x="1582561" y="43487"/>
                      <a:pt x="1488017" y="59362"/>
                    </a:cubicBezTo>
                    <a:cubicBezTo>
                      <a:pt x="1393473" y="75237"/>
                      <a:pt x="977900" y="95345"/>
                      <a:pt x="977900" y="95345"/>
                    </a:cubicBezTo>
                    <a:lnTo>
                      <a:pt x="0" y="156729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: 図形 1058">
                <a:extLst>
                  <a:ext uri="{FF2B5EF4-FFF2-40B4-BE49-F238E27FC236}">
                    <a16:creationId xmlns:a16="http://schemas.microsoft.com/office/drawing/2014/main" id="{AB976E73-2825-4BC1-ABAC-4279AEC2582F}"/>
                  </a:ext>
                </a:extLst>
              </p:cNvPr>
              <p:cNvSpPr/>
              <p:nvPr/>
            </p:nvSpPr>
            <p:spPr>
              <a:xfrm>
                <a:off x="5094761" y="4588655"/>
                <a:ext cx="95463" cy="99833"/>
              </a:xfrm>
              <a:custGeom>
                <a:avLst/>
                <a:gdLst>
                  <a:gd name="connsiteX0" fmla="*/ 95306 w 95463"/>
                  <a:gd name="connsiteY0" fmla="*/ 2395 h 99833"/>
                  <a:gd name="connsiteX1" fmla="*/ 29689 w 95463"/>
                  <a:gd name="connsiteY1" fmla="*/ 44728 h 99833"/>
                  <a:gd name="connsiteX2" fmla="*/ 21222 w 95463"/>
                  <a:gd name="connsiteY2" fmla="*/ 99762 h 99833"/>
                  <a:gd name="connsiteX3" fmla="*/ 2172 w 95463"/>
                  <a:gd name="connsiteY3" fmla="*/ 55312 h 99833"/>
                  <a:gd name="connsiteX4" fmla="*/ 8522 w 95463"/>
                  <a:gd name="connsiteY4" fmla="*/ 10862 h 99833"/>
                  <a:gd name="connsiteX5" fmla="*/ 95306 w 95463"/>
                  <a:gd name="connsiteY5" fmla="*/ 2395 h 99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5463" h="99833">
                    <a:moveTo>
                      <a:pt x="95306" y="2395"/>
                    </a:moveTo>
                    <a:cubicBezTo>
                      <a:pt x="98834" y="8039"/>
                      <a:pt x="42036" y="28500"/>
                      <a:pt x="29689" y="44728"/>
                    </a:cubicBezTo>
                    <a:cubicBezTo>
                      <a:pt x="17342" y="60956"/>
                      <a:pt x="25808" y="97998"/>
                      <a:pt x="21222" y="99762"/>
                    </a:cubicBezTo>
                    <a:cubicBezTo>
                      <a:pt x="16636" y="101526"/>
                      <a:pt x="4289" y="70129"/>
                      <a:pt x="2172" y="55312"/>
                    </a:cubicBezTo>
                    <a:cubicBezTo>
                      <a:pt x="55" y="40495"/>
                      <a:pt x="-3473" y="20034"/>
                      <a:pt x="8522" y="10862"/>
                    </a:cubicBezTo>
                    <a:cubicBezTo>
                      <a:pt x="20516" y="1690"/>
                      <a:pt x="91778" y="-3249"/>
                      <a:pt x="95306" y="23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: 図形 1059">
                <a:extLst>
                  <a:ext uri="{FF2B5EF4-FFF2-40B4-BE49-F238E27FC236}">
                    <a16:creationId xmlns:a16="http://schemas.microsoft.com/office/drawing/2014/main" id="{A3185AF9-E95D-4CCD-9FE7-357FC89F0BA1}"/>
                  </a:ext>
                </a:extLst>
              </p:cNvPr>
              <p:cNvSpPr/>
              <p:nvPr/>
            </p:nvSpPr>
            <p:spPr>
              <a:xfrm>
                <a:off x="5306385" y="4574456"/>
                <a:ext cx="105933" cy="82430"/>
              </a:xfrm>
              <a:custGeom>
                <a:avLst/>
                <a:gdLst>
                  <a:gd name="connsiteX0" fmla="*/ 105932 w 105933"/>
                  <a:gd name="connsiteY0" fmla="*/ 20827 h 82430"/>
                  <a:gd name="connsiteX1" fmla="*/ 17032 w 105933"/>
                  <a:gd name="connsiteY1" fmla="*/ 27177 h 82430"/>
                  <a:gd name="connsiteX2" fmla="*/ 98 w 105933"/>
                  <a:gd name="connsiteY2" fmla="*/ 82211 h 82430"/>
                  <a:gd name="connsiteX3" fmla="*/ 19148 w 105933"/>
                  <a:gd name="connsiteY3" fmla="*/ 3894 h 82430"/>
                  <a:gd name="connsiteX4" fmla="*/ 105932 w 105933"/>
                  <a:gd name="connsiteY4" fmla="*/ 20827 h 82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933" h="82430">
                    <a:moveTo>
                      <a:pt x="105932" y="20827"/>
                    </a:moveTo>
                    <a:cubicBezTo>
                      <a:pt x="105579" y="24707"/>
                      <a:pt x="34671" y="16946"/>
                      <a:pt x="17032" y="27177"/>
                    </a:cubicBezTo>
                    <a:cubicBezTo>
                      <a:pt x="-607" y="37408"/>
                      <a:pt x="-255" y="86091"/>
                      <a:pt x="98" y="82211"/>
                    </a:cubicBezTo>
                    <a:cubicBezTo>
                      <a:pt x="451" y="78331"/>
                      <a:pt x="5742" y="17652"/>
                      <a:pt x="19148" y="3894"/>
                    </a:cubicBezTo>
                    <a:cubicBezTo>
                      <a:pt x="32554" y="-9864"/>
                      <a:pt x="106285" y="16947"/>
                      <a:pt x="105932" y="2082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: 図形 1060">
                <a:extLst>
                  <a:ext uri="{FF2B5EF4-FFF2-40B4-BE49-F238E27FC236}">
                    <a16:creationId xmlns:a16="http://schemas.microsoft.com/office/drawing/2014/main" id="{32A5F74D-C1B6-41D7-8620-68FFE239E672}"/>
                  </a:ext>
                </a:extLst>
              </p:cNvPr>
              <p:cNvSpPr/>
              <p:nvPr/>
            </p:nvSpPr>
            <p:spPr>
              <a:xfrm>
                <a:off x="5516577" y="4528570"/>
                <a:ext cx="117990" cy="138690"/>
              </a:xfrm>
              <a:custGeom>
                <a:avLst/>
                <a:gdLst>
                  <a:gd name="connsiteX0" fmla="*/ 101056 w 117990"/>
                  <a:gd name="connsiteY0" fmla="*/ 73063 h 138690"/>
                  <a:gd name="connsiteX1" fmla="*/ 105290 w 117990"/>
                  <a:gd name="connsiteY1" fmla="*/ 134447 h 138690"/>
                  <a:gd name="connsiteX2" fmla="*/ 12156 w 117990"/>
                  <a:gd name="connsiteY2" fmla="*/ 98463 h 138690"/>
                  <a:gd name="connsiteX3" fmla="*/ 1573 w 117990"/>
                  <a:gd name="connsiteY3" fmla="*/ 68830 h 138690"/>
                  <a:gd name="connsiteX4" fmla="*/ 16390 w 117990"/>
                  <a:gd name="connsiteY4" fmla="*/ 15913 h 138690"/>
                  <a:gd name="connsiteX5" fmla="*/ 71423 w 117990"/>
                  <a:gd name="connsiteY5" fmla="*/ 5330 h 138690"/>
                  <a:gd name="connsiteX6" fmla="*/ 117990 w 117990"/>
                  <a:gd name="connsiteY6" fmla="*/ 7447 h 138690"/>
                  <a:gd name="connsiteX7" fmla="*/ 12156 w 117990"/>
                  <a:gd name="connsiteY7" fmla="*/ 7447 h 138690"/>
                  <a:gd name="connsiteX8" fmla="*/ 29090 w 117990"/>
                  <a:gd name="connsiteY8" fmla="*/ 109047 h 138690"/>
                  <a:gd name="connsiteX9" fmla="*/ 98940 w 117990"/>
                  <a:gd name="connsiteY9" fmla="*/ 138680 h 138690"/>
                  <a:gd name="connsiteX10" fmla="*/ 101056 w 117990"/>
                  <a:gd name="connsiteY10" fmla="*/ 73063 h 138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7990" h="138690">
                    <a:moveTo>
                      <a:pt x="101056" y="73063"/>
                    </a:moveTo>
                    <a:cubicBezTo>
                      <a:pt x="102114" y="72358"/>
                      <a:pt x="120107" y="130214"/>
                      <a:pt x="105290" y="134447"/>
                    </a:cubicBezTo>
                    <a:cubicBezTo>
                      <a:pt x="90473" y="138680"/>
                      <a:pt x="29442" y="109399"/>
                      <a:pt x="12156" y="98463"/>
                    </a:cubicBezTo>
                    <a:cubicBezTo>
                      <a:pt x="-5130" y="87527"/>
                      <a:pt x="867" y="82588"/>
                      <a:pt x="1573" y="68830"/>
                    </a:cubicBezTo>
                    <a:cubicBezTo>
                      <a:pt x="2279" y="55072"/>
                      <a:pt x="4748" y="26496"/>
                      <a:pt x="16390" y="15913"/>
                    </a:cubicBezTo>
                    <a:cubicBezTo>
                      <a:pt x="28032" y="5330"/>
                      <a:pt x="54490" y="6741"/>
                      <a:pt x="71423" y="5330"/>
                    </a:cubicBezTo>
                    <a:cubicBezTo>
                      <a:pt x="88356" y="3919"/>
                      <a:pt x="117990" y="7447"/>
                      <a:pt x="117990" y="7447"/>
                    </a:cubicBezTo>
                    <a:cubicBezTo>
                      <a:pt x="108112" y="7800"/>
                      <a:pt x="26973" y="-9486"/>
                      <a:pt x="12156" y="7447"/>
                    </a:cubicBezTo>
                    <a:cubicBezTo>
                      <a:pt x="-2661" y="24380"/>
                      <a:pt x="14626" y="87175"/>
                      <a:pt x="29090" y="109047"/>
                    </a:cubicBezTo>
                    <a:cubicBezTo>
                      <a:pt x="43554" y="130919"/>
                      <a:pt x="85887" y="139033"/>
                      <a:pt x="98940" y="138680"/>
                    </a:cubicBezTo>
                    <a:cubicBezTo>
                      <a:pt x="111993" y="138327"/>
                      <a:pt x="99998" y="73768"/>
                      <a:pt x="101056" y="730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: 図形 1061">
                <a:extLst>
                  <a:ext uri="{FF2B5EF4-FFF2-40B4-BE49-F238E27FC236}">
                    <a16:creationId xmlns:a16="http://schemas.microsoft.com/office/drawing/2014/main" id="{558D3881-9A6D-4065-828E-E17C736E1DEC}"/>
                  </a:ext>
                </a:extLst>
              </p:cNvPr>
              <p:cNvSpPr/>
              <p:nvPr/>
            </p:nvSpPr>
            <p:spPr>
              <a:xfrm>
                <a:off x="5747342" y="4548573"/>
                <a:ext cx="137047" cy="101479"/>
              </a:xfrm>
              <a:custGeom>
                <a:avLst/>
                <a:gdLst>
                  <a:gd name="connsiteX0" fmla="*/ 136991 w 137047"/>
                  <a:gd name="connsiteY0" fmla="*/ 42477 h 101479"/>
                  <a:gd name="connsiteX1" fmla="*/ 31158 w 137047"/>
                  <a:gd name="connsiteY1" fmla="*/ 144 h 101479"/>
                  <a:gd name="connsiteX2" fmla="*/ 3641 w 137047"/>
                  <a:gd name="connsiteY2" fmla="*/ 59410 h 101479"/>
                  <a:gd name="connsiteX3" fmla="*/ 98891 w 137047"/>
                  <a:gd name="connsiteY3" fmla="*/ 99627 h 101479"/>
                  <a:gd name="connsiteX4" fmla="*/ 103125 w 137047"/>
                  <a:gd name="connsiteY4" fmla="*/ 91160 h 101479"/>
                  <a:gd name="connsiteX5" fmla="*/ 22691 w 137047"/>
                  <a:gd name="connsiteY5" fmla="*/ 59410 h 101479"/>
                  <a:gd name="connsiteX6" fmla="*/ 45975 w 137047"/>
                  <a:gd name="connsiteY6" fmla="*/ 34010 h 101479"/>
                  <a:gd name="connsiteX7" fmla="*/ 136991 w 137047"/>
                  <a:gd name="connsiteY7" fmla="*/ 42477 h 101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7047" h="101479">
                    <a:moveTo>
                      <a:pt x="136991" y="42477"/>
                    </a:moveTo>
                    <a:cubicBezTo>
                      <a:pt x="134522" y="36833"/>
                      <a:pt x="53383" y="-2678"/>
                      <a:pt x="31158" y="144"/>
                    </a:cubicBezTo>
                    <a:cubicBezTo>
                      <a:pt x="8933" y="2966"/>
                      <a:pt x="-7648" y="42830"/>
                      <a:pt x="3641" y="59410"/>
                    </a:cubicBezTo>
                    <a:cubicBezTo>
                      <a:pt x="14930" y="75991"/>
                      <a:pt x="82310" y="94335"/>
                      <a:pt x="98891" y="99627"/>
                    </a:cubicBezTo>
                    <a:cubicBezTo>
                      <a:pt x="115472" y="104919"/>
                      <a:pt x="115825" y="97863"/>
                      <a:pt x="103125" y="91160"/>
                    </a:cubicBezTo>
                    <a:cubicBezTo>
                      <a:pt x="90425" y="84457"/>
                      <a:pt x="32216" y="68935"/>
                      <a:pt x="22691" y="59410"/>
                    </a:cubicBezTo>
                    <a:cubicBezTo>
                      <a:pt x="13166" y="49885"/>
                      <a:pt x="31158" y="37538"/>
                      <a:pt x="45975" y="34010"/>
                    </a:cubicBezTo>
                    <a:cubicBezTo>
                      <a:pt x="60792" y="30482"/>
                      <a:pt x="139460" y="48121"/>
                      <a:pt x="136991" y="424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: 図形 1062">
                <a:extLst>
                  <a:ext uri="{FF2B5EF4-FFF2-40B4-BE49-F238E27FC236}">
                    <a16:creationId xmlns:a16="http://schemas.microsoft.com/office/drawing/2014/main" id="{768908E4-C94C-4D09-AAAC-652A315CABB0}"/>
                  </a:ext>
                </a:extLst>
              </p:cNvPr>
              <p:cNvSpPr/>
              <p:nvPr/>
            </p:nvSpPr>
            <p:spPr>
              <a:xfrm>
                <a:off x="6038354" y="4559267"/>
                <a:ext cx="56937" cy="74391"/>
              </a:xfrm>
              <a:custGeom>
                <a:avLst/>
                <a:gdLst>
                  <a:gd name="connsiteX0" fmla="*/ 21663 w 56937"/>
                  <a:gd name="connsiteY0" fmla="*/ 33 h 74391"/>
                  <a:gd name="connsiteX1" fmla="*/ 28013 w 56937"/>
                  <a:gd name="connsiteY1" fmla="*/ 59300 h 74391"/>
                  <a:gd name="connsiteX2" fmla="*/ 496 w 56937"/>
                  <a:gd name="connsiteY2" fmla="*/ 74116 h 74391"/>
                  <a:gd name="connsiteX3" fmla="*/ 55529 w 56937"/>
                  <a:gd name="connsiteY3" fmla="*/ 50833 h 74391"/>
                  <a:gd name="connsiteX4" fmla="*/ 21663 w 56937"/>
                  <a:gd name="connsiteY4" fmla="*/ 33 h 74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37" h="74391">
                    <a:moveTo>
                      <a:pt x="21663" y="33"/>
                    </a:moveTo>
                    <a:cubicBezTo>
                      <a:pt x="17077" y="1444"/>
                      <a:pt x="31541" y="46953"/>
                      <a:pt x="28013" y="59300"/>
                    </a:cubicBezTo>
                    <a:cubicBezTo>
                      <a:pt x="24485" y="71647"/>
                      <a:pt x="-4090" y="75527"/>
                      <a:pt x="496" y="74116"/>
                    </a:cubicBezTo>
                    <a:cubicBezTo>
                      <a:pt x="5082" y="72705"/>
                      <a:pt x="46357" y="60005"/>
                      <a:pt x="55529" y="50833"/>
                    </a:cubicBezTo>
                    <a:cubicBezTo>
                      <a:pt x="64701" y="41661"/>
                      <a:pt x="26249" y="-1378"/>
                      <a:pt x="21663" y="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: 図形 1063">
                <a:extLst>
                  <a:ext uri="{FF2B5EF4-FFF2-40B4-BE49-F238E27FC236}">
                    <a16:creationId xmlns:a16="http://schemas.microsoft.com/office/drawing/2014/main" id="{C04BE92C-4631-42C5-808A-56752B48D506}"/>
                  </a:ext>
                </a:extLst>
              </p:cNvPr>
              <p:cNvSpPr/>
              <p:nvPr/>
            </p:nvSpPr>
            <p:spPr>
              <a:xfrm>
                <a:off x="5966680" y="4536360"/>
                <a:ext cx="118778" cy="97449"/>
              </a:xfrm>
              <a:custGeom>
                <a:avLst/>
                <a:gdLst>
                  <a:gd name="connsiteX0" fmla="*/ 118737 w 118778"/>
                  <a:gd name="connsiteY0" fmla="*/ 12357 h 97449"/>
                  <a:gd name="connsiteX1" fmla="*/ 15020 w 118778"/>
                  <a:gd name="connsiteY1" fmla="*/ 16590 h 97449"/>
                  <a:gd name="connsiteX2" fmla="*/ 6553 w 118778"/>
                  <a:gd name="connsiteY2" fmla="*/ 71623 h 97449"/>
                  <a:gd name="connsiteX3" fmla="*/ 72170 w 118778"/>
                  <a:gd name="connsiteY3" fmla="*/ 97023 h 97449"/>
                  <a:gd name="connsiteX4" fmla="*/ 19253 w 118778"/>
                  <a:gd name="connsiteY4" fmla="*/ 52573 h 97449"/>
                  <a:gd name="connsiteX5" fmla="*/ 27720 w 118778"/>
                  <a:gd name="connsiteY5" fmla="*/ 3890 h 97449"/>
                  <a:gd name="connsiteX6" fmla="*/ 118737 w 118778"/>
                  <a:gd name="connsiteY6" fmla="*/ 12357 h 97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8778" h="97449">
                    <a:moveTo>
                      <a:pt x="118737" y="12357"/>
                    </a:moveTo>
                    <a:cubicBezTo>
                      <a:pt x="116620" y="14474"/>
                      <a:pt x="33717" y="6712"/>
                      <a:pt x="15020" y="16590"/>
                    </a:cubicBezTo>
                    <a:cubicBezTo>
                      <a:pt x="-3677" y="26468"/>
                      <a:pt x="-2972" y="58218"/>
                      <a:pt x="6553" y="71623"/>
                    </a:cubicBezTo>
                    <a:cubicBezTo>
                      <a:pt x="16078" y="85028"/>
                      <a:pt x="70053" y="100198"/>
                      <a:pt x="72170" y="97023"/>
                    </a:cubicBezTo>
                    <a:cubicBezTo>
                      <a:pt x="74287" y="93848"/>
                      <a:pt x="26661" y="68095"/>
                      <a:pt x="19253" y="52573"/>
                    </a:cubicBezTo>
                    <a:cubicBezTo>
                      <a:pt x="11845" y="37051"/>
                      <a:pt x="13609" y="15532"/>
                      <a:pt x="27720" y="3890"/>
                    </a:cubicBezTo>
                    <a:cubicBezTo>
                      <a:pt x="41831" y="-7752"/>
                      <a:pt x="120854" y="10240"/>
                      <a:pt x="118737" y="123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: 図形 1064">
                <a:extLst>
                  <a:ext uri="{FF2B5EF4-FFF2-40B4-BE49-F238E27FC236}">
                    <a16:creationId xmlns:a16="http://schemas.microsoft.com/office/drawing/2014/main" id="{70C910E2-06E9-42DC-A060-82F3F1A829C0}"/>
                  </a:ext>
                </a:extLst>
              </p:cNvPr>
              <p:cNvSpPr/>
              <p:nvPr/>
            </p:nvSpPr>
            <p:spPr>
              <a:xfrm>
                <a:off x="6188019" y="4520293"/>
                <a:ext cx="138698" cy="110195"/>
              </a:xfrm>
              <a:custGeom>
                <a:avLst/>
                <a:gdLst>
                  <a:gd name="connsiteX0" fmla="*/ 138698 w 138698"/>
                  <a:gd name="connsiteY0" fmla="*/ 32657 h 110195"/>
                  <a:gd name="connsiteX1" fmla="*/ 26514 w 138698"/>
                  <a:gd name="connsiteY1" fmla="*/ 15724 h 110195"/>
                  <a:gd name="connsiteX2" fmla="*/ 43448 w 138698"/>
                  <a:gd name="connsiteY2" fmla="*/ 102507 h 110195"/>
                  <a:gd name="connsiteX3" fmla="*/ 132348 w 138698"/>
                  <a:gd name="connsiteY3" fmla="*/ 100390 h 110195"/>
                  <a:gd name="connsiteX4" fmla="*/ 7464 w 138698"/>
                  <a:gd name="connsiteY4" fmla="*/ 53824 h 110195"/>
                  <a:gd name="connsiteX5" fmla="*/ 26514 w 138698"/>
                  <a:gd name="connsiteY5" fmla="*/ 907 h 110195"/>
                  <a:gd name="connsiteX6" fmla="*/ 138698 w 138698"/>
                  <a:gd name="connsiteY6" fmla="*/ 32657 h 110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8698" h="110195">
                    <a:moveTo>
                      <a:pt x="138698" y="32657"/>
                    </a:moveTo>
                    <a:cubicBezTo>
                      <a:pt x="138698" y="35126"/>
                      <a:pt x="42389" y="4082"/>
                      <a:pt x="26514" y="15724"/>
                    </a:cubicBezTo>
                    <a:cubicBezTo>
                      <a:pt x="10639" y="27366"/>
                      <a:pt x="25809" y="88396"/>
                      <a:pt x="43448" y="102507"/>
                    </a:cubicBezTo>
                    <a:cubicBezTo>
                      <a:pt x="61087" y="116618"/>
                      <a:pt x="138345" y="108504"/>
                      <a:pt x="132348" y="100390"/>
                    </a:cubicBezTo>
                    <a:cubicBezTo>
                      <a:pt x="126351" y="92276"/>
                      <a:pt x="25103" y="70404"/>
                      <a:pt x="7464" y="53824"/>
                    </a:cubicBezTo>
                    <a:cubicBezTo>
                      <a:pt x="-10175" y="37244"/>
                      <a:pt x="6406" y="7963"/>
                      <a:pt x="26514" y="907"/>
                    </a:cubicBezTo>
                    <a:cubicBezTo>
                      <a:pt x="46622" y="-6149"/>
                      <a:pt x="138698" y="30188"/>
                      <a:pt x="138698" y="326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: 図形 1065">
                <a:extLst>
                  <a:ext uri="{FF2B5EF4-FFF2-40B4-BE49-F238E27FC236}">
                    <a16:creationId xmlns:a16="http://schemas.microsoft.com/office/drawing/2014/main" id="{AAD3EB16-31C5-4A6D-8E62-3B096DCE83A7}"/>
                  </a:ext>
                </a:extLst>
              </p:cNvPr>
              <p:cNvSpPr/>
              <p:nvPr/>
            </p:nvSpPr>
            <p:spPr>
              <a:xfrm>
                <a:off x="6476813" y="4518891"/>
                <a:ext cx="87406" cy="108320"/>
              </a:xfrm>
              <a:custGeom>
                <a:avLst/>
                <a:gdLst>
                  <a:gd name="connsiteX0" fmla="*/ 187 w 87406"/>
                  <a:gd name="connsiteY0" fmla="*/ 192 h 108320"/>
                  <a:gd name="connsiteX1" fmla="*/ 63687 w 87406"/>
                  <a:gd name="connsiteY1" fmla="*/ 61576 h 108320"/>
                  <a:gd name="connsiteX2" fmla="*/ 59454 w 87406"/>
                  <a:gd name="connsiteY2" fmla="*/ 108142 h 108320"/>
                  <a:gd name="connsiteX3" fmla="*/ 86970 w 87406"/>
                  <a:gd name="connsiteY3" fmla="*/ 44642 h 108320"/>
                  <a:gd name="connsiteX4" fmla="*/ 187 w 87406"/>
                  <a:gd name="connsiteY4" fmla="*/ 192 h 108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06" h="108320">
                    <a:moveTo>
                      <a:pt x="187" y="192"/>
                    </a:moveTo>
                    <a:cubicBezTo>
                      <a:pt x="-3694" y="3014"/>
                      <a:pt x="53809" y="43584"/>
                      <a:pt x="63687" y="61576"/>
                    </a:cubicBezTo>
                    <a:cubicBezTo>
                      <a:pt x="73565" y="79568"/>
                      <a:pt x="55574" y="110964"/>
                      <a:pt x="59454" y="108142"/>
                    </a:cubicBezTo>
                    <a:cubicBezTo>
                      <a:pt x="63335" y="105320"/>
                      <a:pt x="91203" y="62986"/>
                      <a:pt x="86970" y="44642"/>
                    </a:cubicBezTo>
                    <a:cubicBezTo>
                      <a:pt x="82737" y="26298"/>
                      <a:pt x="4068" y="-2630"/>
                      <a:pt x="187" y="1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: 図形 1066">
                <a:extLst>
                  <a:ext uri="{FF2B5EF4-FFF2-40B4-BE49-F238E27FC236}">
                    <a16:creationId xmlns:a16="http://schemas.microsoft.com/office/drawing/2014/main" id="{97432AB6-4432-4833-9E2E-5D7BAC57D547}"/>
                  </a:ext>
                </a:extLst>
              </p:cNvPr>
              <p:cNvSpPr/>
              <p:nvPr/>
            </p:nvSpPr>
            <p:spPr>
              <a:xfrm>
                <a:off x="6415292" y="4520599"/>
                <a:ext cx="85009" cy="102409"/>
              </a:xfrm>
              <a:custGeom>
                <a:avLst/>
                <a:gdLst>
                  <a:gd name="connsiteX0" fmla="*/ 84991 w 85009"/>
                  <a:gd name="connsiteY0" fmla="*/ 2718 h 102409"/>
                  <a:gd name="connsiteX1" fmla="*/ 23608 w 85009"/>
                  <a:gd name="connsiteY1" fmla="*/ 61984 h 102409"/>
                  <a:gd name="connsiteX2" fmla="*/ 49008 w 85009"/>
                  <a:gd name="connsiteY2" fmla="*/ 102201 h 102409"/>
                  <a:gd name="connsiteX3" fmla="*/ 325 w 85009"/>
                  <a:gd name="connsiteY3" fmla="*/ 45051 h 102409"/>
                  <a:gd name="connsiteX4" fmla="*/ 29958 w 85009"/>
                  <a:gd name="connsiteY4" fmla="*/ 13301 h 102409"/>
                  <a:gd name="connsiteX5" fmla="*/ 84991 w 85009"/>
                  <a:gd name="connsiteY5" fmla="*/ 2718 h 102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009" h="102409">
                    <a:moveTo>
                      <a:pt x="84991" y="2718"/>
                    </a:moveTo>
                    <a:cubicBezTo>
                      <a:pt x="83933" y="10832"/>
                      <a:pt x="29605" y="45404"/>
                      <a:pt x="23608" y="61984"/>
                    </a:cubicBezTo>
                    <a:cubicBezTo>
                      <a:pt x="17611" y="78564"/>
                      <a:pt x="52888" y="105023"/>
                      <a:pt x="49008" y="102201"/>
                    </a:cubicBezTo>
                    <a:cubicBezTo>
                      <a:pt x="45127" y="99379"/>
                      <a:pt x="3500" y="59868"/>
                      <a:pt x="325" y="45051"/>
                    </a:cubicBezTo>
                    <a:cubicBezTo>
                      <a:pt x="-2850" y="30234"/>
                      <a:pt x="17964" y="20004"/>
                      <a:pt x="29958" y="13301"/>
                    </a:cubicBezTo>
                    <a:cubicBezTo>
                      <a:pt x="41952" y="6598"/>
                      <a:pt x="86049" y="-5396"/>
                      <a:pt x="84991" y="27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: 図形 1068">
                <a:extLst>
                  <a:ext uri="{FF2B5EF4-FFF2-40B4-BE49-F238E27FC236}">
                    <a16:creationId xmlns:a16="http://schemas.microsoft.com/office/drawing/2014/main" id="{05EE8806-B877-4FC2-B625-EA064A343118}"/>
                  </a:ext>
                </a:extLst>
              </p:cNvPr>
              <p:cNvSpPr/>
              <p:nvPr/>
            </p:nvSpPr>
            <p:spPr>
              <a:xfrm>
                <a:off x="6423527" y="4332802"/>
                <a:ext cx="639077" cy="29648"/>
              </a:xfrm>
              <a:custGeom>
                <a:avLst/>
                <a:gdLst>
                  <a:gd name="connsiteX0" fmla="*/ 556 w 639077"/>
                  <a:gd name="connsiteY0" fmla="*/ 19065 h 29648"/>
                  <a:gd name="connsiteX1" fmla="*/ 83106 w 639077"/>
                  <a:gd name="connsiteY1" fmla="*/ 23298 h 29648"/>
                  <a:gd name="connsiteX2" fmla="*/ 597456 w 639077"/>
                  <a:gd name="connsiteY2" fmla="*/ 29648 h 29648"/>
                  <a:gd name="connsiteX3" fmla="*/ 595340 w 639077"/>
                  <a:gd name="connsiteY3" fmla="*/ 12715 h 29648"/>
                  <a:gd name="connsiteX4" fmla="*/ 489506 w 639077"/>
                  <a:gd name="connsiteY4" fmla="*/ 15 h 29648"/>
                  <a:gd name="connsiteX5" fmla="*/ 556 w 639077"/>
                  <a:gd name="connsiteY5" fmla="*/ 19065 h 29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9077" h="29648">
                    <a:moveTo>
                      <a:pt x="556" y="19065"/>
                    </a:moveTo>
                    <a:cubicBezTo>
                      <a:pt x="-7911" y="20299"/>
                      <a:pt x="83106" y="23298"/>
                      <a:pt x="83106" y="23298"/>
                    </a:cubicBezTo>
                    <a:lnTo>
                      <a:pt x="597456" y="29648"/>
                    </a:lnTo>
                    <a:cubicBezTo>
                      <a:pt x="682828" y="27884"/>
                      <a:pt x="613332" y="17654"/>
                      <a:pt x="595340" y="12715"/>
                    </a:cubicBezTo>
                    <a:cubicBezTo>
                      <a:pt x="577348" y="7776"/>
                      <a:pt x="584756" y="368"/>
                      <a:pt x="489506" y="15"/>
                    </a:cubicBezTo>
                    <a:cubicBezTo>
                      <a:pt x="394256" y="-338"/>
                      <a:pt x="209048" y="5130"/>
                      <a:pt x="556" y="1906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: 図形 1069">
                <a:extLst>
                  <a:ext uri="{FF2B5EF4-FFF2-40B4-BE49-F238E27FC236}">
                    <a16:creationId xmlns:a16="http://schemas.microsoft.com/office/drawing/2014/main" id="{5D83C714-38D2-47F0-8427-46947E043A8F}"/>
                  </a:ext>
                </a:extLst>
              </p:cNvPr>
              <p:cNvSpPr/>
              <p:nvPr/>
            </p:nvSpPr>
            <p:spPr>
              <a:xfrm>
                <a:off x="6400800" y="4821767"/>
                <a:ext cx="638707" cy="28025"/>
              </a:xfrm>
              <a:custGeom>
                <a:avLst/>
                <a:gdLst>
                  <a:gd name="connsiteX0" fmla="*/ 0 w 638707"/>
                  <a:gd name="connsiteY0" fmla="*/ 6350 h 28025"/>
                  <a:gd name="connsiteX1" fmla="*/ 565150 w 638707"/>
                  <a:gd name="connsiteY1" fmla="*/ 21166 h 28025"/>
                  <a:gd name="connsiteX2" fmla="*/ 628650 w 638707"/>
                  <a:gd name="connsiteY2" fmla="*/ 27516 h 28025"/>
                  <a:gd name="connsiteX3" fmla="*/ 607483 w 638707"/>
                  <a:gd name="connsiteY3" fmla="*/ 8466 h 28025"/>
                  <a:gd name="connsiteX4" fmla="*/ 340783 w 638707"/>
                  <a:gd name="connsiteY4" fmla="*/ 0 h 28025"/>
                  <a:gd name="connsiteX5" fmla="*/ 0 w 638707"/>
                  <a:gd name="connsiteY5" fmla="*/ 6350 h 28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8707" h="28025">
                    <a:moveTo>
                      <a:pt x="0" y="6350"/>
                    </a:moveTo>
                    <a:lnTo>
                      <a:pt x="565150" y="21166"/>
                    </a:lnTo>
                    <a:cubicBezTo>
                      <a:pt x="669925" y="24694"/>
                      <a:pt x="621595" y="29633"/>
                      <a:pt x="628650" y="27516"/>
                    </a:cubicBezTo>
                    <a:cubicBezTo>
                      <a:pt x="635705" y="25399"/>
                      <a:pt x="655461" y="13052"/>
                      <a:pt x="607483" y="8466"/>
                    </a:cubicBezTo>
                    <a:cubicBezTo>
                      <a:pt x="559505" y="3880"/>
                      <a:pt x="340783" y="0"/>
                      <a:pt x="340783" y="0"/>
                    </a:cubicBezTo>
                    <a:lnTo>
                      <a:pt x="0" y="635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: 図形 1070">
                <a:extLst>
                  <a:ext uri="{FF2B5EF4-FFF2-40B4-BE49-F238E27FC236}">
                    <a16:creationId xmlns:a16="http://schemas.microsoft.com/office/drawing/2014/main" id="{954F203D-9EA5-4453-B5B8-9B4630966BF9}"/>
                  </a:ext>
                </a:extLst>
              </p:cNvPr>
              <p:cNvSpPr/>
              <p:nvPr/>
            </p:nvSpPr>
            <p:spPr>
              <a:xfrm>
                <a:off x="6656908" y="4514561"/>
                <a:ext cx="134425" cy="102995"/>
              </a:xfrm>
              <a:custGeom>
                <a:avLst/>
                <a:gdLst>
                  <a:gd name="connsiteX0" fmla="*/ 9 w 134425"/>
                  <a:gd name="connsiteY0" fmla="*/ 34156 h 102995"/>
                  <a:gd name="connsiteX1" fmla="*/ 97375 w 134425"/>
                  <a:gd name="connsiteY1" fmla="*/ 8756 h 102995"/>
                  <a:gd name="connsiteX2" fmla="*/ 91025 w 134425"/>
                  <a:gd name="connsiteY2" fmla="*/ 84956 h 102995"/>
                  <a:gd name="connsiteX3" fmla="*/ 19059 w 134425"/>
                  <a:gd name="connsiteY3" fmla="*/ 101889 h 102995"/>
                  <a:gd name="connsiteX4" fmla="*/ 124892 w 134425"/>
                  <a:gd name="connsiteY4" fmla="*/ 93422 h 102995"/>
                  <a:gd name="connsiteX5" fmla="*/ 127009 w 134425"/>
                  <a:gd name="connsiteY5" fmla="*/ 29922 h 102995"/>
                  <a:gd name="connsiteX6" fmla="*/ 103725 w 134425"/>
                  <a:gd name="connsiteY6" fmla="*/ 289 h 102995"/>
                  <a:gd name="connsiteX7" fmla="*/ 9 w 134425"/>
                  <a:gd name="connsiteY7" fmla="*/ 34156 h 1029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4425" h="102995">
                    <a:moveTo>
                      <a:pt x="9" y="34156"/>
                    </a:moveTo>
                    <a:cubicBezTo>
                      <a:pt x="-1049" y="35567"/>
                      <a:pt x="82206" y="289"/>
                      <a:pt x="97375" y="8756"/>
                    </a:cubicBezTo>
                    <a:cubicBezTo>
                      <a:pt x="112544" y="17223"/>
                      <a:pt x="104078" y="69434"/>
                      <a:pt x="91025" y="84956"/>
                    </a:cubicBezTo>
                    <a:cubicBezTo>
                      <a:pt x="77972" y="100478"/>
                      <a:pt x="13415" y="100478"/>
                      <a:pt x="19059" y="101889"/>
                    </a:cubicBezTo>
                    <a:cubicBezTo>
                      <a:pt x="24704" y="103300"/>
                      <a:pt x="106900" y="105416"/>
                      <a:pt x="124892" y="93422"/>
                    </a:cubicBezTo>
                    <a:cubicBezTo>
                      <a:pt x="142884" y="81428"/>
                      <a:pt x="130537" y="45444"/>
                      <a:pt x="127009" y="29922"/>
                    </a:cubicBezTo>
                    <a:cubicBezTo>
                      <a:pt x="123481" y="14400"/>
                      <a:pt x="123128" y="4169"/>
                      <a:pt x="103725" y="289"/>
                    </a:cubicBezTo>
                    <a:cubicBezTo>
                      <a:pt x="84322" y="-3592"/>
                      <a:pt x="1067" y="32745"/>
                      <a:pt x="9" y="341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: 図形 1071">
                <a:extLst>
                  <a:ext uri="{FF2B5EF4-FFF2-40B4-BE49-F238E27FC236}">
                    <a16:creationId xmlns:a16="http://schemas.microsoft.com/office/drawing/2014/main" id="{6A56A722-45EE-42DA-9360-93C03341EF4E}"/>
                  </a:ext>
                </a:extLst>
              </p:cNvPr>
              <p:cNvSpPr/>
              <p:nvPr/>
            </p:nvSpPr>
            <p:spPr>
              <a:xfrm>
                <a:off x="6849457" y="4525287"/>
                <a:ext cx="106100" cy="140651"/>
              </a:xfrm>
              <a:custGeom>
                <a:avLst/>
                <a:gdLst>
                  <a:gd name="connsiteX0" fmla="*/ 105910 w 106100"/>
                  <a:gd name="connsiteY0" fmla="*/ 137730 h 140651"/>
                  <a:gd name="connsiteX1" fmla="*/ 25476 w 106100"/>
                  <a:gd name="connsiteY1" fmla="*/ 76346 h 140651"/>
                  <a:gd name="connsiteX2" fmla="*/ 50876 w 106100"/>
                  <a:gd name="connsiteY2" fmla="*/ 25546 h 140651"/>
                  <a:gd name="connsiteX3" fmla="*/ 36060 w 106100"/>
                  <a:gd name="connsiteY3" fmla="*/ 146 h 140651"/>
                  <a:gd name="connsiteX4" fmla="*/ 76 w 106100"/>
                  <a:gd name="connsiteY4" fmla="*/ 36130 h 140651"/>
                  <a:gd name="connsiteX5" fmla="*/ 46643 w 106100"/>
                  <a:gd name="connsiteY5" fmla="*/ 120796 h 140651"/>
                  <a:gd name="connsiteX6" fmla="*/ 105910 w 106100"/>
                  <a:gd name="connsiteY6" fmla="*/ 137730 h 140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6100" h="140651">
                    <a:moveTo>
                      <a:pt x="105910" y="137730"/>
                    </a:moveTo>
                    <a:cubicBezTo>
                      <a:pt x="102382" y="130322"/>
                      <a:pt x="34648" y="95043"/>
                      <a:pt x="25476" y="76346"/>
                    </a:cubicBezTo>
                    <a:cubicBezTo>
                      <a:pt x="16304" y="57649"/>
                      <a:pt x="49112" y="38246"/>
                      <a:pt x="50876" y="25546"/>
                    </a:cubicBezTo>
                    <a:cubicBezTo>
                      <a:pt x="52640" y="12846"/>
                      <a:pt x="44527" y="-1618"/>
                      <a:pt x="36060" y="146"/>
                    </a:cubicBezTo>
                    <a:cubicBezTo>
                      <a:pt x="27593" y="1910"/>
                      <a:pt x="-1688" y="16022"/>
                      <a:pt x="76" y="36130"/>
                    </a:cubicBezTo>
                    <a:cubicBezTo>
                      <a:pt x="1840" y="56238"/>
                      <a:pt x="30415" y="103510"/>
                      <a:pt x="46643" y="120796"/>
                    </a:cubicBezTo>
                    <a:cubicBezTo>
                      <a:pt x="62871" y="138082"/>
                      <a:pt x="109438" y="145138"/>
                      <a:pt x="105910" y="1377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: 図形 1072">
                <a:extLst>
                  <a:ext uri="{FF2B5EF4-FFF2-40B4-BE49-F238E27FC236}">
                    <a16:creationId xmlns:a16="http://schemas.microsoft.com/office/drawing/2014/main" id="{D78B20F4-A2F4-4745-BEB3-396B0443B714}"/>
                  </a:ext>
                </a:extLst>
              </p:cNvPr>
              <p:cNvSpPr/>
              <p:nvPr/>
            </p:nvSpPr>
            <p:spPr>
              <a:xfrm>
                <a:off x="6989829" y="4338285"/>
                <a:ext cx="90447" cy="566145"/>
              </a:xfrm>
              <a:custGeom>
                <a:avLst/>
                <a:gdLst>
                  <a:gd name="connsiteX0" fmla="*/ 20571 w 90447"/>
                  <a:gd name="connsiteY0" fmla="*/ 17815 h 566145"/>
                  <a:gd name="connsiteX1" fmla="*/ 16338 w 90447"/>
                  <a:gd name="connsiteY1" fmla="*/ 70732 h 566145"/>
                  <a:gd name="connsiteX2" fmla="*/ 65021 w 90447"/>
                  <a:gd name="connsiteY2" fmla="*/ 462315 h 566145"/>
                  <a:gd name="connsiteX3" fmla="*/ 90421 w 90447"/>
                  <a:gd name="connsiteY3" fmla="*/ 566032 h 566145"/>
                  <a:gd name="connsiteX4" fmla="*/ 60788 w 90447"/>
                  <a:gd name="connsiteY4" fmla="*/ 481365 h 566145"/>
                  <a:gd name="connsiteX5" fmla="*/ 62904 w 90447"/>
                  <a:gd name="connsiteY5" fmla="*/ 426332 h 566145"/>
                  <a:gd name="connsiteX6" fmla="*/ 1521 w 90447"/>
                  <a:gd name="connsiteY6" fmla="*/ 273932 h 566145"/>
                  <a:gd name="connsiteX7" fmla="*/ 20571 w 90447"/>
                  <a:gd name="connsiteY7" fmla="*/ 17815 h 566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0447" h="566145">
                    <a:moveTo>
                      <a:pt x="20571" y="17815"/>
                    </a:moveTo>
                    <a:cubicBezTo>
                      <a:pt x="23041" y="-16052"/>
                      <a:pt x="8930" y="-3351"/>
                      <a:pt x="16338" y="70732"/>
                    </a:cubicBezTo>
                    <a:cubicBezTo>
                      <a:pt x="23746" y="144815"/>
                      <a:pt x="52674" y="379765"/>
                      <a:pt x="65021" y="462315"/>
                    </a:cubicBezTo>
                    <a:cubicBezTo>
                      <a:pt x="77368" y="544865"/>
                      <a:pt x="91126" y="562857"/>
                      <a:pt x="90421" y="566032"/>
                    </a:cubicBezTo>
                    <a:cubicBezTo>
                      <a:pt x="89716" y="569207"/>
                      <a:pt x="65374" y="504648"/>
                      <a:pt x="60788" y="481365"/>
                    </a:cubicBezTo>
                    <a:cubicBezTo>
                      <a:pt x="56202" y="458082"/>
                      <a:pt x="72782" y="460904"/>
                      <a:pt x="62904" y="426332"/>
                    </a:cubicBezTo>
                    <a:cubicBezTo>
                      <a:pt x="53026" y="391760"/>
                      <a:pt x="9282" y="339549"/>
                      <a:pt x="1521" y="273932"/>
                    </a:cubicBezTo>
                    <a:cubicBezTo>
                      <a:pt x="-6240" y="208315"/>
                      <a:pt x="18101" y="51682"/>
                      <a:pt x="20571" y="1781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: 図形 1073">
                <a:extLst>
                  <a:ext uri="{FF2B5EF4-FFF2-40B4-BE49-F238E27FC236}">
                    <a16:creationId xmlns:a16="http://schemas.microsoft.com/office/drawing/2014/main" id="{B874E7B9-65CB-413E-8F79-60DC1F16D79C}"/>
                  </a:ext>
                </a:extLst>
              </p:cNvPr>
              <p:cNvSpPr/>
              <p:nvPr/>
            </p:nvSpPr>
            <p:spPr>
              <a:xfrm>
                <a:off x="5800602" y="7313583"/>
                <a:ext cx="24907" cy="181699"/>
              </a:xfrm>
              <a:custGeom>
                <a:avLst/>
                <a:gdLst>
                  <a:gd name="connsiteX0" fmla="*/ 19173 w 24907"/>
                  <a:gd name="connsiteY0" fmla="*/ 1617 h 181699"/>
                  <a:gd name="connsiteX1" fmla="*/ 23936 w 24907"/>
                  <a:gd name="connsiteY1" fmla="*/ 173067 h 181699"/>
                  <a:gd name="connsiteX2" fmla="*/ 1711 w 24907"/>
                  <a:gd name="connsiteY2" fmla="*/ 149255 h 181699"/>
                  <a:gd name="connsiteX3" fmla="*/ 3298 w 24907"/>
                  <a:gd name="connsiteY3" fmla="*/ 88930 h 181699"/>
                  <a:gd name="connsiteX4" fmla="*/ 19173 w 24907"/>
                  <a:gd name="connsiteY4" fmla="*/ 1617 h 181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07" h="181699">
                    <a:moveTo>
                      <a:pt x="19173" y="1617"/>
                    </a:moveTo>
                    <a:cubicBezTo>
                      <a:pt x="22613" y="15640"/>
                      <a:pt x="26846" y="148461"/>
                      <a:pt x="23936" y="173067"/>
                    </a:cubicBezTo>
                    <a:cubicBezTo>
                      <a:pt x="21026" y="197673"/>
                      <a:pt x="5151" y="163278"/>
                      <a:pt x="1711" y="149255"/>
                    </a:cubicBezTo>
                    <a:cubicBezTo>
                      <a:pt x="-1729" y="135232"/>
                      <a:pt x="652" y="109038"/>
                      <a:pt x="3298" y="88930"/>
                    </a:cubicBezTo>
                    <a:cubicBezTo>
                      <a:pt x="5944" y="68822"/>
                      <a:pt x="15733" y="-12406"/>
                      <a:pt x="19173" y="16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: 図形 1074">
                <a:extLst>
                  <a:ext uri="{FF2B5EF4-FFF2-40B4-BE49-F238E27FC236}">
                    <a16:creationId xmlns:a16="http://schemas.microsoft.com/office/drawing/2014/main" id="{26A694ED-465A-46D8-8493-2658282F2A81}"/>
                  </a:ext>
                </a:extLst>
              </p:cNvPr>
              <p:cNvSpPr/>
              <p:nvPr/>
            </p:nvSpPr>
            <p:spPr>
              <a:xfrm>
                <a:off x="5735625" y="7450138"/>
                <a:ext cx="34938" cy="146327"/>
              </a:xfrm>
              <a:custGeom>
                <a:avLst/>
                <a:gdLst>
                  <a:gd name="connsiteX0" fmla="*/ 34938 w 34938"/>
                  <a:gd name="connsiteY0" fmla="*/ 0 h 146327"/>
                  <a:gd name="connsiteX1" fmla="*/ 13 w 34938"/>
                  <a:gd name="connsiteY1" fmla="*/ 146050 h 146327"/>
                  <a:gd name="connsiteX2" fmla="*/ 34938 w 34938"/>
                  <a:gd name="connsiteY2" fmla="*/ 0 h 146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938" h="146327">
                    <a:moveTo>
                      <a:pt x="34938" y="0"/>
                    </a:moveTo>
                    <a:cubicBezTo>
                      <a:pt x="34938" y="0"/>
                      <a:pt x="-781" y="153723"/>
                      <a:pt x="13" y="146050"/>
                    </a:cubicBezTo>
                    <a:cubicBezTo>
                      <a:pt x="807" y="138377"/>
                      <a:pt x="34938" y="0"/>
                      <a:pt x="34938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: 図形 1075">
                <a:extLst>
                  <a:ext uri="{FF2B5EF4-FFF2-40B4-BE49-F238E27FC236}">
                    <a16:creationId xmlns:a16="http://schemas.microsoft.com/office/drawing/2014/main" id="{51A64D5D-8121-4FA1-AC82-11470E0F950E}"/>
                  </a:ext>
                </a:extLst>
              </p:cNvPr>
              <p:cNvSpPr/>
              <p:nvPr/>
            </p:nvSpPr>
            <p:spPr>
              <a:xfrm>
                <a:off x="3661040" y="5337836"/>
                <a:ext cx="428224" cy="159274"/>
              </a:xfrm>
              <a:custGeom>
                <a:avLst/>
                <a:gdLst>
                  <a:gd name="connsiteX0" fmla="*/ 426773 w 428224"/>
                  <a:gd name="connsiteY0" fmla="*/ 153327 h 159274"/>
                  <a:gd name="connsiteX1" fmla="*/ 353748 w 428224"/>
                  <a:gd name="connsiteY1" fmla="*/ 150152 h 159274"/>
                  <a:gd name="connsiteX2" fmla="*/ 207698 w 428224"/>
                  <a:gd name="connsiteY2" fmla="*/ 51727 h 159274"/>
                  <a:gd name="connsiteX3" fmla="*/ 55298 w 428224"/>
                  <a:gd name="connsiteY3" fmla="*/ 927 h 159274"/>
                  <a:gd name="connsiteX4" fmla="*/ 2910 w 428224"/>
                  <a:gd name="connsiteY4" fmla="*/ 93002 h 159274"/>
                  <a:gd name="connsiteX5" fmla="*/ 7673 w 428224"/>
                  <a:gd name="connsiteY5" fmla="*/ 154914 h 159274"/>
                  <a:gd name="connsiteX6" fmla="*/ 15610 w 428224"/>
                  <a:gd name="connsiteY6" fmla="*/ 91414 h 159274"/>
                  <a:gd name="connsiteX7" fmla="*/ 75935 w 428224"/>
                  <a:gd name="connsiteY7" fmla="*/ 42202 h 159274"/>
                  <a:gd name="connsiteX8" fmla="*/ 169598 w 428224"/>
                  <a:gd name="connsiteY8" fmla="*/ 58077 h 159274"/>
                  <a:gd name="connsiteX9" fmla="*/ 291835 w 428224"/>
                  <a:gd name="connsiteY9" fmla="*/ 135864 h 159274"/>
                  <a:gd name="connsiteX10" fmla="*/ 426773 w 428224"/>
                  <a:gd name="connsiteY10" fmla="*/ 153327 h 1592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28224" h="159274">
                    <a:moveTo>
                      <a:pt x="426773" y="153327"/>
                    </a:moveTo>
                    <a:cubicBezTo>
                      <a:pt x="437092" y="155708"/>
                      <a:pt x="390260" y="167085"/>
                      <a:pt x="353748" y="150152"/>
                    </a:cubicBezTo>
                    <a:cubicBezTo>
                      <a:pt x="317235" y="133219"/>
                      <a:pt x="257440" y="76598"/>
                      <a:pt x="207698" y="51727"/>
                    </a:cubicBezTo>
                    <a:cubicBezTo>
                      <a:pt x="157956" y="26856"/>
                      <a:pt x="89429" y="-5952"/>
                      <a:pt x="55298" y="927"/>
                    </a:cubicBezTo>
                    <a:cubicBezTo>
                      <a:pt x="21167" y="7806"/>
                      <a:pt x="10847" y="67337"/>
                      <a:pt x="2910" y="93002"/>
                    </a:cubicBezTo>
                    <a:cubicBezTo>
                      <a:pt x="-5028" y="118666"/>
                      <a:pt x="5556" y="155179"/>
                      <a:pt x="7673" y="154914"/>
                    </a:cubicBezTo>
                    <a:cubicBezTo>
                      <a:pt x="9790" y="154649"/>
                      <a:pt x="4233" y="110199"/>
                      <a:pt x="15610" y="91414"/>
                    </a:cubicBezTo>
                    <a:cubicBezTo>
                      <a:pt x="26987" y="72629"/>
                      <a:pt x="50270" y="47758"/>
                      <a:pt x="75935" y="42202"/>
                    </a:cubicBezTo>
                    <a:cubicBezTo>
                      <a:pt x="101600" y="36646"/>
                      <a:pt x="133615" y="42467"/>
                      <a:pt x="169598" y="58077"/>
                    </a:cubicBezTo>
                    <a:cubicBezTo>
                      <a:pt x="205581" y="73687"/>
                      <a:pt x="248708" y="115756"/>
                      <a:pt x="291835" y="135864"/>
                    </a:cubicBezTo>
                    <a:cubicBezTo>
                      <a:pt x="334962" y="155972"/>
                      <a:pt x="416454" y="150946"/>
                      <a:pt x="426773" y="15332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: 図形 1076">
                <a:extLst>
                  <a:ext uri="{FF2B5EF4-FFF2-40B4-BE49-F238E27FC236}">
                    <a16:creationId xmlns:a16="http://schemas.microsoft.com/office/drawing/2014/main" id="{ADB6BD32-E3E3-45B2-BF8B-E5170A9C2EE6}"/>
                  </a:ext>
                </a:extLst>
              </p:cNvPr>
              <p:cNvSpPr/>
              <p:nvPr/>
            </p:nvSpPr>
            <p:spPr>
              <a:xfrm>
                <a:off x="3671888" y="5511800"/>
                <a:ext cx="216451" cy="508351"/>
              </a:xfrm>
              <a:custGeom>
                <a:avLst/>
                <a:gdLst>
                  <a:gd name="connsiteX0" fmla="*/ 0 w 216451"/>
                  <a:gd name="connsiteY0" fmla="*/ 0 h 508351"/>
                  <a:gd name="connsiteX1" fmla="*/ 120650 w 216451"/>
                  <a:gd name="connsiteY1" fmla="*/ 219075 h 508351"/>
                  <a:gd name="connsiteX2" fmla="*/ 195262 w 216451"/>
                  <a:gd name="connsiteY2" fmla="*/ 365125 h 508351"/>
                  <a:gd name="connsiteX3" fmla="*/ 212725 w 216451"/>
                  <a:gd name="connsiteY3" fmla="*/ 508000 h 508351"/>
                  <a:gd name="connsiteX4" fmla="*/ 215900 w 216451"/>
                  <a:gd name="connsiteY4" fmla="*/ 403225 h 508351"/>
                  <a:gd name="connsiteX5" fmla="*/ 204787 w 216451"/>
                  <a:gd name="connsiteY5" fmla="*/ 330200 h 508351"/>
                  <a:gd name="connsiteX6" fmla="*/ 123825 w 216451"/>
                  <a:gd name="connsiteY6" fmla="*/ 185738 h 508351"/>
                  <a:gd name="connsiteX7" fmla="*/ 0 w 216451"/>
                  <a:gd name="connsiteY7" fmla="*/ 0 h 508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6451" h="508351">
                    <a:moveTo>
                      <a:pt x="0" y="0"/>
                    </a:moveTo>
                    <a:cubicBezTo>
                      <a:pt x="44053" y="79110"/>
                      <a:pt x="88106" y="158221"/>
                      <a:pt x="120650" y="219075"/>
                    </a:cubicBezTo>
                    <a:cubicBezTo>
                      <a:pt x="153194" y="279929"/>
                      <a:pt x="179916" y="316971"/>
                      <a:pt x="195262" y="365125"/>
                    </a:cubicBezTo>
                    <a:cubicBezTo>
                      <a:pt x="210608" y="413279"/>
                      <a:pt x="209285" y="501650"/>
                      <a:pt x="212725" y="508000"/>
                    </a:cubicBezTo>
                    <a:cubicBezTo>
                      <a:pt x="216165" y="514350"/>
                      <a:pt x="217223" y="432858"/>
                      <a:pt x="215900" y="403225"/>
                    </a:cubicBezTo>
                    <a:cubicBezTo>
                      <a:pt x="214577" y="373592"/>
                      <a:pt x="220133" y="366448"/>
                      <a:pt x="204787" y="330200"/>
                    </a:cubicBezTo>
                    <a:cubicBezTo>
                      <a:pt x="189441" y="293952"/>
                      <a:pt x="155839" y="242888"/>
                      <a:pt x="123825" y="18573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: 図形 1077">
                <a:extLst>
                  <a:ext uri="{FF2B5EF4-FFF2-40B4-BE49-F238E27FC236}">
                    <a16:creationId xmlns:a16="http://schemas.microsoft.com/office/drawing/2014/main" id="{8F1D3ECA-145B-4C38-8FD4-9729A27AE598}"/>
                  </a:ext>
                </a:extLst>
              </p:cNvPr>
              <p:cNvSpPr/>
              <p:nvPr/>
            </p:nvSpPr>
            <p:spPr>
              <a:xfrm>
                <a:off x="3694110" y="5478657"/>
                <a:ext cx="187458" cy="307271"/>
              </a:xfrm>
              <a:custGeom>
                <a:avLst/>
                <a:gdLst>
                  <a:gd name="connsiteX0" fmla="*/ 3 w 187458"/>
                  <a:gd name="connsiteY0" fmla="*/ 56956 h 307271"/>
                  <a:gd name="connsiteX1" fmla="*/ 30165 w 187458"/>
                  <a:gd name="connsiteY1" fmla="*/ 7743 h 307271"/>
                  <a:gd name="connsiteX2" fmla="*/ 88903 w 187458"/>
                  <a:gd name="connsiteY2" fmla="*/ 42668 h 307271"/>
                  <a:gd name="connsiteX3" fmla="*/ 163515 w 187458"/>
                  <a:gd name="connsiteY3" fmla="*/ 142681 h 307271"/>
                  <a:gd name="connsiteX4" fmla="*/ 176215 w 187458"/>
                  <a:gd name="connsiteY4" fmla="*/ 280793 h 307271"/>
                  <a:gd name="connsiteX5" fmla="*/ 169865 w 187458"/>
                  <a:gd name="connsiteY5" fmla="*/ 304606 h 307271"/>
                  <a:gd name="connsiteX6" fmla="*/ 155578 w 187458"/>
                  <a:gd name="connsiteY6" fmla="*/ 244281 h 307271"/>
                  <a:gd name="connsiteX7" fmla="*/ 73028 w 187458"/>
                  <a:gd name="connsiteY7" fmla="*/ 171256 h 307271"/>
                  <a:gd name="connsiteX8" fmla="*/ 147640 w 187458"/>
                  <a:gd name="connsiteY8" fmla="*/ 260156 h 307271"/>
                  <a:gd name="connsiteX9" fmla="*/ 173040 w 187458"/>
                  <a:gd name="connsiteY9" fmla="*/ 293493 h 307271"/>
                  <a:gd name="connsiteX10" fmla="*/ 187328 w 187458"/>
                  <a:gd name="connsiteY10" fmla="*/ 187131 h 307271"/>
                  <a:gd name="connsiteX11" fmla="*/ 165103 w 187458"/>
                  <a:gd name="connsiteY11" fmla="*/ 91881 h 307271"/>
                  <a:gd name="connsiteX12" fmla="*/ 87315 w 187458"/>
                  <a:gd name="connsiteY12" fmla="*/ 14093 h 307271"/>
                  <a:gd name="connsiteX13" fmla="*/ 28578 w 187458"/>
                  <a:gd name="connsiteY13" fmla="*/ 1393 h 307271"/>
                  <a:gd name="connsiteX14" fmla="*/ 3 w 187458"/>
                  <a:gd name="connsiteY14" fmla="*/ 56956 h 307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87458" h="307271">
                    <a:moveTo>
                      <a:pt x="3" y="56956"/>
                    </a:moveTo>
                    <a:cubicBezTo>
                      <a:pt x="268" y="58014"/>
                      <a:pt x="15348" y="10124"/>
                      <a:pt x="30165" y="7743"/>
                    </a:cubicBezTo>
                    <a:cubicBezTo>
                      <a:pt x="44982" y="5362"/>
                      <a:pt x="66678" y="20178"/>
                      <a:pt x="88903" y="42668"/>
                    </a:cubicBezTo>
                    <a:cubicBezTo>
                      <a:pt x="111128" y="65158"/>
                      <a:pt x="148963" y="102994"/>
                      <a:pt x="163515" y="142681"/>
                    </a:cubicBezTo>
                    <a:cubicBezTo>
                      <a:pt x="178067" y="182368"/>
                      <a:pt x="175157" y="253806"/>
                      <a:pt x="176215" y="280793"/>
                    </a:cubicBezTo>
                    <a:cubicBezTo>
                      <a:pt x="177273" y="307780"/>
                      <a:pt x="173304" y="310691"/>
                      <a:pt x="169865" y="304606"/>
                    </a:cubicBezTo>
                    <a:cubicBezTo>
                      <a:pt x="166426" y="298521"/>
                      <a:pt x="171717" y="266506"/>
                      <a:pt x="155578" y="244281"/>
                    </a:cubicBezTo>
                    <a:cubicBezTo>
                      <a:pt x="139439" y="222056"/>
                      <a:pt x="74351" y="168610"/>
                      <a:pt x="73028" y="171256"/>
                    </a:cubicBezTo>
                    <a:cubicBezTo>
                      <a:pt x="71705" y="173902"/>
                      <a:pt x="130971" y="239783"/>
                      <a:pt x="147640" y="260156"/>
                    </a:cubicBezTo>
                    <a:cubicBezTo>
                      <a:pt x="164309" y="280529"/>
                      <a:pt x="166425" y="305664"/>
                      <a:pt x="173040" y="293493"/>
                    </a:cubicBezTo>
                    <a:cubicBezTo>
                      <a:pt x="179655" y="281322"/>
                      <a:pt x="188651" y="220733"/>
                      <a:pt x="187328" y="187131"/>
                    </a:cubicBezTo>
                    <a:cubicBezTo>
                      <a:pt x="186005" y="153529"/>
                      <a:pt x="181772" y="120721"/>
                      <a:pt x="165103" y="91881"/>
                    </a:cubicBezTo>
                    <a:cubicBezTo>
                      <a:pt x="148434" y="63041"/>
                      <a:pt x="110069" y="29174"/>
                      <a:pt x="87315" y="14093"/>
                    </a:cubicBezTo>
                    <a:cubicBezTo>
                      <a:pt x="64561" y="-988"/>
                      <a:pt x="43130" y="-1518"/>
                      <a:pt x="28578" y="1393"/>
                    </a:cubicBezTo>
                    <a:cubicBezTo>
                      <a:pt x="14026" y="4303"/>
                      <a:pt x="-262" y="55898"/>
                      <a:pt x="3" y="569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: 図形 1078">
                <a:extLst>
                  <a:ext uri="{FF2B5EF4-FFF2-40B4-BE49-F238E27FC236}">
                    <a16:creationId xmlns:a16="http://schemas.microsoft.com/office/drawing/2014/main" id="{6D65D11F-AD9B-4B2F-92A1-C9FA4E8F66D1}"/>
                  </a:ext>
                </a:extLst>
              </p:cNvPr>
              <p:cNvSpPr/>
              <p:nvPr/>
            </p:nvSpPr>
            <p:spPr>
              <a:xfrm>
                <a:off x="3903942" y="5839432"/>
                <a:ext cx="319703" cy="343674"/>
              </a:xfrm>
              <a:custGeom>
                <a:avLst/>
                <a:gdLst>
                  <a:gd name="connsiteX0" fmla="*/ 2896 w 319703"/>
                  <a:gd name="connsiteY0" fmla="*/ 27968 h 343674"/>
                  <a:gd name="connsiteX1" fmla="*/ 152121 w 319703"/>
                  <a:gd name="connsiteY1" fmla="*/ 13681 h 343674"/>
                  <a:gd name="connsiteX2" fmla="*/ 207683 w 319703"/>
                  <a:gd name="connsiteY2" fmla="*/ 7331 h 343674"/>
                  <a:gd name="connsiteX3" fmla="*/ 318808 w 319703"/>
                  <a:gd name="connsiteY3" fmla="*/ 123218 h 343674"/>
                  <a:gd name="connsiteX4" fmla="*/ 258483 w 319703"/>
                  <a:gd name="connsiteY4" fmla="*/ 254981 h 343674"/>
                  <a:gd name="connsiteX5" fmla="*/ 229908 w 319703"/>
                  <a:gd name="connsiteY5" fmla="*/ 342293 h 343674"/>
                  <a:gd name="connsiteX6" fmla="*/ 150533 w 319703"/>
                  <a:gd name="connsiteY6" fmla="*/ 299431 h 343674"/>
                  <a:gd name="connsiteX7" fmla="*/ 12421 w 319703"/>
                  <a:gd name="connsiteY7" fmla="*/ 181956 h 343674"/>
                  <a:gd name="connsiteX8" fmla="*/ 7658 w 319703"/>
                  <a:gd name="connsiteY8" fmla="*/ 102581 h 343674"/>
                  <a:gd name="connsiteX9" fmla="*/ 21946 w 319703"/>
                  <a:gd name="connsiteY9" fmla="*/ 166081 h 343674"/>
                  <a:gd name="connsiteX10" fmla="*/ 56871 w 319703"/>
                  <a:gd name="connsiteY10" fmla="*/ 207356 h 343674"/>
                  <a:gd name="connsiteX11" fmla="*/ 220383 w 319703"/>
                  <a:gd name="connsiteY11" fmla="*/ 323243 h 343674"/>
                  <a:gd name="connsiteX12" fmla="*/ 253721 w 319703"/>
                  <a:gd name="connsiteY12" fmla="*/ 253393 h 343674"/>
                  <a:gd name="connsiteX13" fmla="*/ 310871 w 319703"/>
                  <a:gd name="connsiteY13" fmla="*/ 126393 h 343674"/>
                  <a:gd name="connsiteX14" fmla="*/ 294996 w 319703"/>
                  <a:gd name="connsiteY14" fmla="*/ 54956 h 343674"/>
                  <a:gd name="connsiteX15" fmla="*/ 190221 w 319703"/>
                  <a:gd name="connsiteY15" fmla="*/ 13681 h 343674"/>
                  <a:gd name="connsiteX16" fmla="*/ 88621 w 319703"/>
                  <a:gd name="connsiteY16" fmla="*/ 42256 h 343674"/>
                  <a:gd name="connsiteX17" fmla="*/ 2896 w 319703"/>
                  <a:gd name="connsiteY17" fmla="*/ 27968 h 343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19703" h="343674">
                    <a:moveTo>
                      <a:pt x="2896" y="27968"/>
                    </a:moveTo>
                    <a:cubicBezTo>
                      <a:pt x="13479" y="23205"/>
                      <a:pt x="117990" y="17120"/>
                      <a:pt x="152121" y="13681"/>
                    </a:cubicBezTo>
                    <a:cubicBezTo>
                      <a:pt x="186252" y="10242"/>
                      <a:pt x="179902" y="-10925"/>
                      <a:pt x="207683" y="7331"/>
                    </a:cubicBezTo>
                    <a:cubicBezTo>
                      <a:pt x="235464" y="25587"/>
                      <a:pt x="310341" y="81943"/>
                      <a:pt x="318808" y="123218"/>
                    </a:cubicBezTo>
                    <a:cubicBezTo>
                      <a:pt x="327275" y="164493"/>
                      <a:pt x="273300" y="218469"/>
                      <a:pt x="258483" y="254981"/>
                    </a:cubicBezTo>
                    <a:cubicBezTo>
                      <a:pt x="243666" y="291493"/>
                      <a:pt x="247900" y="334885"/>
                      <a:pt x="229908" y="342293"/>
                    </a:cubicBezTo>
                    <a:cubicBezTo>
                      <a:pt x="211916" y="349701"/>
                      <a:pt x="186781" y="326154"/>
                      <a:pt x="150533" y="299431"/>
                    </a:cubicBezTo>
                    <a:cubicBezTo>
                      <a:pt x="114285" y="272708"/>
                      <a:pt x="36234" y="214764"/>
                      <a:pt x="12421" y="181956"/>
                    </a:cubicBezTo>
                    <a:cubicBezTo>
                      <a:pt x="-11392" y="149148"/>
                      <a:pt x="6071" y="105227"/>
                      <a:pt x="7658" y="102581"/>
                    </a:cubicBezTo>
                    <a:cubicBezTo>
                      <a:pt x="9246" y="99935"/>
                      <a:pt x="13744" y="148619"/>
                      <a:pt x="21946" y="166081"/>
                    </a:cubicBezTo>
                    <a:cubicBezTo>
                      <a:pt x="30148" y="183543"/>
                      <a:pt x="23798" y="181162"/>
                      <a:pt x="56871" y="207356"/>
                    </a:cubicBezTo>
                    <a:cubicBezTo>
                      <a:pt x="89944" y="233550"/>
                      <a:pt x="187575" y="315570"/>
                      <a:pt x="220383" y="323243"/>
                    </a:cubicBezTo>
                    <a:cubicBezTo>
                      <a:pt x="253191" y="330916"/>
                      <a:pt x="238640" y="286201"/>
                      <a:pt x="253721" y="253393"/>
                    </a:cubicBezTo>
                    <a:cubicBezTo>
                      <a:pt x="268802" y="220585"/>
                      <a:pt x="303992" y="159466"/>
                      <a:pt x="310871" y="126393"/>
                    </a:cubicBezTo>
                    <a:cubicBezTo>
                      <a:pt x="317750" y="93320"/>
                      <a:pt x="315104" y="73741"/>
                      <a:pt x="294996" y="54956"/>
                    </a:cubicBezTo>
                    <a:cubicBezTo>
                      <a:pt x="274888" y="36171"/>
                      <a:pt x="224617" y="15798"/>
                      <a:pt x="190221" y="13681"/>
                    </a:cubicBezTo>
                    <a:cubicBezTo>
                      <a:pt x="155825" y="11564"/>
                      <a:pt x="119313" y="39875"/>
                      <a:pt x="88621" y="42256"/>
                    </a:cubicBezTo>
                    <a:cubicBezTo>
                      <a:pt x="57929" y="44637"/>
                      <a:pt x="-7687" y="32731"/>
                      <a:pt x="2896" y="279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: 図形 1079">
                <a:extLst>
                  <a:ext uri="{FF2B5EF4-FFF2-40B4-BE49-F238E27FC236}">
                    <a16:creationId xmlns:a16="http://schemas.microsoft.com/office/drawing/2014/main" id="{8DFCAEED-FA11-4D25-9BBF-442B877F17CE}"/>
                  </a:ext>
                </a:extLst>
              </p:cNvPr>
              <p:cNvSpPr/>
              <p:nvPr/>
            </p:nvSpPr>
            <p:spPr>
              <a:xfrm>
                <a:off x="3880513" y="6025652"/>
                <a:ext cx="427552" cy="424960"/>
              </a:xfrm>
              <a:custGeom>
                <a:avLst/>
                <a:gdLst>
                  <a:gd name="connsiteX0" fmla="*/ 1454 w 427552"/>
                  <a:gd name="connsiteY0" fmla="*/ 498 h 424960"/>
                  <a:gd name="connsiteX1" fmla="*/ 274504 w 427552"/>
                  <a:gd name="connsiteY1" fmla="*/ 237565 h 424960"/>
                  <a:gd name="connsiteX2" fmla="*/ 361287 w 427552"/>
                  <a:gd name="connsiteY2" fmla="*/ 360331 h 424960"/>
                  <a:gd name="connsiteX3" fmla="*/ 426904 w 427552"/>
                  <a:gd name="connsiteY3" fmla="*/ 423831 h 424960"/>
                  <a:gd name="connsiteX4" fmla="*/ 321070 w 427552"/>
                  <a:gd name="connsiteY4" fmla="*/ 309531 h 424960"/>
                  <a:gd name="connsiteX5" fmla="*/ 172904 w 427552"/>
                  <a:gd name="connsiteY5" fmla="*/ 178298 h 424960"/>
                  <a:gd name="connsiteX6" fmla="*/ 1454 w 427552"/>
                  <a:gd name="connsiteY6" fmla="*/ 498 h 424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7552" h="424960">
                    <a:moveTo>
                      <a:pt x="1454" y="498"/>
                    </a:moveTo>
                    <a:cubicBezTo>
                      <a:pt x="18387" y="10376"/>
                      <a:pt x="214532" y="177593"/>
                      <a:pt x="274504" y="237565"/>
                    </a:cubicBezTo>
                    <a:cubicBezTo>
                      <a:pt x="334476" y="297537"/>
                      <a:pt x="335887" y="329287"/>
                      <a:pt x="361287" y="360331"/>
                    </a:cubicBezTo>
                    <a:cubicBezTo>
                      <a:pt x="386687" y="391375"/>
                      <a:pt x="433607" y="432298"/>
                      <a:pt x="426904" y="423831"/>
                    </a:cubicBezTo>
                    <a:cubicBezTo>
                      <a:pt x="420201" y="415364"/>
                      <a:pt x="363403" y="350453"/>
                      <a:pt x="321070" y="309531"/>
                    </a:cubicBezTo>
                    <a:cubicBezTo>
                      <a:pt x="278737" y="268609"/>
                      <a:pt x="225821" y="226276"/>
                      <a:pt x="172904" y="178298"/>
                    </a:cubicBezTo>
                    <a:cubicBezTo>
                      <a:pt x="119987" y="130320"/>
                      <a:pt x="-15479" y="-9380"/>
                      <a:pt x="1454" y="49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: 図形 1080">
                <a:extLst>
                  <a:ext uri="{FF2B5EF4-FFF2-40B4-BE49-F238E27FC236}">
                    <a16:creationId xmlns:a16="http://schemas.microsoft.com/office/drawing/2014/main" id="{CABC8F1D-5B19-4ACE-AD9E-A7FBD1A0E3BE}"/>
                  </a:ext>
                </a:extLst>
              </p:cNvPr>
              <p:cNvSpPr/>
              <p:nvPr/>
            </p:nvSpPr>
            <p:spPr>
              <a:xfrm>
                <a:off x="4297071" y="6443632"/>
                <a:ext cx="107306" cy="346455"/>
              </a:xfrm>
              <a:custGeom>
                <a:avLst/>
                <a:gdLst>
                  <a:gd name="connsiteX0" fmla="*/ 292 w 107306"/>
                  <a:gd name="connsiteY0" fmla="*/ 31 h 346455"/>
                  <a:gd name="connsiteX1" fmla="*/ 41567 w 107306"/>
                  <a:gd name="connsiteY1" fmla="*/ 220693 h 346455"/>
                  <a:gd name="connsiteX2" fmla="*/ 78079 w 107306"/>
                  <a:gd name="connsiteY2" fmla="*/ 298481 h 346455"/>
                  <a:gd name="connsiteX3" fmla="*/ 106654 w 107306"/>
                  <a:gd name="connsiteY3" fmla="*/ 346106 h 346455"/>
                  <a:gd name="connsiteX4" fmla="*/ 49504 w 107306"/>
                  <a:gd name="connsiteY4" fmla="*/ 274668 h 346455"/>
                  <a:gd name="connsiteX5" fmla="*/ 24104 w 107306"/>
                  <a:gd name="connsiteY5" fmla="*/ 204818 h 346455"/>
                  <a:gd name="connsiteX6" fmla="*/ 292 w 107306"/>
                  <a:gd name="connsiteY6" fmla="*/ 31 h 3464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7306" h="346455">
                    <a:moveTo>
                      <a:pt x="292" y="31"/>
                    </a:moveTo>
                    <a:cubicBezTo>
                      <a:pt x="3202" y="2677"/>
                      <a:pt x="28603" y="170951"/>
                      <a:pt x="41567" y="220693"/>
                    </a:cubicBezTo>
                    <a:cubicBezTo>
                      <a:pt x="54531" y="270435"/>
                      <a:pt x="67231" y="277579"/>
                      <a:pt x="78079" y="298481"/>
                    </a:cubicBezTo>
                    <a:cubicBezTo>
                      <a:pt x="88927" y="319383"/>
                      <a:pt x="111416" y="350075"/>
                      <a:pt x="106654" y="346106"/>
                    </a:cubicBezTo>
                    <a:cubicBezTo>
                      <a:pt x="101892" y="342137"/>
                      <a:pt x="63262" y="298216"/>
                      <a:pt x="49504" y="274668"/>
                    </a:cubicBezTo>
                    <a:cubicBezTo>
                      <a:pt x="35746" y="251120"/>
                      <a:pt x="31248" y="245299"/>
                      <a:pt x="24104" y="204818"/>
                    </a:cubicBezTo>
                    <a:cubicBezTo>
                      <a:pt x="16960" y="164337"/>
                      <a:pt x="-2618" y="-2615"/>
                      <a:pt x="292" y="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: 図形 1081">
                <a:extLst>
                  <a:ext uri="{FF2B5EF4-FFF2-40B4-BE49-F238E27FC236}">
                    <a16:creationId xmlns:a16="http://schemas.microsoft.com/office/drawing/2014/main" id="{FBA5DA06-EC00-4671-A54E-3659670A9549}"/>
                  </a:ext>
                </a:extLst>
              </p:cNvPr>
              <p:cNvSpPr/>
              <p:nvPr/>
            </p:nvSpPr>
            <p:spPr>
              <a:xfrm>
                <a:off x="4559146" y="7483838"/>
                <a:ext cx="1210910" cy="1291969"/>
              </a:xfrm>
              <a:custGeom>
                <a:avLst/>
                <a:gdLst>
                  <a:gd name="connsiteX0" fmla="*/ 154 w 1210910"/>
                  <a:gd name="connsiteY0" fmla="*/ 695 h 1291969"/>
                  <a:gd name="connsiteX1" fmla="*/ 190654 w 1210910"/>
                  <a:gd name="connsiteY1" fmla="*/ 305495 h 1291969"/>
                  <a:gd name="connsiteX2" fmla="*/ 486987 w 1210910"/>
                  <a:gd name="connsiteY2" fmla="*/ 665329 h 1291969"/>
                  <a:gd name="connsiteX3" fmla="*/ 656321 w 1210910"/>
                  <a:gd name="connsiteY3" fmla="*/ 885462 h 1291969"/>
                  <a:gd name="connsiteX4" fmla="*/ 978054 w 1210910"/>
                  <a:gd name="connsiteY4" fmla="*/ 1143695 h 1291969"/>
                  <a:gd name="connsiteX5" fmla="*/ 1210887 w 1210910"/>
                  <a:gd name="connsiteY5" fmla="*/ 1291862 h 1291969"/>
                  <a:gd name="connsiteX6" fmla="*/ 965354 w 1210910"/>
                  <a:gd name="connsiteY6" fmla="*/ 1122529 h 1291969"/>
                  <a:gd name="connsiteX7" fmla="*/ 736754 w 1210910"/>
                  <a:gd name="connsiteY7" fmla="*/ 872762 h 1291969"/>
                  <a:gd name="connsiteX8" fmla="*/ 368454 w 1210910"/>
                  <a:gd name="connsiteY8" fmla="*/ 466362 h 1291969"/>
                  <a:gd name="connsiteX9" fmla="*/ 220287 w 1210910"/>
                  <a:gd name="connsiteY9" fmla="*/ 229295 h 1291969"/>
                  <a:gd name="connsiteX10" fmla="*/ 154 w 1210910"/>
                  <a:gd name="connsiteY10" fmla="*/ 695 h 12919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10910" h="1291969">
                    <a:moveTo>
                      <a:pt x="154" y="695"/>
                    </a:moveTo>
                    <a:cubicBezTo>
                      <a:pt x="-4785" y="13395"/>
                      <a:pt x="109515" y="194723"/>
                      <a:pt x="190654" y="305495"/>
                    </a:cubicBezTo>
                    <a:cubicBezTo>
                      <a:pt x="271793" y="416267"/>
                      <a:pt x="409376" y="568668"/>
                      <a:pt x="486987" y="665329"/>
                    </a:cubicBezTo>
                    <a:cubicBezTo>
                      <a:pt x="564598" y="761990"/>
                      <a:pt x="574477" y="805734"/>
                      <a:pt x="656321" y="885462"/>
                    </a:cubicBezTo>
                    <a:cubicBezTo>
                      <a:pt x="738166" y="965190"/>
                      <a:pt x="885626" y="1075962"/>
                      <a:pt x="978054" y="1143695"/>
                    </a:cubicBezTo>
                    <a:cubicBezTo>
                      <a:pt x="1070482" y="1211428"/>
                      <a:pt x="1213004" y="1295390"/>
                      <a:pt x="1210887" y="1291862"/>
                    </a:cubicBezTo>
                    <a:cubicBezTo>
                      <a:pt x="1208770" y="1288334"/>
                      <a:pt x="1044376" y="1192379"/>
                      <a:pt x="965354" y="1122529"/>
                    </a:cubicBezTo>
                    <a:cubicBezTo>
                      <a:pt x="886332" y="1052679"/>
                      <a:pt x="736754" y="872762"/>
                      <a:pt x="736754" y="872762"/>
                    </a:cubicBezTo>
                    <a:cubicBezTo>
                      <a:pt x="637271" y="763401"/>
                      <a:pt x="454532" y="573607"/>
                      <a:pt x="368454" y="466362"/>
                    </a:cubicBezTo>
                    <a:cubicBezTo>
                      <a:pt x="282376" y="359117"/>
                      <a:pt x="281670" y="306201"/>
                      <a:pt x="220287" y="229295"/>
                    </a:cubicBezTo>
                    <a:cubicBezTo>
                      <a:pt x="158904" y="152390"/>
                      <a:pt x="5093" y="-12005"/>
                      <a:pt x="154" y="6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: 図形 1082">
                <a:extLst>
                  <a:ext uri="{FF2B5EF4-FFF2-40B4-BE49-F238E27FC236}">
                    <a16:creationId xmlns:a16="http://schemas.microsoft.com/office/drawing/2014/main" id="{2D1184F9-A946-413F-9231-9FDAE9026CB8}"/>
                  </a:ext>
                </a:extLst>
              </p:cNvPr>
              <p:cNvSpPr/>
              <p:nvPr/>
            </p:nvSpPr>
            <p:spPr>
              <a:xfrm>
                <a:off x="6794124" y="6733365"/>
                <a:ext cx="1021018" cy="1861536"/>
              </a:xfrm>
              <a:custGeom>
                <a:avLst/>
                <a:gdLst>
                  <a:gd name="connsiteX0" fmla="*/ 1012143 w 1021018"/>
                  <a:gd name="connsiteY0" fmla="*/ 39968 h 1861536"/>
                  <a:gd name="connsiteX1" fmla="*/ 999443 w 1021018"/>
                  <a:gd name="connsiteY1" fmla="*/ 95002 h 1861536"/>
                  <a:gd name="connsiteX2" fmla="*/ 838576 w 1021018"/>
                  <a:gd name="connsiteY2" fmla="*/ 590302 h 1861536"/>
                  <a:gd name="connsiteX3" fmla="*/ 563409 w 1021018"/>
                  <a:gd name="connsiteY3" fmla="*/ 1161802 h 1861536"/>
                  <a:gd name="connsiteX4" fmla="*/ 351743 w 1021018"/>
                  <a:gd name="connsiteY4" fmla="*/ 1496235 h 1861536"/>
                  <a:gd name="connsiteX5" fmla="*/ 165476 w 1021018"/>
                  <a:gd name="connsiteY5" fmla="*/ 1758702 h 1861536"/>
                  <a:gd name="connsiteX6" fmla="*/ 376 w 1021018"/>
                  <a:gd name="connsiteY6" fmla="*/ 1860302 h 1861536"/>
                  <a:gd name="connsiteX7" fmla="*/ 212043 w 1021018"/>
                  <a:gd name="connsiteY7" fmla="*/ 1699435 h 1861536"/>
                  <a:gd name="connsiteX8" fmla="*/ 482976 w 1021018"/>
                  <a:gd name="connsiteY8" fmla="*/ 1221068 h 1861536"/>
                  <a:gd name="connsiteX9" fmla="*/ 796243 w 1021018"/>
                  <a:gd name="connsiteY9" fmla="*/ 814668 h 1861536"/>
                  <a:gd name="connsiteX10" fmla="*/ 931709 w 1021018"/>
                  <a:gd name="connsiteY10" fmla="*/ 547968 h 1861536"/>
                  <a:gd name="connsiteX11" fmla="*/ 1012143 w 1021018"/>
                  <a:gd name="connsiteY11" fmla="*/ 39968 h 1861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21018" h="1861536">
                    <a:moveTo>
                      <a:pt x="1012143" y="39968"/>
                    </a:moveTo>
                    <a:cubicBezTo>
                      <a:pt x="1023432" y="-35526"/>
                      <a:pt x="1028371" y="3280"/>
                      <a:pt x="999443" y="95002"/>
                    </a:cubicBezTo>
                    <a:cubicBezTo>
                      <a:pt x="970515" y="186724"/>
                      <a:pt x="911248" y="412502"/>
                      <a:pt x="838576" y="590302"/>
                    </a:cubicBezTo>
                    <a:cubicBezTo>
                      <a:pt x="765904" y="768102"/>
                      <a:pt x="644548" y="1010813"/>
                      <a:pt x="563409" y="1161802"/>
                    </a:cubicBezTo>
                    <a:cubicBezTo>
                      <a:pt x="482270" y="1312791"/>
                      <a:pt x="418065" y="1396752"/>
                      <a:pt x="351743" y="1496235"/>
                    </a:cubicBezTo>
                    <a:cubicBezTo>
                      <a:pt x="285421" y="1595718"/>
                      <a:pt x="224037" y="1698024"/>
                      <a:pt x="165476" y="1758702"/>
                    </a:cubicBezTo>
                    <a:cubicBezTo>
                      <a:pt x="106915" y="1819380"/>
                      <a:pt x="-7385" y="1870180"/>
                      <a:pt x="376" y="1860302"/>
                    </a:cubicBezTo>
                    <a:cubicBezTo>
                      <a:pt x="8137" y="1850424"/>
                      <a:pt x="131610" y="1805974"/>
                      <a:pt x="212043" y="1699435"/>
                    </a:cubicBezTo>
                    <a:cubicBezTo>
                      <a:pt x="292476" y="1592896"/>
                      <a:pt x="385609" y="1368529"/>
                      <a:pt x="482976" y="1221068"/>
                    </a:cubicBezTo>
                    <a:cubicBezTo>
                      <a:pt x="580343" y="1073607"/>
                      <a:pt x="721454" y="926851"/>
                      <a:pt x="796243" y="814668"/>
                    </a:cubicBezTo>
                    <a:cubicBezTo>
                      <a:pt x="871032" y="702485"/>
                      <a:pt x="892903" y="677085"/>
                      <a:pt x="931709" y="547968"/>
                    </a:cubicBezTo>
                    <a:cubicBezTo>
                      <a:pt x="970514" y="418851"/>
                      <a:pt x="1000854" y="115462"/>
                      <a:pt x="1012143" y="399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: 図形 1083">
                <a:extLst>
                  <a:ext uri="{FF2B5EF4-FFF2-40B4-BE49-F238E27FC236}">
                    <a16:creationId xmlns:a16="http://schemas.microsoft.com/office/drawing/2014/main" id="{A27152D0-FA7E-44E5-9297-D399195344C3}"/>
                  </a:ext>
                </a:extLst>
              </p:cNvPr>
              <p:cNvSpPr/>
              <p:nvPr/>
            </p:nvSpPr>
            <p:spPr>
              <a:xfrm>
                <a:off x="4334536" y="5177359"/>
                <a:ext cx="233579" cy="462476"/>
              </a:xfrm>
              <a:custGeom>
                <a:avLst/>
                <a:gdLst>
                  <a:gd name="connsiteX0" fmla="*/ 233231 w 233579"/>
                  <a:gd name="connsiteY0" fmla="*/ 8 h 462476"/>
                  <a:gd name="connsiteX1" fmla="*/ 157031 w 233579"/>
                  <a:gd name="connsiteY1" fmla="*/ 232841 h 462476"/>
                  <a:gd name="connsiteX2" fmla="*/ 38497 w 233579"/>
                  <a:gd name="connsiteY2" fmla="*/ 406408 h 462476"/>
                  <a:gd name="connsiteX3" fmla="*/ 4631 w 233579"/>
                  <a:gd name="connsiteY3" fmla="*/ 452974 h 462476"/>
                  <a:gd name="connsiteX4" fmla="*/ 127397 w 233579"/>
                  <a:gd name="connsiteY4" fmla="*/ 241308 h 462476"/>
                  <a:gd name="connsiteX5" fmla="*/ 233231 w 233579"/>
                  <a:gd name="connsiteY5" fmla="*/ 8 h 462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3579" h="462476">
                    <a:moveTo>
                      <a:pt x="233231" y="8"/>
                    </a:moveTo>
                    <a:cubicBezTo>
                      <a:pt x="238170" y="-1403"/>
                      <a:pt x="189487" y="165108"/>
                      <a:pt x="157031" y="232841"/>
                    </a:cubicBezTo>
                    <a:cubicBezTo>
                      <a:pt x="124575" y="300574"/>
                      <a:pt x="63897" y="369719"/>
                      <a:pt x="38497" y="406408"/>
                    </a:cubicBezTo>
                    <a:cubicBezTo>
                      <a:pt x="13097" y="443097"/>
                      <a:pt x="-10186" y="480491"/>
                      <a:pt x="4631" y="452974"/>
                    </a:cubicBezTo>
                    <a:cubicBezTo>
                      <a:pt x="19448" y="425457"/>
                      <a:pt x="92825" y="318919"/>
                      <a:pt x="127397" y="241308"/>
                    </a:cubicBezTo>
                    <a:cubicBezTo>
                      <a:pt x="161969" y="163697"/>
                      <a:pt x="228292" y="1419"/>
                      <a:pt x="233231" y="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5" name="フリーフォーム: 図形 1084">
                <a:extLst>
                  <a:ext uri="{FF2B5EF4-FFF2-40B4-BE49-F238E27FC236}">
                    <a16:creationId xmlns:a16="http://schemas.microsoft.com/office/drawing/2014/main" id="{1D0032C8-0B32-4345-89BD-B6984CE0C26F}"/>
                  </a:ext>
                </a:extLst>
              </p:cNvPr>
              <p:cNvSpPr/>
              <p:nvPr/>
            </p:nvSpPr>
            <p:spPr>
              <a:xfrm>
                <a:off x="7777090" y="6133769"/>
                <a:ext cx="193293" cy="667192"/>
              </a:xfrm>
              <a:custGeom>
                <a:avLst/>
                <a:gdLst>
                  <a:gd name="connsiteX0" fmla="*/ 173110 w 193293"/>
                  <a:gd name="connsiteY0" fmla="*/ 331 h 667192"/>
                  <a:gd name="connsiteX1" fmla="*/ 182635 w 193293"/>
                  <a:gd name="connsiteY1" fmla="*/ 208294 h 667192"/>
                  <a:gd name="connsiteX2" fmla="*/ 188985 w 193293"/>
                  <a:gd name="connsiteY2" fmla="*/ 401969 h 667192"/>
                  <a:gd name="connsiteX3" fmla="*/ 112785 w 193293"/>
                  <a:gd name="connsiteY3" fmla="*/ 536906 h 667192"/>
                  <a:gd name="connsiteX4" fmla="*/ 73 w 193293"/>
                  <a:gd name="connsiteY4" fmla="*/ 667081 h 667192"/>
                  <a:gd name="connsiteX5" fmla="*/ 130248 w 193293"/>
                  <a:gd name="connsiteY5" fmla="*/ 514681 h 667192"/>
                  <a:gd name="connsiteX6" fmla="*/ 174698 w 193293"/>
                  <a:gd name="connsiteY6" fmla="*/ 374981 h 667192"/>
                  <a:gd name="connsiteX7" fmla="*/ 158823 w 193293"/>
                  <a:gd name="connsiteY7" fmla="*/ 165431 h 667192"/>
                  <a:gd name="connsiteX8" fmla="*/ 173110 w 193293"/>
                  <a:gd name="connsiteY8" fmla="*/ 331 h 667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3293" h="667192">
                    <a:moveTo>
                      <a:pt x="173110" y="331"/>
                    </a:moveTo>
                    <a:cubicBezTo>
                      <a:pt x="177079" y="7475"/>
                      <a:pt x="179989" y="141354"/>
                      <a:pt x="182635" y="208294"/>
                    </a:cubicBezTo>
                    <a:cubicBezTo>
                      <a:pt x="185281" y="275234"/>
                      <a:pt x="200627" y="347200"/>
                      <a:pt x="188985" y="401969"/>
                    </a:cubicBezTo>
                    <a:cubicBezTo>
                      <a:pt x="177343" y="456738"/>
                      <a:pt x="144270" y="492721"/>
                      <a:pt x="112785" y="536906"/>
                    </a:cubicBezTo>
                    <a:cubicBezTo>
                      <a:pt x="81300" y="581091"/>
                      <a:pt x="-2838" y="670785"/>
                      <a:pt x="73" y="667081"/>
                    </a:cubicBezTo>
                    <a:cubicBezTo>
                      <a:pt x="2983" y="663377"/>
                      <a:pt x="101144" y="563364"/>
                      <a:pt x="130248" y="514681"/>
                    </a:cubicBezTo>
                    <a:cubicBezTo>
                      <a:pt x="159352" y="465998"/>
                      <a:pt x="169936" y="433189"/>
                      <a:pt x="174698" y="374981"/>
                    </a:cubicBezTo>
                    <a:cubicBezTo>
                      <a:pt x="179460" y="316773"/>
                      <a:pt x="160146" y="227608"/>
                      <a:pt x="158823" y="165431"/>
                    </a:cubicBezTo>
                    <a:cubicBezTo>
                      <a:pt x="157500" y="103254"/>
                      <a:pt x="169141" y="-6813"/>
                      <a:pt x="173110" y="33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6" name="フリーフォーム: 図形 1085">
                <a:extLst>
                  <a:ext uri="{FF2B5EF4-FFF2-40B4-BE49-F238E27FC236}">
                    <a16:creationId xmlns:a16="http://schemas.microsoft.com/office/drawing/2014/main" id="{5ABBCE2E-0006-4D82-99E3-88BABEEAEAEB}"/>
                  </a:ext>
                </a:extLst>
              </p:cNvPr>
              <p:cNvSpPr/>
              <p:nvPr/>
            </p:nvSpPr>
            <p:spPr>
              <a:xfrm>
                <a:off x="7942854" y="5539131"/>
                <a:ext cx="110202" cy="615378"/>
              </a:xfrm>
              <a:custGeom>
                <a:avLst/>
                <a:gdLst>
                  <a:gd name="connsiteX0" fmla="*/ 108946 w 110202"/>
                  <a:gd name="connsiteY0" fmla="*/ 23469 h 615378"/>
                  <a:gd name="connsiteX1" fmla="*/ 24809 w 110202"/>
                  <a:gd name="connsiteY1" fmla="*/ 479082 h 615378"/>
                  <a:gd name="connsiteX2" fmla="*/ 7346 w 110202"/>
                  <a:gd name="connsiteY2" fmla="*/ 607669 h 615378"/>
                  <a:gd name="connsiteX3" fmla="*/ 996 w 110202"/>
                  <a:gd name="connsiteY3" fmla="*/ 591794 h 615378"/>
                  <a:gd name="connsiteX4" fmla="*/ 4171 w 110202"/>
                  <a:gd name="connsiteY4" fmla="*/ 517182 h 615378"/>
                  <a:gd name="connsiteX5" fmla="*/ 39096 w 110202"/>
                  <a:gd name="connsiteY5" fmla="*/ 388594 h 615378"/>
                  <a:gd name="connsiteX6" fmla="*/ 72434 w 110202"/>
                  <a:gd name="connsiteY6" fmla="*/ 98082 h 615378"/>
                  <a:gd name="connsiteX7" fmla="*/ 108946 w 110202"/>
                  <a:gd name="connsiteY7" fmla="*/ 23469 h 6153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0202" h="615378">
                    <a:moveTo>
                      <a:pt x="108946" y="23469"/>
                    </a:moveTo>
                    <a:cubicBezTo>
                      <a:pt x="101009" y="86969"/>
                      <a:pt x="41742" y="381715"/>
                      <a:pt x="24809" y="479082"/>
                    </a:cubicBezTo>
                    <a:cubicBezTo>
                      <a:pt x="7876" y="576449"/>
                      <a:pt x="11315" y="588884"/>
                      <a:pt x="7346" y="607669"/>
                    </a:cubicBezTo>
                    <a:cubicBezTo>
                      <a:pt x="3377" y="626454"/>
                      <a:pt x="1525" y="606875"/>
                      <a:pt x="996" y="591794"/>
                    </a:cubicBezTo>
                    <a:cubicBezTo>
                      <a:pt x="467" y="576713"/>
                      <a:pt x="-2179" y="551049"/>
                      <a:pt x="4171" y="517182"/>
                    </a:cubicBezTo>
                    <a:cubicBezTo>
                      <a:pt x="10521" y="483315"/>
                      <a:pt x="27719" y="458444"/>
                      <a:pt x="39096" y="388594"/>
                    </a:cubicBezTo>
                    <a:cubicBezTo>
                      <a:pt x="50473" y="318744"/>
                      <a:pt x="59734" y="157084"/>
                      <a:pt x="72434" y="98082"/>
                    </a:cubicBezTo>
                    <a:cubicBezTo>
                      <a:pt x="85134" y="39080"/>
                      <a:pt x="116883" y="-40031"/>
                      <a:pt x="108946" y="2346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7" name="フリーフォーム: 図形 1086">
                <a:extLst>
                  <a:ext uri="{FF2B5EF4-FFF2-40B4-BE49-F238E27FC236}">
                    <a16:creationId xmlns:a16="http://schemas.microsoft.com/office/drawing/2014/main" id="{28E6B7E0-D239-4733-AFEF-7E38983600DC}"/>
                  </a:ext>
                </a:extLst>
              </p:cNvPr>
              <p:cNvSpPr/>
              <p:nvPr/>
            </p:nvSpPr>
            <p:spPr>
              <a:xfrm>
                <a:off x="8037861" y="5148206"/>
                <a:ext cx="197101" cy="451181"/>
              </a:xfrm>
              <a:custGeom>
                <a:avLst/>
                <a:gdLst>
                  <a:gd name="connsiteX0" fmla="*/ 44102 w 197101"/>
                  <a:gd name="connsiteY0" fmla="*/ 52444 h 451181"/>
                  <a:gd name="connsiteX1" fmla="*/ 98077 w 197101"/>
                  <a:gd name="connsiteY1" fmla="*/ 57 h 451181"/>
                  <a:gd name="connsiteX2" fmla="*/ 167927 w 197101"/>
                  <a:gd name="connsiteY2" fmla="*/ 63557 h 451181"/>
                  <a:gd name="connsiteX3" fmla="*/ 174277 w 197101"/>
                  <a:gd name="connsiteY3" fmla="*/ 93719 h 451181"/>
                  <a:gd name="connsiteX4" fmla="*/ 126652 w 197101"/>
                  <a:gd name="connsiteY4" fmla="*/ 176269 h 451181"/>
                  <a:gd name="connsiteX5" fmla="*/ 23464 w 197101"/>
                  <a:gd name="connsiteY5" fmla="*/ 379469 h 451181"/>
                  <a:gd name="connsiteX6" fmla="*/ 1239 w 197101"/>
                  <a:gd name="connsiteY6" fmla="*/ 450907 h 451181"/>
                  <a:gd name="connsiteX7" fmla="*/ 9177 w 197101"/>
                  <a:gd name="connsiteY7" fmla="*/ 358832 h 451181"/>
                  <a:gd name="connsiteX8" fmla="*/ 61564 w 197101"/>
                  <a:gd name="connsiteY8" fmla="*/ 263582 h 451181"/>
                  <a:gd name="connsiteX9" fmla="*/ 172689 w 197101"/>
                  <a:gd name="connsiteY9" fmla="*/ 155632 h 451181"/>
                  <a:gd name="connsiteX10" fmla="*/ 186977 w 197101"/>
                  <a:gd name="connsiteY10" fmla="*/ 66732 h 451181"/>
                  <a:gd name="connsiteX11" fmla="*/ 44102 w 197101"/>
                  <a:gd name="connsiteY11" fmla="*/ 52444 h 451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7101" h="451181">
                    <a:moveTo>
                      <a:pt x="44102" y="52444"/>
                    </a:moveTo>
                    <a:cubicBezTo>
                      <a:pt x="29286" y="41332"/>
                      <a:pt x="77440" y="-1795"/>
                      <a:pt x="98077" y="57"/>
                    </a:cubicBezTo>
                    <a:cubicBezTo>
                      <a:pt x="118715" y="1909"/>
                      <a:pt x="155227" y="47947"/>
                      <a:pt x="167927" y="63557"/>
                    </a:cubicBezTo>
                    <a:cubicBezTo>
                      <a:pt x="180627" y="79167"/>
                      <a:pt x="181156" y="74934"/>
                      <a:pt x="174277" y="93719"/>
                    </a:cubicBezTo>
                    <a:cubicBezTo>
                      <a:pt x="167398" y="112504"/>
                      <a:pt x="151787" y="128644"/>
                      <a:pt x="126652" y="176269"/>
                    </a:cubicBezTo>
                    <a:cubicBezTo>
                      <a:pt x="101517" y="223894"/>
                      <a:pt x="44366" y="333696"/>
                      <a:pt x="23464" y="379469"/>
                    </a:cubicBezTo>
                    <a:cubicBezTo>
                      <a:pt x="2562" y="425242"/>
                      <a:pt x="3620" y="454346"/>
                      <a:pt x="1239" y="450907"/>
                    </a:cubicBezTo>
                    <a:cubicBezTo>
                      <a:pt x="-1142" y="447468"/>
                      <a:pt x="-877" y="390053"/>
                      <a:pt x="9177" y="358832"/>
                    </a:cubicBezTo>
                    <a:cubicBezTo>
                      <a:pt x="19231" y="327611"/>
                      <a:pt x="34312" y="297449"/>
                      <a:pt x="61564" y="263582"/>
                    </a:cubicBezTo>
                    <a:cubicBezTo>
                      <a:pt x="88816" y="229715"/>
                      <a:pt x="151787" y="188440"/>
                      <a:pt x="172689" y="155632"/>
                    </a:cubicBezTo>
                    <a:cubicBezTo>
                      <a:pt x="193591" y="122824"/>
                      <a:pt x="207615" y="91338"/>
                      <a:pt x="186977" y="66732"/>
                    </a:cubicBezTo>
                    <a:cubicBezTo>
                      <a:pt x="166340" y="42126"/>
                      <a:pt x="58918" y="63556"/>
                      <a:pt x="44102" y="5244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8" name="フリーフォーム: 図形 1087">
                <a:extLst>
                  <a:ext uri="{FF2B5EF4-FFF2-40B4-BE49-F238E27FC236}">
                    <a16:creationId xmlns:a16="http://schemas.microsoft.com/office/drawing/2014/main" id="{9C36D9D1-356D-4BF1-AC09-FD0406E6FD7E}"/>
                  </a:ext>
                </a:extLst>
              </p:cNvPr>
              <p:cNvSpPr/>
              <p:nvPr/>
            </p:nvSpPr>
            <p:spPr>
              <a:xfrm>
                <a:off x="7885792" y="5187483"/>
                <a:ext cx="192272" cy="924426"/>
              </a:xfrm>
              <a:custGeom>
                <a:avLst/>
                <a:gdLst>
                  <a:gd name="connsiteX0" fmla="*/ 191408 w 192272"/>
                  <a:gd name="connsiteY0" fmla="*/ 467 h 924426"/>
                  <a:gd name="connsiteX1" fmla="*/ 77108 w 192272"/>
                  <a:gd name="connsiteY1" fmla="*/ 146517 h 924426"/>
                  <a:gd name="connsiteX2" fmla="*/ 35833 w 192272"/>
                  <a:gd name="connsiteY2" fmla="*/ 464017 h 924426"/>
                  <a:gd name="connsiteX3" fmla="*/ 39008 w 192272"/>
                  <a:gd name="connsiteY3" fmla="*/ 825967 h 924426"/>
                  <a:gd name="connsiteX4" fmla="*/ 908 w 192272"/>
                  <a:gd name="connsiteY4" fmla="*/ 924392 h 924426"/>
                  <a:gd name="connsiteX5" fmla="*/ 13608 w 192272"/>
                  <a:gd name="connsiteY5" fmla="*/ 819617 h 924426"/>
                  <a:gd name="connsiteX6" fmla="*/ 32658 w 192272"/>
                  <a:gd name="connsiteY6" fmla="*/ 422742 h 924426"/>
                  <a:gd name="connsiteX7" fmla="*/ 124733 w 192272"/>
                  <a:gd name="connsiteY7" fmla="*/ 111592 h 924426"/>
                  <a:gd name="connsiteX8" fmla="*/ 191408 w 192272"/>
                  <a:gd name="connsiteY8" fmla="*/ 467 h 924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2272" h="924426">
                    <a:moveTo>
                      <a:pt x="191408" y="467"/>
                    </a:moveTo>
                    <a:cubicBezTo>
                      <a:pt x="183471" y="6288"/>
                      <a:pt x="103037" y="69259"/>
                      <a:pt x="77108" y="146517"/>
                    </a:cubicBezTo>
                    <a:cubicBezTo>
                      <a:pt x="51179" y="223775"/>
                      <a:pt x="42183" y="350775"/>
                      <a:pt x="35833" y="464017"/>
                    </a:cubicBezTo>
                    <a:cubicBezTo>
                      <a:pt x="29483" y="577259"/>
                      <a:pt x="44829" y="749238"/>
                      <a:pt x="39008" y="825967"/>
                    </a:cubicBezTo>
                    <a:cubicBezTo>
                      <a:pt x="33187" y="902696"/>
                      <a:pt x="5141" y="925450"/>
                      <a:pt x="908" y="924392"/>
                    </a:cubicBezTo>
                    <a:cubicBezTo>
                      <a:pt x="-3325" y="923334"/>
                      <a:pt x="8316" y="903225"/>
                      <a:pt x="13608" y="819617"/>
                    </a:cubicBezTo>
                    <a:cubicBezTo>
                      <a:pt x="18900" y="736009"/>
                      <a:pt x="14137" y="540746"/>
                      <a:pt x="32658" y="422742"/>
                    </a:cubicBezTo>
                    <a:cubicBezTo>
                      <a:pt x="51179" y="304738"/>
                      <a:pt x="98804" y="179325"/>
                      <a:pt x="124733" y="111592"/>
                    </a:cubicBezTo>
                    <a:cubicBezTo>
                      <a:pt x="150662" y="43859"/>
                      <a:pt x="199345" y="-5354"/>
                      <a:pt x="191408" y="46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9" name="フリーフォーム: 図形 1088">
                <a:extLst>
                  <a:ext uri="{FF2B5EF4-FFF2-40B4-BE49-F238E27FC236}">
                    <a16:creationId xmlns:a16="http://schemas.microsoft.com/office/drawing/2014/main" id="{4D4C64AB-4A3A-4ED1-B03E-29EACBC8C372}"/>
                  </a:ext>
                </a:extLst>
              </p:cNvPr>
              <p:cNvSpPr/>
              <p:nvPr/>
            </p:nvSpPr>
            <p:spPr>
              <a:xfrm>
                <a:off x="7797338" y="6108593"/>
                <a:ext cx="93206" cy="679686"/>
              </a:xfrm>
              <a:custGeom>
                <a:avLst/>
                <a:gdLst>
                  <a:gd name="connsiteX0" fmla="*/ 92537 w 93206"/>
                  <a:gd name="connsiteY0" fmla="*/ 107 h 679686"/>
                  <a:gd name="connsiteX1" fmla="*/ 57612 w 93206"/>
                  <a:gd name="connsiteY1" fmla="*/ 317607 h 679686"/>
                  <a:gd name="connsiteX2" fmla="*/ 38562 w 93206"/>
                  <a:gd name="connsiteY2" fmla="*/ 546207 h 679686"/>
                  <a:gd name="connsiteX3" fmla="*/ 462 w 93206"/>
                  <a:gd name="connsiteY3" fmla="*/ 679557 h 679686"/>
                  <a:gd name="connsiteX4" fmla="*/ 67137 w 93206"/>
                  <a:gd name="connsiteY4" fmla="*/ 523982 h 679686"/>
                  <a:gd name="connsiteX5" fmla="*/ 79837 w 93206"/>
                  <a:gd name="connsiteY5" fmla="*/ 352532 h 679686"/>
                  <a:gd name="connsiteX6" fmla="*/ 92537 w 93206"/>
                  <a:gd name="connsiteY6" fmla="*/ 107 h 679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3206" h="679686">
                    <a:moveTo>
                      <a:pt x="92537" y="107"/>
                    </a:moveTo>
                    <a:cubicBezTo>
                      <a:pt x="88833" y="-5714"/>
                      <a:pt x="66608" y="226590"/>
                      <a:pt x="57612" y="317607"/>
                    </a:cubicBezTo>
                    <a:cubicBezTo>
                      <a:pt x="48616" y="408624"/>
                      <a:pt x="48087" y="485882"/>
                      <a:pt x="38562" y="546207"/>
                    </a:cubicBezTo>
                    <a:cubicBezTo>
                      <a:pt x="29037" y="606532"/>
                      <a:pt x="-4300" y="683261"/>
                      <a:pt x="462" y="679557"/>
                    </a:cubicBezTo>
                    <a:cubicBezTo>
                      <a:pt x="5224" y="675853"/>
                      <a:pt x="53908" y="578486"/>
                      <a:pt x="67137" y="523982"/>
                    </a:cubicBezTo>
                    <a:cubicBezTo>
                      <a:pt x="80366" y="469478"/>
                      <a:pt x="76133" y="436140"/>
                      <a:pt x="79837" y="352532"/>
                    </a:cubicBezTo>
                    <a:cubicBezTo>
                      <a:pt x="83541" y="268924"/>
                      <a:pt x="96241" y="5928"/>
                      <a:pt x="92537" y="10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0" name="フリーフォーム: 図形 1089">
                <a:extLst>
                  <a:ext uri="{FF2B5EF4-FFF2-40B4-BE49-F238E27FC236}">
                    <a16:creationId xmlns:a16="http://schemas.microsoft.com/office/drawing/2014/main" id="{861DB162-F09F-4AB6-9331-3F4F6F22E3EF}"/>
                  </a:ext>
                </a:extLst>
              </p:cNvPr>
              <p:cNvSpPr/>
              <p:nvPr/>
            </p:nvSpPr>
            <p:spPr>
              <a:xfrm>
                <a:off x="7034285" y="4907576"/>
                <a:ext cx="947630" cy="319057"/>
              </a:xfrm>
              <a:custGeom>
                <a:avLst/>
                <a:gdLst>
                  <a:gd name="connsiteX0" fmla="*/ 23740 w 947630"/>
                  <a:gd name="connsiteY0" fmla="*/ 974 h 319057"/>
                  <a:gd name="connsiteX1" fmla="*/ 122165 w 947630"/>
                  <a:gd name="connsiteY1" fmla="*/ 13674 h 319057"/>
                  <a:gd name="connsiteX2" fmla="*/ 753990 w 947630"/>
                  <a:gd name="connsiteY2" fmla="*/ 99399 h 319057"/>
                  <a:gd name="connsiteX3" fmla="*/ 887340 w 947630"/>
                  <a:gd name="connsiteY3" fmla="*/ 150199 h 319057"/>
                  <a:gd name="connsiteX4" fmla="*/ 912740 w 947630"/>
                  <a:gd name="connsiteY4" fmla="*/ 223224 h 319057"/>
                  <a:gd name="connsiteX5" fmla="*/ 900040 w 947630"/>
                  <a:gd name="connsiteY5" fmla="*/ 318474 h 319057"/>
                  <a:gd name="connsiteX6" fmla="*/ 934965 w 947630"/>
                  <a:gd name="connsiteY6" fmla="*/ 175599 h 319057"/>
                  <a:gd name="connsiteX7" fmla="*/ 652390 w 947630"/>
                  <a:gd name="connsiteY7" fmla="*/ 45424 h 319057"/>
                  <a:gd name="connsiteX8" fmla="*/ 23740 w 947630"/>
                  <a:gd name="connsiteY8" fmla="*/ 974 h 319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47630" h="319057">
                    <a:moveTo>
                      <a:pt x="23740" y="974"/>
                    </a:moveTo>
                    <a:cubicBezTo>
                      <a:pt x="-64631" y="-4318"/>
                      <a:pt x="122165" y="13674"/>
                      <a:pt x="122165" y="13674"/>
                    </a:cubicBezTo>
                    <a:cubicBezTo>
                      <a:pt x="243873" y="30078"/>
                      <a:pt x="626461" y="76645"/>
                      <a:pt x="753990" y="99399"/>
                    </a:cubicBezTo>
                    <a:cubicBezTo>
                      <a:pt x="881519" y="122153"/>
                      <a:pt x="860882" y="129561"/>
                      <a:pt x="887340" y="150199"/>
                    </a:cubicBezTo>
                    <a:cubicBezTo>
                      <a:pt x="913798" y="170837"/>
                      <a:pt x="910623" y="195178"/>
                      <a:pt x="912740" y="223224"/>
                    </a:cubicBezTo>
                    <a:cubicBezTo>
                      <a:pt x="914857" y="251270"/>
                      <a:pt x="896336" y="326411"/>
                      <a:pt x="900040" y="318474"/>
                    </a:cubicBezTo>
                    <a:cubicBezTo>
                      <a:pt x="903744" y="310537"/>
                      <a:pt x="976240" y="221107"/>
                      <a:pt x="934965" y="175599"/>
                    </a:cubicBezTo>
                    <a:cubicBezTo>
                      <a:pt x="893690" y="130091"/>
                      <a:pt x="800557" y="75057"/>
                      <a:pt x="652390" y="45424"/>
                    </a:cubicBezTo>
                    <a:cubicBezTo>
                      <a:pt x="504223" y="15791"/>
                      <a:pt x="112111" y="6266"/>
                      <a:pt x="23740" y="9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1" name="フリーフォーム: 図形 1090">
                <a:extLst>
                  <a:ext uri="{FF2B5EF4-FFF2-40B4-BE49-F238E27FC236}">
                    <a16:creationId xmlns:a16="http://schemas.microsoft.com/office/drawing/2014/main" id="{0E308C76-9F0B-4425-A97F-6EDAA841D445}"/>
                  </a:ext>
                </a:extLst>
              </p:cNvPr>
              <p:cNvSpPr/>
              <p:nvPr/>
            </p:nvSpPr>
            <p:spPr>
              <a:xfrm>
                <a:off x="7219564" y="4955834"/>
                <a:ext cx="664270" cy="111115"/>
              </a:xfrm>
              <a:custGeom>
                <a:avLst/>
                <a:gdLst>
                  <a:gd name="connsiteX0" fmla="*/ 386 w 664270"/>
                  <a:gd name="connsiteY0" fmla="*/ 341 h 111115"/>
                  <a:gd name="connsiteX1" fmla="*/ 540136 w 664270"/>
                  <a:gd name="connsiteY1" fmla="*/ 70191 h 111115"/>
                  <a:gd name="connsiteX2" fmla="*/ 660786 w 664270"/>
                  <a:gd name="connsiteY2" fmla="*/ 105116 h 111115"/>
                  <a:gd name="connsiteX3" fmla="*/ 457586 w 664270"/>
                  <a:gd name="connsiteY3" fmla="*/ 101941 h 111115"/>
                  <a:gd name="connsiteX4" fmla="*/ 386 w 664270"/>
                  <a:gd name="connsiteY4" fmla="*/ 341 h 11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4270" h="111115">
                    <a:moveTo>
                      <a:pt x="386" y="341"/>
                    </a:moveTo>
                    <a:cubicBezTo>
                      <a:pt x="14144" y="-4951"/>
                      <a:pt x="430069" y="52729"/>
                      <a:pt x="540136" y="70191"/>
                    </a:cubicBezTo>
                    <a:cubicBezTo>
                      <a:pt x="650203" y="87653"/>
                      <a:pt x="674544" y="99824"/>
                      <a:pt x="660786" y="105116"/>
                    </a:cubicBezTo>
                    <a:cubicBezTo>
                      <a:pt x="647028" y="110408"/>
                      <a:pt x="571357" y="116758"/>
                      <a:pt x="457586" y="101941"/>
                    </a:cubicBezTo>
                    <a:cubicBezTo>
                      <a:pt x="343815" y="87124"/>
                      <a:pt x="-13372" y="5633"/>
                      <a:pt x="386" y="341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2" name="フリーフォーム: 図形 1091">
                <a:extLst>
                  <a:ext uri="{FF2B5EF4-FFF2-40B4-BE49-F238E27FC236}">
                    <a16:creationId xmlns:a16="http://schemas.microsoft.com/office/drawing/2014/main" id="{00BD6290-6EA7-41F6-B899-3310026A5427}"/>
                  </a:ext>
                </a:extLst>
              </p:cNvPr>
              <p:cNvSpPr/>
              <p:nvPr/>
            </p:nvSpPr>
            <p:spPr>
              <a:xfrm>
                <a:off x="7822506" y="5150677"/>
                <a:ext cx="232472" cy="1346764"/>
              </a:xfrm>
              <a:custGeom>
                <a:avLst/>
                <a:gdLst>
                  <a:gd name="connsiteX0" fmla="*/ 146744 w 232472"/>
                  <a:gd name="connsiteY0" fmla="*/ 15048 h 1346764"/>
                  <a:gd name="connsiteX1" fmla="*/ 70544 w 232472"/>
                  <a:gd name="connsiteY1" fmla="*/ 256348 h 1346764"/>
                  <a:gd name="connsiteX2" fmla="*/ 67369 w 232472"/>
                  <a:gd name="connsiteY2" fmla="*/ 843723 h 1346764"/>
                  <a:gd name="connsiteX3" fmla="*/ 38794 w 232472"/>
                  <a:gd name="connsiteY3" fmla="*/ 1192973 h 1346764"/>
                  <a:gd name="connsiteX4" fmla="*/ 694 w 232472"/>
                  <a:gd name="connsiteY4" fmla="*/ 1339023 h 1346764"/>
                  <a:gd name="connsiteX5" fmla="*/ 19744 w 232472"/>
                  <a:gd name="connsiteY5" fmla="*/ 973898 h 1346764"/>
                  <a:gd name="connsiteX6" fmla="*/ 86419 w 232472"/>
                  <a:gd name="connsiteY6" fmla="*/ 389698 h 1346764"/>
                  <a:gd name="connsiteX7" fmla="*/ 143569 w 232472"/>
                  <a:gd name="connsiteY7" fmla="*/ 199198 h 1346764"/>
                  <a:gd name="connsiteX8" fmla="*/ 232469 w 232472"/>
                  <a:gd name="connsiteY8" fmla="*/ 46798 h 1346764"/>
                  <a:gd name="connsiteX9" fmla="*/ 146744 w 232472"/>
                  <a:gd name="connsiteY9" fmla="*/ 15048 h 1346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2472" h="1346764">
                    <a:moveTo>
                      <a:pt x="146744" y="15048"/>
                    </a:moveTo>
                    <a:cubicBezTo>
                      <a:pt x="119756" y="49973"/>
                      <a:pt x="83773" y="118236"/>
                      <a:pt x="70544" y="256348"/>
                    </a:cubicBezTo>
                    <a:cubicBezTo>
                      <a:pt x="57315" y="394460"/>
                      <a:pt x="72661" y="687619"/>
                      <a:pt x="67369" y="843723"/>
                    </a:cubicBezTo>
                    <a:cubicBezTo>
                      <a:pt x="62077" y="999827"/>
                      <a:pt x="49906" y="1110423"/>
                      <a:pt x="38794" y="1192973"/>
                    </a:cubicBezTo>
                    <a:cubicBezTo>
                      <a:pt x="27682" y="1275523"/>
                      <a:pt x="3869" y="1375535"/>
                      <a:pt x="694" y="1339023"/>
                    </a:cubicBezTo>
                    <a:cubicBezTo>
                      <a:pt x="-2481" y="1302511"/>
                      <a:pt x="5456" y="1132119"/>
                      <a:pt x="19744" y="973898"/>
                    </a:cubicBezTo>
                    <a:cubicBezTo>
                      <a:pt x="34032" y="815677"/>
                      <a:pt x="65781" y="518815"/>
                      <a:pt x="86419" y="389698"/>
                    </a:cubicBezTo>
                    <a:cubicBezTo>
                      <a:pt x="107056" y="260581"/>
                      <a:pt x="119227" y="256348"/>
                      <a:pt x="143569" y="199198"/>
                    </a:cubicBezTo>
                    <a:cubicBezTo>
                      <a:pt x="167911" y="142048"/>
                      <a:pt x="232998" y="81194"/>
                      <a:pt x="232469" y="46798"/>
                    </a:cubicBezTo>
                    <a:cubicBezTo>
                      <a:pt x="231940" y="12402"/>
                      <a:pt x="173732" y="-19877"/>
                      <a:pt x="146744" y="150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3" name="フリーフォーム: 図形 1092">
                <a:extLst>
                  <a:ext uri="{FF2B5EF4-FFF2-40B4-BE49-F238E27FC236}">
                    <a16:creationId xmlns:a16="http://schemas.microsoft.com/office/drawing/2014/main" id="{1390C243-F930-425A-B021-1CEC3CE3A072}"/>
                  </a:ext>
                </a:extLst>
              </p:cNvPr>
              <p:cNvSpPr/>
              <p:nvPr/>
            </p:nvSpPr>
            <p:spPr>
              <a:xfrm>
                <a:off x="8062887" y="4329005"/>
                <a:ext cx="75877" cy="865964"/>
              </a:xfrm>
              <a:custGeom>
                <a:avLst/>
                <a:gdLst>
                  <a:gd name="connsiteX0" fmla="*/ 46063 w 75877"/>
                  <a:gd name="connsiteY0" fmla="*/ 1695 h 865964"/>
                  <a:gd name="connsiteX1" fmla="*/ 52413 w 75877"/>
                  <a:gd name="connsiteY1" fmla="*/ 214420 h 865964"/>
                  <a:gd name="connsiteX2" fmla="*/ 27013 w 75877"/>
                  <a:gd name="connsiteY2" fmla="*/ 301733 h 865964"/>
                  <a:gd name="connsiteX3" fmla="*/ 58763 w 75877"/>
                  <a:gd name="connsiteY3" fmla="*/ 608120 h 865964"/>
                  <a:gd name="connsiteX4" fmla="*/ 33363 w 75877"/>
                  <a:gd name="connsiteY4" fmla="*/ 792270 h 865964"/>
                  <a:gd name="connsiteX5" fmla="*/ 26 w 75877"/>
                  <a:gd name="connsiteY5" fmla="*/ 865295 h 865964"/>
                  <a:gd name="connsiteX6" fmla="*/ 28601 w 75877"/>
                  <a:gd name="connsiteY6" fmla="*/ 755758 h 865964"/>
                  <a:gd name="connsiteX7" fmla="*/ 74638 w 75877"/>
                  <a:gd name="connsiteY7" fmla="*/ 543033 h 865964"/>
                  <a:gd name="connsiteX8" fmla="*/ 60351 w 75877"/>
                  <a:gd name="connsiteY8" fmla="*/ 404920 h 865964"/>
                  <a:gd name="connsiteX9" fmla="*/ 34951 w 75877"/>
                  <a:gd name="connsiteY9" fmla="*/ 260458 h 865964"/>
                  <a:gd name="connsiteX10" fmla="*/ 41301 w 75877"/>
                  <a:gd name="connsiteY10" fmla="*/ 120758 h 865964"/>
                  <a:gd name="connsiteX11" fmla="*/ 46063 w 75877"/>
                  <a:gd name="connsiteY11" fmla="*/ 1695 h 8659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5877" h="865964">
                    <a:moveTo>
                      <a:pt x="46063" y="1695"/>
                    </a:moveTo>
                    <a:cubicBezTo>
                      <a:pt x="47915" y="17305"/>
                      <a:pt x="55588" y="164414"/>
                      <a:pt x="52413" y="214420"/>
                    </a:cubicBezTo>
                    <a:cubicBezTo>
                      <a:pt x="49238" y="264426"/>
                      <a:pt x="25955" y="236116"/>
                      <a:pt x="27013" y="301733"/>
                    </a:cubicBezTo>
                    <a:cubicBezTo>
                      <a:pt x="28071" y="367350"/>
                      <a:pt x="57705" y="526364"/>
                      <a:pt x="58763" y="608120"/>
                    </a:cubicBezTo>
                    <a:cubicBezTo>
                      <a:pt x="59821" y="689876"/>
                      <a:pt x="43152" y="749408"/>
                      <a:pt x="33363" y="792270"/>
                    </a:cubicBezTo>
                    <a:cubicBezTo>
                      <a:pt x="23574" y="835132"/>
                      <a:pt x="820" y="871380"/>
                      <a:pt x="26" y="865295"/>
                    </a:cubicBezTo>
                    <a:cubicBezTo>
                      <a:pt x="-768" y="859210"/>
                      <a:pt x="16166" y="809468"/>
                      <a:pt x="28601" y="755758"/>
                    </a:cubicBezTo>
                    <a:cubicBezTo>
                      <a:pt x="41036" y="702048"/>
                      <a:pt x="69346" y="601506"/>
                      <a:pt x="74638" y="543033"/>
                    </a:cubicBezTo>
                    <a:cubicBezTo>
                      <a:pt x="79930" y="484560"/>
                      <a:pt x="66966" y="452016"/>
                      <a:pt x="60351" y="404920"/>
                    </a:cubicBezTo>
                    <a:cubicBezTo>
                      <a:pt x="53737" y="357824"/>
                      <a:pt x="38126" y="307818"/>
                      <a:pt x="34951" y="260458"/>
                    </a:cubicBezTo>
                    <a:cubicBezTo>
                      <a:pt x="31776" y="213098"/>
                      <a:pt x="40243" y="159123"/>
                      <a:pt x="41301" y="120758"/>
                    </a:cubicBezTo>
                    <a:cubicBezTo>
                      <a:pt x="42359" y="82393"/>
                      <a:pt x="44211" y="-13915"/>
                      <a:pt x="46063" y="16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4" name="フリーフォーム: 図形 1093">
                <a:extLst>
                  <a:ext uri="{FF2B5EF4-FFF2-40B4-BE49-F238E27FC236}">
                    <a16:creationId xmlns:a16="http://schemas.microsoft.com/office/drawing/2014/main" id="{C1A3C78E-9505-41AB-83E6-AC7EDA66FBAF}"/>
                  </a:ext>
                </a:extLst>
              </p:cNvPr>
              <p:cNvSpPr/>
              <p:nvPr/>
            </p:nvSpPr>
            <p:spPr>
              <a:xfrm>
                <a:off x="8037103" y="3655143"/>
                <a:ext cx="71993" cy="729507"/>
              </a:xfrm>
              <a:custGeom>
                <a:avLst/>
                <a:gdLst>
                  <a:gd name="connsiteX0" fmla="*/ 410 w 71993"/>
                  <a:gd name="connsiteY0" fmla="*/ 10395 h 729507"/>
                  <a:gd name="connsiteX1" fmla="*/ 19460 w 71993"/>
                  <a:gd name="connsiteY1" fmla="*/ 407270 h 729507"/>
                  <a:gd name="connsiteX2" fmla="*/ 67085 w 71993"/>
                  <a:gd name="connsiteY2" fmla="*/ 646982 h 729507"/>
                  <a:gd name="connsiteX3" fmla="*/ 68672 w 71993"/>
                  <a:gd name="connsiteY3" fmla="*/ 727945 h 729507"/>
                  <a:gd name="connsiteX4" fmla="*/ 51210 w 71993"/>
                  <a:gd name="connsiteY4" fmla="*/ 588245 h 729507"/>
                  <a:gd name="connsiteX5" fmla="*/ 44860 w 71993"/>
                  <a:gd name="connsiteY5" fmla="*/ 319957 h 729507"/>
                  <a:gd name="connsiteX6" fmla="*/ 35335 w 71993"/>
                  <a:gd name="connsiteY6" fmla="*/ 132632 h 729507"/>
                  <a:gd name="connsiteX7" fmla="*/ 410 w 71993"/>
                  <a:gd name="connsiteY7" fmla="*/ 10395 h 729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1993" h="729507">
                    <a:moveTo>
                      <a:pt x="410" y="10395"/>
                    </a:moveTo>
                    <a:cubicBezTo>
                      <a:pt x="-2236" y="56168"/>
                      <a:pt x="8348" y="301172"/>
                      <a:pt x="19460" y="407270"/>
                    </a:cubicBezTo>
                    <a:cubicBezTo>
                      <a:pt x="30572" y="513368"/>
                      <a:pt x="58883" y="593536"/>
                      <a:pt x="67085" y="646982"/>
                    </a:cubicBezTo>
                    <a:cubicBezTo>
                      <a:pt x="75287" y="700428"/>
                      <a:pt x="71318" y="737734"/>
                      <a:pt x="68672" y="727945"/>
                    </a:cubicBezTo>
                    <a:cubicBezTo>
                      <a:pt x="66026" y="718156"/>
                      <a:pt x="55179" y="656243"/>
                      <a:pt x="51210" y="588245"/>
                    </a:cubicBezTo>
                    <a:cubicBezTo>
                      <a:pt x="47241" y="520247"/>
                      <a:pt x="47506" y="395892"/>
                      <a:pt x="44860" y="319957"/>
                    </a:cubicBezTo>
                    <a:cubicBezTo>
                      <a:pt x="42214" y="244022"/>
                      <a:pt x="40362" y="183432"/>
                      <a:pt x="35335" y="132632"/>
                    </a:cubicBezTo>
                    <a:cubicBezTo>
                      <a:pt x="30308" y="81832"/>
                      <a:pt x="3056" y="-35378"/>
                      <a:pt x="410" y="1039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5" name="フリーフォーム: 図形 1094">
                <a:extLst>
                  <a:ext uri="{FF2B5EF4-FFF2-40B4-BE49-F238E27FC236}">
                    <a16:creationId xmlns:a16="http://schemas.microsoft.com/office/drawing/2014/main" id="{206DF6C1-FB9A-4ECC-850D-14AEEDF4D391}"/>
                  </a:ext>
                </a:extLst>
              </p:cNvPr>
              <p:cNvSpPr/>
              <p:nvPr/>
            </p:nvSpPr>
            <p:spPr>
              <a:xfrm>
                <a:off x="7360894" y="2920997"/>
                <a:ext cx="690915" cy="774271"/>
              </a:xfrm>
              <a:custGeom>
                <a:avLst/>
                <a:gdLst>
                  <a:gd name="connsiteX0" fmla="*/ 344 w 690915"/>
                  <a:gd name="connsiteY0" fmla="*/ 3 h 774271"/>
                  <a:gd name="connsiteX1" fmla="*/ 430556 w 690915"/>
                  <a:gd name="connsiteY1" fmla="*/ 325441 h 774271"/>
                  <a:gd name="connsiteX2" fmla="*/ 567081 w 690915"/>
                  <a:gd name="connsiteY2" fmla="*/ 471491 h 774271"/>
                  <a:gd name="connsiteX3" fmla="*/ 689319 w 690915"/>
                  <a:gd name="connsiteY3" fmla="*/ 771528 h 774271"/>
                  <a:gd name="connsiteX4" fmla="*/ 617881 w 690915"/>
                  <a:gd name="connsiteY4" fmla="*/ 603253 h 774271"/>
                  <a:gd name="connsiteX5" fmla="*/ 362294 w 690915"/>
                  <a:gd name="connsiteY5" fmla="*/ 319091 h 774271"/>
                  <a:gd name="connsiteX6" fmla="*/ 344 w 690915"/>
                  <a:gd name="connsiteY6" fmla="*/ 3 h 7742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90915" h="774271">
                    <a:moveTo>
                      <a:pt x="344" y="3"/>
                    </a:moveTo>
                    <a:cubicBezTo>
                      <a:pt x="11721" y="1061"/>
                      <a:pt x="336100" y="246860"/>
                      <a:pt x="430556" y="325441"/>
                    </a:cubicBezTo>
                    <a:cubicBezTo>
                      <a:pt x="525012" y="404022"/>
                      <a:pt x="523954" y="397143"/>
                      <a:pt x="567081" y="471491"/>
                    </a:cubicBezTo>
                    <a:cubicBezTo>
                      <a:pt x="610208" y="545839"/>
                      <a:pt x="680852" y="749568"/>
                      <a:pt x="689319" y="771528"/>
                    </a:cubicBezTo>
                    <a:cubicBezTo>
                      <a:pt x="697786" y="793488"/>
                      <a:pt x="672385" y="678659"/>
                      <a:pt x="617881" y="603253"/>
                    </a:cubicBezTo>
                    <a:cubicBezTo>
                      <a:pt x="563377" y="527847"/>
                      <a:pt x="462306" y="419103"/>
                      <a:pt x="362294" y="319091"/>
                    </a:cubicBezTo>
                    <a:cubicBezTo>
                      <a:pt x="262282" y="219079"/>
                      <a:pt x="-11033" y="-1055"/>
                      <a:pt x="344" y="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6" name="フリーフォーム: 図形 1095">
                <a:extLst>
                  <a:ext uri="{FF2B5EF4-FFF2-40B4-BE49-F238E27FC236}">
                    <a16:creationId xmlns:a16="http://schemas.microsoft.com/office/drawing/2014/main" id="{6E1FD708-BDA9-4182-95C0-2DA971A0B66D}"/>
                  </a:ext>
                </a:extLst>
              </p:cNvPr>
              <p:cNvSpPr/>
              <p:nvPr/>
            </p:nvSpPr>
            <p:spPr>
              <a:xfrm>
                <a:off x="6155884" y="2549104"/>
                <a:ext cx="1251392" cy="403646"/>
              </a:xfrm>
              <a:custGeom>
                <a:avLst/>
                <a:gdLst>
                  <a:gd name="connsiteX0" fmla="*/ 8379 w 1251392"/>
                  <a:gd name="connsiteY0" fmla="*/ 421 h 403646"/>
                  <a:gd name="connsiteX1" fmla="*/ 584641 w 1251392"/>
                  <a:gd name="connsiteY1" fmla="*/ 100434 h 403646"/>
                  <a:gd name="connsiteX2" fmla="*/ 1035491 w 1251392"/>
                  <a:gd name="connsiteY2" fmla="*/ 251246 h 403646"/>
                  <a:gd name="connsiteX3" fmla="*/ 1251391 w 1251392"/>
                  <a:gd name="connsiteY3" fmla="*/ 403646 h 403646"/>
                  <a:gd name="connsiteX4" fmla="*/ 1032316 w 1251392"/>
                  <a:gd name="connsiteY4" fmla="*/ 249659 h 403646"/>
                  <a:gd name="connsiteX5" fmla="*/ 702116 w 1251392"/>
                  <a:gd name="connsiteY5" fmla="*/ 140121 h 403646"/>
                  <a:gd name="connsiteX6" fmla="*/ 275079 w 1251392"/>
                  <a:gd name="connsiteY6" fmla="*/ 67096 h 403646"/>
                  <a:gd name="connsiteX7" fmla="*/ 8379 w 1251392"/>
                  <a:gd name="connsiteY7" fmla="*/ 421 h 403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51392" h="403646">
                    <a:moveTo>
                      <a:pt x="8379" y="421"/>
                    </a:moveTo>
                    <a:cubicBezTo>
                      <a:pt x="59973" y="5977"/>
                      <a:pt x="413456" y="58630"/>
                      <a:pt x="584641" y="100434"/>
                    </a:cubicBezTo>
                    <a:cubicBezTo>
                      <a:pt x="755826" y="142238"/>
                      <a:pt x="924366" y="200711"/>
                      <a:pt x="1035491" y="251246"/>
                    </a:cubicBezTo>
                    <a:cubicBezTo>
                      <a:pt x="1146616" y="301781"/>
                      <a:pt x="1251920" y="403911"/>
                      <a:pt x="1251391" y="403646"/>
                    </a:cubicBezTo>
                    <a:cubicBezTo>
                      <a:pt x="1250862" y="403382"/>
                      <a:pt x="1123862" y="293580"/>
                      <a:pt x="1032316" y="249659"/>
                    </a:cubicBezTo>
                    <a:cubicBezTo>
                      <a:pt x="940770" y="205738"/>
                      <a:pt x="828322" y="170548"/>
                      <a:pt x="702116" y="140121"/>
                    </a:cubicBezTo>
                    <a:cubicBezTo>
                      <a:pt x="575910" y="109694"/>
                      <a:pt x="394671" y="88527"/>
                      <a:pt x="275079" y="67096"/>
                    </a:cubicBezTo>
                    <a:cubicBezTo>
                      <a:pt x="155487" y="45665"/>
                      <a:pt x="-43215" y="-5135"/>
                      <a:pt x="8379" y="42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7" name="フリーフォーム: 図形 1096">
                <a:extLst>
                  <a:ext uri="{FF2B5EF4-FFF2-40B4-BE49-F238E27FC236}">
                    <a16:creationId xmlns:a16="http://schemas.microsoft.com/office/drawing/2014/main" id="{ED09F328-EB80-4574-AF70-0E0356438BCE}"/>
                  </a:ext>
                </a:extLst>
              </p:cNvPr>
              <p:cNvSpPr/>
              <p:nvPr/>
            </p:nvSpPr>
            <p:spPr>
              <a:xfrm>
                <a:off x="6799573" y="2677676"/>
                <a:ext cx="620777" cy="267204"/>
              </a:xfrm>
              <a:custGeom>
                <a:avLst/>
                <a:gdLst>
                  <a:gd name="connsiteX0" fmla="*/ 1277 w 620777"/>
                  <a:gd name="connsiteY0" fmla="*/ 437 h 267204"/>
                  <a:gd name="connsiteX1" fmla="*/ 563252 w 620777"/>
                  <a:gd name="connsiteY1" fmla="*/ 205224 h 267204"/>
                  <a:gd name="connsiteX2" fmla="*/ 585477 w 620777"/>
                  <a:gd name="connsiteY2" fmla="*/ 265549 h 267204"/>
                  <a:gd name="connsiteX3" fmla="*/ 414027 w 620777"/>
                  <a:gd name="connsiteY3" fmla="*/ 154424 h 267204"/>
                  <a:gd name="connsiteX4" fmla="*/ 1277 w 620777"/>
                  <a:gd name="connsiteY4" fmla="*/ 437 h 267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0777" h="267204">
                    <a:moveTo>
                      <a:pt x="1277" y="437"/>
                    </a:moveTo>
                    <a:cubicBezTo>
                      <a:pt x="26148" y="8904"/>
                      <a:pt x="465885" y="161039"/>
                      <a:pt x="563252" y="205224"/>
                    </a:cubicBezTo>
                    <a:cubicBezTo>
                      <a:pt x="660619" y="249409"/>
                      <a:pt x="610348" y="274016"/>
                      <a:pt x="585477" y="265549"/>
                    </a:cubicBezTo>
                    <a:cubicBezTo>
                      <a:pt x="560606" y="257082"/>
                      <a:pt x="506102" y="200197"/>
                      <a:pt x="414027" y="154424"/>
                    </a:cubicBezTo>
                    <a:cubicBezTo>
                      <a:pt x="321952" y="108651"/>
                      <a:pt x="-23594" y="-8030"/>
                      <a:pt x="1277" y="43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8" name="フリーフォーム: 図形 1097">
                <a:extLst>
                  <a:ext uri="{FF2B5EF4-FFF2-40B4-BE49-F238E27FC236}">
                    <a16:creationId xmlns:a16="http://schemas.microsoft.com/office/drawing/2014/main" id="{CEB5695C-D879-4EAC-A7DC-201A59A33259}"/>
                  </a:ext>
                </a:extLst>
              </p:cNvPr>
              <p:cNvSpPr/>
              <p:nvPr/>
            </p:nvSpPr>
            <p:spPr>
              <a:xfrm>
                <a:off x="4722160" y="2497061"/>
                <a:ext cx="1487599" cy="435603"/>
              </a:xfrm>
              <a:custGeom>
                <a:avLst/>
                <a:gdLst>
                  <a:gd name="connsiteX0" fmla="*/ 10707 w 1487599"/>
                  <a:gd name="connsiteY0" fmla="*/ 432406 h 435603"/>
                  <a:gd name="connsiteX1" fmla="*/ 61507 w 1487599"/>
                  <a:gd name="connsiteY1" fmla="*/ 390072 h 435603"/>
                  <a:gd name="connsiteX2" fmla="*/ 326090 w 1487599"/>
                  <a:gd name="connsiteY2" fmla="*/ 237672 h 435603"/>
                  <a:gd name="connsiteX3" fmla="*/ 738840 w 1487599"/>
                  <a:gd name="connsiteY3" fmla="*/ 108556 h 435603"/>
                  <a:gd name="connsiteX4" fmla="*/ 1090207 w 1487599"/>
                  <a:gd name="connsiteY4" fmla="*/ 23889 h 435603"/>
                  <a:gd name="connsiteX5" fmla="*/ 1314573 w 1487599"/>
                  <a:gd name="connsiteY5" fmla="*/ 26006 h 435603"/>
                  <a:gd name="connsiteX6" fmla="*/ 1479673 w 1487599"/>
                  <a:gd name="connsiteY6" fmla="*/ 72572 h 435603"/>
                  <a:gd name="connsiteX7" fmla="*/ 1056340 w 1487599"/>
                  <a:gd name="connsiteY7" fmla="*/ 606 h 435603"/>
                  <a:gd name="connsiteX8" fmla="*/ 633007 w 1487599"/>
                  <a:gd name="connsiteY8" fmla="*/ 121256 h 435603"/>
                  <a:gd name="connsiteX9" fmla="*/ 220257 w 1487599"/>
                  <a:gd name="connsiteY9" fmla="*/ 320222 h 435603"/>
                  <a:gd name="connsiteX10" fmla="*/ 10707 w 1487599"/>
                  <a:gd name="connsiteY10" fmla="*/ 432406 h 4356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87599" h="435603">
                    <a:moveTo>
                      <a:pt x="10707" y="432406"/>
                    </a:moveTo>
                    <a:cubicBezTo>
                      <a:pt x="-15751" y="444048"/>
                      <a:pt x="8943" y="422528"/>
                      <a:pt x="61507" y="390072"/>
                    </a:cubicBezTo>
                    <a:cubicBezTo>
                      <a:pt x="114071" y="357616"/>
                      <a:pt x="213201" y="284591"/>
                      <a:pt x="326090" y="237672"/>
                    </a:cubicBezTo>
                    <a:cubicBezTo>
                      <a:pt x="438979" y="190753"/>
                      <a:pt x="611487" y="144186"/>
                      <a:pt x="738840" y="108556"/>
                    </a:cubicBezTo>
                    <a:cubicBezTo>
                      <a:pt x="866193" y="72926"/>
                      <a:pt x="994252" y="37647"/>
                      <a:pt x="1090207" y="23889"/>
                    </a:cubicBezTo>
                    <a:cubicBezTo>
                      <a:pt x="1186163" y="10131"/>
                      <a:pt x="1249662" y="17892"/>
                      <a:pt x="1314573" y="26006"/>
                    </a:cubicBezTo>
                    <a:cubicBezTo>
                      <a:pt x="1379484" y="34120"/>
                      <a:pt x="1522712" y="76805"/>
                      <a:pt x="1479673" y="72572"/>
                    </a:cubicBezTo>
                    <a:cubicBezTo>
                      <a:pt x="1436634" y="68339"/>
                      <a:pt x="1197451" y="-7508"/>
                      <a:pt x="1056340" y="606"/>
                    </a:cubicBezTo>
                    <a:cubicBezTo>
                      <a:pt x="915229" y="8720"/>
                      <a:pt x="772354" y="67987"/>
                      <a:pt x="633007" y="121256"/>
                    </a:cubicBezTo>
                    <a:cubicBezTo>
                      <a:pt x="493660" y="174525"/>
                      <a:pt x="220257" y="320222"/>
                      <a:pt x="220257" y="320222"/>
                    </a:cubicBezTo>
                    <a:cubicBezTo>
                      <a:pt x="117246" y="370669"/>
                      <a:pt x="37165" y="420764"/>
                      <a:pt x="10707" y="43240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9" name="フリーフォーム: 図形 1098">
                <a:extLst>
                  <a:ext uri="{FF2B5EF4-FFF2-40B4-BE49-F238E27FC236}">
                    <a16:creationId xmlns:a16="http://schemas.microsoft.com/office/drawing/2014/main" id="{948C09E6-8B29-43EF-BE0C-80AD5989C799}"/>
                  </a:ext>
                </a:extLst>
              </p:cNvPr>
              <p:cNvSpPr/>
              <p:nvPr/>
            </p:nvSpPr>
            <p:spPr>
              <a:xfrm>
                <a:off x="4542740" y="2761771"/>
                <a:ext cx="478658" cy="176365"/>
              </a:xfrm>
              <a:custGeom>
                <a:avLst/>
                <a:gdLst>
                  <a:gd name="connsiteX0" fmla="*/ 1743 w 478658"/>
                  <a:gd name="connsiteY0" fmla="*/ 169812 h 176365"/>
                  <a:gd name="connsiteX1" fmla="*/ 183777 w 478658"/>
                  <a:gd name="connsiteY1" fmla="*/ 161346 h 176365"/>
                  <a:gd name="connsiteX2" fmla="*/ 336177 w 478658"/>
                  <a:gd name="connsiteY2" fmla="*/ 57629 h 176365"/>
                  <a:gd name="connsiteX3" fmla="*/ 477993 w 478658"/>
                  <a:gd name="connsiteY3" fmla="*/ 479 h 176365"/>
                  <a:gd name="connsiteX4" fmla="*/ 276910 w 478658"/>
                  <a:gd name="connsiteY4" fmla="*/ 34346 h 176365"/>
                  <a:gd name="connsiteX5" fmla="*/ 101227 w 478658"/>
                  <a:gd name="connsiteY5" fmla="*/ 104196 h 176365"/>
                  <a:gd name="connsiteX6" fmla="*/ 1743 w 478658"/>
                  <a:gd name="connsiteY6" fmla="*/ 169812 h 176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78658" h="176365">
                    <a:moveTo>
                      <a:pt x="1743" y="169812"/>
                    </a:moveTo>
                    <a:cubicBezTo>
                      <a:pt x="15501" y="179337"/>
                      <a:pt x="128038" y="180043"/>
                      <a:pt x="183777" y="161346"/>
                    </a:cubicBezTo>
                    <a:cubicBezTo>
                      <a:pt x="239516" y="142649"/>
                      <a:pt x="287141" y="84440"/>
                      <a:pt x="336177" y="57629"/>
                    </a:cubicBezTo>
                    <a:cubicBezTo>
                      <a:pt x="385213" y="30818"/>
                      <a:pt x="487871" y="4359"/>
                      <a:pt x="477993" y="479"/>
                    </a:cubicBezTo>
                    <a:cubicBezTo>
                      <a:pt x="468115" y="-3402"/>
                      <a:pt x="339704" y="17060"/>
                      <a:pt x="276910" y="34346"/>
                    </a:cubicBezTo>
                    <a:cubicBezTo>
                      <a:pt x="214116" y="51632"/>
                      <a:pt x="143560" y="83382"/>
                      <a:pt x="101227" y="104196"/>
                    </a:cubicBezTo>
                    <a:cubicBezTo>
                      <a:pt x="58894" y="125010"/>
                      <a:pt x="-12015" y="160287"/>
                      <a:pt x="1743" y="1698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0" name="フリーフォーム: 図形 1099">
                <a:extLst>
                  <a:ext uri="{FF2B5EF4-FFF2-40B4-BE49-F238E27FC236}">
                    <a16:creationId xmlns:a16="http://schemas.microsoft.com/office/drawing/2014/main" id="{5F410D6E-6477-4381-AF4C-BEB3E966630D}"/>
                  </a:ext>
                </a:extLst>
              </p:cNvPr>
              <p:cNvSpPr/>
              <p:nvPr/>
            </p:nvSpPr>
            <p:spPr>
              <a:xfrm>
                <a:off x="3805325" y="4140427"/>
                <a:ext cx="110270" cy="1272994"/>
              </a:xfrm>
              <a:custGeom>
                <a:avLst/>
                <a:gdLst>
                  <a:gd name="connsiteX0" fmla="*/ 65000 w 110270"/>
                  <a:gd name="connsiteY0" fmla="*/ 2948 h 1272994"/>
                  <a:gd name="connsiteX1" fmla="*/ 1500 w 110270"/>
                  <a:gd name="connsiteY1" fmla="*/ 352198 h 1272994"/>
                  <a:gd name="connsiteX2" fmla="*/ 26900 w 110270"/>
                  <a:gd name="connsiteY2" fmla="*/ 618898 h 1272994"/>
                  <a:gd name="connsiteX3" fmla="*/ 103100 w 110270"/>
                  <a:gd name="connsiteY3" fmla="*/ 1025298 h 1272994"/>
                  <a:gd name="connsiteX4" fmla="*/ 103100 w 110270"/>
                  <a:gd name="connsiteY4" fmla="*/ 1225323 h 1272994"/>
                  <a:gd name="connsiteX5" fmla="*/ 68175 w 110270"/>
                  <a:gd name="connsiteY5" fmla="*/ 1263423 h 1272994"/>
                  <a:gd name="connsiteX6" fmla="*/ 80875 w 110270"/>
                  <a:gd name="connsiteY6" fmla="*/ 1085623 h 1272994"/>
                  <a:gd name="connsiteX7" fmla="*/ 55475 w 110270"/>
                  <a:gd name="connsiteY7" fmla="*/ 907823 h 1272994"/>
                  <a:gd name="connsiteX8" fmla="*/ 45950 w 110270"/>
                  <a:gd name="connsiteY8" fmla="*/ 577623 h 1272994"/>
                  <a:gd name="connsiteX9" fmla="*/ 45950 w 110270"/>
                  <a:gd name="connsiteY9" fmla="*/ 383948 h 1272994"/>
                  <a:gd name="connsiteX10" fmla="*/ 14200 w 110270"/>
                  <a:gd name="connsiteY10" fmla="*/ 193448 h 1272994"/>
                  <a:gd name="connsiteX11" fmla="*/ 65000 w 110270"/>
                  <a:gd name="connsiteY11" fmla="*/ 2948 h 1272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0270" h="1272994">
                    <a:moveTo>
                      <a:pt x="65000" y="2948"/>
                    </a:moveTo>
                    <a:cubicBezTo>
                      <a:pt x="62883" y="29406"/>
                      <a:pt x="7850" y="249540"/>
                      <a:pt x="1500" y="352198"/>
                    </a:cubicBezTo>
                    <a:cubicBezTo>
                      <a:pt x="-4850" y="454856"/>
                      <a:pt x="9967" y="506715"/>
                      <a:pt x="26900" y="618898"/>
                    </a:cubicBezTo>
                    <a:cubicBezTo>
                      <a:pt x="43833" y="731081"/>
                      <a:pt x="90400" y="924227"/>
                      <a:pt x="103100" y="1025298"/>
                    </a:cubicBezTo>
                    <a:cubicBezTo>
                      <a:pt x="115800" y="1126369"/>
                      <a:pt x="108921" y="1185636"/>
                      <a:pt x="103100" y="1225323"/>
                    </a:cubicBezTo>
                    <a:cubicBezTo>
                      <a:pt x="97279" y="1265010"/>
                      <a:pt x="71879" y="1286706"/>
                      <a:pt x="68175" y="1263423"/>
                    </a:cubicBezTo>
                    <a:cubicBezTo>
                      <a:pt x="64471" y="1240140"/>
                      <a:pt x="82992" y="1144890"/>
                      <a:pt x="80875" y="1085623"/>
                    </a:cubicBezTo>
                    <a:cubicBezTo>
                      <a:pt x="78758" y="1026356"/>
                      <a:pt x="61296" y="992490"/>
                      <a:pt x="55475" y="907823"/>
                    </a:cubicBezTo>
                    <a:cubicBezTo>
                      <a:pt x="49654" y="823156"/>
                      <a:pt x="47537" y="664935"/>
                      <a:pt x="45950" y="577623"/>
                    </a:cubicBezTo>
                    <a:cubicBezTo>
                      <a:pt x="44363" y="490311"/>
                      <a:pt x="51242" y="447977"/>
                      <a:pt x="45950" y="383948"/>
                    </a:cubicBezTo>
                    <a:cubicBezTo>
                      <a:pt x="40658" y="319919"/>
                      <a:pt x="11025" y="251656"/>
                      <a:pt x="14200" y="193448"/>
                    </a:cubicBezTo>
                    <a:cubicBezTo>
                      <a:pt x="17375" y="135240"/>
                      <a:pt x="67117" y="-23510"/>
                      <a:pt x="65000" y="29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1" name="フリーフォーム: 図形 1100">
                <a:extLst>
                  <a:ext uri="{FF2B5EF4-FFF2-40B4-BE49-F238E27FC236}">
                    <a16:creationId xmlns:a16="http://schemas.microsoft.com/office/drawing/2014/main" id="{5D482421-95FB-4D41-B3B4-C4D5D4834060}"/>
                  </a:ext>
                </a:extLst>
              </p:cNvPr>
              <p:cNvSpPr/>
              <p:nvPr/>
            </p:nvSpPr>
            <p:spPr>
              <a:xfrm>
                <a:off x="4340861" y="6483667"/>
                <a:ext cx="326585" cy="1005609"/>
              </a:xfrm>
              <a:custGeom>
                <a:avLst/>
                <a:gdLst>
                  <a:gd name="connsiteX0" fmla="*/ 2539 w 326585"/>
                  <a:gd name="connsiteY0" fmla="*/ 9208 h 1005609"/>
                  <a:gd name="connsiteX1" fmla="*/ 66039 w 326585"/>
                  <a:gd name="connsiteY1" fmla="*/ 85408 h 1005609"/>
                  <a:gd name="connsiteX2" fmla="*/ 294639 w 326585"/>
                  <a:gd name="connsiteY2" fmla="*/ 593408 h 1005609"/>
                  <a:gd name="connsiteX3" fmla="*/ 259714 w 326585"/>
                  <a:gd name="connsiteY3" fmla="*/ 802958 h 1005609"/>
                  <a:gd name="connsiteX4" fmla="*/ 326389 w 326585"/>
                  <a:gd name="connsiteY4" fmla="*/ 1002983 h 1005609"/>
                  <a:gd name="connsiteX5" fmla="*/ 234314 w 326585"/>
                  <a:gd name="connsiteY5" fmla="*/ 895033 h 1005609"/>
                  <a:gd name="connsiteX6" fmla="*/ 212089 w 326585"/>
                  <a:gd name="connsiteY6" fmla="*/ 587058 h 1005609"/>
                  <a:gd name="connsiteX7" fmla="*/ 66039 w 326585"/>
                  <a:gd name="connsiteY7" fmla="*/ 294958 h 1005609"/>
                  <a:gd name="connsiteX8" fmla="*/ 18414 w 326585"/>
                  <a:gd name="connsiteY8" fmla="*/ 183833 h 1005609"/>
                  <a:gd name="connsiteX9" fmla="*/ 2539 w 326585"/>
                  <a:gd name="connsiteY9" fmla="*/ 9208 h 10056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6585" h="1005609">
                    <a:moveTo>
                      <a:pt x="2539" y="9208"/>
                    </a:moveTo>
                    <a:cubicBezTo>
                      <a:pt x="10477" y="-7196"/>
                      <a:pt x="17356" y="-11959"/>
                      <a:pt x="66039" y="85408"/>
                    </a:cubicBezTo>
                    <a:cubicBezTo>
                      <a:pt x="114722" y="182775"/>
                      <a:pt x="262360" y="473816"/>
                      <a:pt x="294639" y="593408"/>
                    </a:cubicBezTo>
                    <a:cubicBezTo>
                      <a:pt x="326918" y="713000"/>
                      <a:pt x="254422" y="734695"/>
                      <a:pt x="259714" y="802958"/>
                    </a:cubicBezTo>
                    <a:cubicBezTo>
                      <a:pt x="265006" y="871221"/>
                      <a:pt x="330622" y="987637"/>
                      <a:pt x="326389" y="1002983"/>
                    </a:cubicBezTo>
                    <a:cubicBezTo>
                      <a:pt x="322156" y="1018329"/>
                      <a:pt x="253364" y="964354"/>
                      <a:pt x="234314" y="895033"/>
                    </a:cubicBezTo>
                    <a:cubicBezTo>
                      <a:pt x="215264" y="825712"/>
                      <a:pt x="240135" y="687070"/>
                      <a:pt x="212089" y="587058"/>
                    </a:cubicBezTo>
                    <a:cubicBezTo>
                      <a:pt x="184043" y="487046"/>
                      <a:pt x="98318" y="362162"/>
                      <a:pt x="66039" y="294958"/>
                    </a:cubicBezTo>
                    <a:cubicBezTo>
                      <a:pt x="33760" y="227754"/>
                      <a:pt x="30056" y="233575"/>
                      <a:pt x="18414" y="183833"/>
                    </a:cubicBezTo>
                    <a:cubicBezTo>
                      <a:pt x="6772" y="134091"/>
                      <a:pt x="-5399" y="25612"/>
                      <a:pt x="2539" y="9208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2" name="楕円 1101">
                <a:extLst>
                  <a:ext uri="{FF2B5EF4-FFF2-40B4-BE49-F238E27FC236}">
                    <a16:creationId xmlns:a16="http://schemas.microsoft.com/office/drawing/2014/main" id="{478412B5-C00C-4F8C-B546-207945411659}"/>
                  </a:ext>
                </a:extLst>
              </p:cNvPr>
              <p:cNvSpPr/>
              <p:nvPr/>
            </p:nvSpPr>
            <p:spPr>
              <a:xfrm>
                <a:off x="5730875" y="7004050"/>
                <a:ext cx="47625" cy="45719"/>
              </a:xfrm>
              <a:prstGeom prst="ellipse">
                <a:avLst/>
              </a:pr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3" name="楕円 1102">
                <a:extLst>
                  <a:ext uri="{FF2B5EF4-FFF2-40B4-BE49-F238E27FC236}">
                    <a16:creationId xmlns:a16="http://schemas.microsoft.com/office/drawing/2014/main" id="{BD1F5338-F115-45A1-8754-8381D718696C}"/>
                  </a:ext>
                </a:extLst>
              </p:cNvPr>
              <p:cNvSpPr/>
              <p:nvPr/>
            </p:nvSpPr>
            <p:spPr>
              <a:xfrm>
                <a:off x="5991225" y="6203950"/>
                <a:ext cx="45719" cy="53975"/>
              </a:xfrm>
              <a:prstGeom prst="ellipse">
                <a:avLst/>
              </a:pr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4" name="楕円 1103">
                <a:extLst>
                  <a:ext uri="{FF2B5EF4-FFF2-40B4-BE49-F238E27FC236}">
                    <a16:creationId xmlns:a16="http://schemas.microsoft.com/office/drawing/2014/main" id="{01C58A7C-EE3D-4C5C-B7CA-CE4E6D1B2A5D}"/>
                  </a:ext>
                </a:extLst>
              </p:cNvPr>
              <p:cNvSpPr/>
              <p:nvPr/>
            </p:nvSpPr>
            <p:spPr>
              <a:xfrm>
                <a:off x="7359650" y="6632575"/>
                <a:ext cx="45719" cy="45719"/>
              </a:xfrm>
              <a:prstGeom prst="ellipse">
                <a:avLst/>
              </a:pr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5" name="楕円 1104">
                <a:extLst>
                  <a:ext uri="{FF2B5EF4-FFF2-40B4-BE49-F238E27FC236}">
                    <a16:creationId xmlns:a16="http://schemas.microsoft.com/office/drawing/2014/main" id="{B64107B0-1FAB-4AB6-AB2A-F769C84127A3}"/>
                  </a:ext>
                </a:extLst>
              </p:cNvPr>
              <p:cNvSpPr/>
              <p:nvPr/>
            </p:nvSpPr>
            <p:spPr>
              <a:xfrm>
                <a:off x="7186083" y="5386917"/>
                <a:ext cx="45719" cy="45719"/>
              </a:xfrm>
              <a:prstGeom prst="ellipse">
                <a:avLst/>
              </a:pr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F4FB8F72-447F-42E0-908C-A38B83B3B60C}"/>
                  </a:ext>
                </a:extLst>
              </p:cNvPr>
              <p:cNvSpPr/>
              <p:nvPr/>
            </p:nvSpPr>
            <p:spPr>
              <a:xfrm>
                <a:off x="7175500" y="5539317"/>
                <a:ext cx="45719" cy="45719"/>
              </a:xfrm>
              <a:prstGeom prst="ellipse">
                <a:avLst/>
              </a:pr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6" name="フリーフォーム: 図形 1105">
                <a:extLst>
                  <a:ext uri="{FF2B5EF4-FFF2-40B4-BE49-F238E27FC236}">
                    <a16:creationId xmlns:a16="http://schemas.microsoft.com/office/drawing/2014/main" id="{4370FDF8-157E-4BD4-9E67-77D1701D3344}"/>
                  </a:ext>
                </a:extLst>
              </p:cNvPr>
              <p:cNvSpPr/>
              <p:nvPr/>
            </p:nvSpPr>
            <p:spPr>
              <a:xfrm>
                <a:off x="4897034" y="3541558"/>
                <a:ext cx="1020470" cy="1427544"/>
              </a:xfrm>
              <a:custGeom>
                <a:avLst/>
                <a:gdLst>
                  <a:gd name="connsiteX0" fmla="*/ 1011641 w 1020470"/>
                  <a:gd name="connsiteY0" fmla="*/ 43017 h 1427544"/>
                  <a:gd name="connsiteX1" fmla="*/ 544916 w 1020470"/>
                  <a:gd name="connsiteY1" fmla="*/ 116042 h 1427544"/>
                  <a:gd name="connsiteX2" fmla="*/ 211541 w 1020470"/>
                  <a:gd name="connsiteY2" fmla="*/ 446242 h 1427544"/>
                  <a:gd name="connsiteX3" fmla="*/ 132166 w 1020470"/>
                  <a:gd name="connsiteY3" fmla="*/ 751042 h 1427544"/>
                  <a:gd name="connsiteX4" fmla="*/ 135341 w 1020470"/>
                  <a:gd name="connsiteY4" fmla="*/ 897092 h 1427544"/>
                  <a:gd name="connsiteX5" fmla="*/ 170266 w 1020470"/>
                  <a:gd name="connsiteY5" fmla="*/ 1116167 h 1427544"/>
                  <a:gd name="connsiteX6" fmla="*/ 186141 w 1020470"/>
                  <a:gd name="connsiteY6" fmla="*/ 1357467 h 1427544"/>
                  <a:gd name="connsiteX7" fmla="*/ 205191 w 1020470"/>
                  <a:gd name="connsiteY7" fmla="*/ 1424142 h 1427544"/>
                  <a:gd name="connsiteX8" fmla="*/ 173441 w 1020470"/>
                  <a:gd name="connsiteY8" fmla="*/ 1274917 h 1427544"/>
                  <a:gd name="connsiteX9" fmla="*/ 113116 w 1020470"/>
                  <a:gd name="connsiteY9" fmla="*/ 900267 h 1427544"/>
                  <a:gd name="connsiteX10" fmla="*/ 24216 w 1020470"/>
                  <a:gd name="connsiteY10" fmla="*/ 674842 h 1427544"/>
                  <a:gd name="connsiteX11" fmla="*/ 5166 w 1020470"/>
                  <a:gd name="connsiteY11" fmla="*/ 576417 h 1427544"/>
                  <a:gd name="connsiteX12" fmla="*/ 103591 w 1020470"/>
                  <a:gd name="connsiteY12" fmla="*/ 347817 h 1427544"/>
                  <a:gd name="connsiteX13" fmla="*/ 297266 w 1020470"/>
                  <a:gd name="connsiteY13" fmla="*/ 135092 h 1427544"/>
                  <a:gd name="connsiteX14" fmla="*/ 481416 w 1020470"/>
                  <a:gd name="connsiteY14" fmla="*/ 65242 h 1427544"/>
                  <a:gd name="connsiteX15" fmla="*/ 824316 w 1020470"/>
                  <a:gd name="connsiteY15" fmla="*/ 1742 h 1427544"/>
                  <a:gd name="connsiteX16" fmla="*/ 1011641 w 1020470"/>
                  <a:gd name="connsiteY16" fmla="*/ 43017 h 1427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020470" h="1427544">
                    <a:moveTo>
                      <a:pt x="1011641" y="43017"/>
                    </a:moveTo>
                    <a:cubicBezTo>
                      <a:pt x="965074" y="62067"/>
                      <a:pt x="678266" y="48838"/>
                      <a:pt x="544916" y="116042"/>
                    </a:cubicBezTo>
                    <a:cubicBezTo>
                      <a:pt x="411566" y="183246"/>
                      <a:pt x="280333" y="340409"/>
                      <a:pt x="211541" y="446242"/>
                    </a:cubicBezTo>
                    <a:cubicBezTo>
                      <a:pt x="142749" y="552075"/>
                      <a:pt x="144866" y="675900"/>
                      <a:pt x="132166" y="751042"/>
                    </a:cubicBezTo>
                    <a:cubicBezTo>
                      <a:pt x="119466" y="826184"/>
                      <a:pt x="128991" y="836238"/>
                      <a:pt x="135341" y="897092"/>
                    </a:cubicBezTo>
                    <a:cubicBezTo>
                      <a:pt x="141691" y="957946"/>
                      <a:pt x="161799" y="1039438"/>
                      <a:pt x="170266" y="1116167"/>
                    </a:cubicBezTo>
                    <a:cubicBezTo>
                      <a:pt x="178733" y="1192896"/>
                      <a:pt x="180320" y="1306138"/>
                      <a:pt x="186141" y="1357467"/>
                    </a:cubicBezTo>
                    <a:cubicBezTo>
                      <a:pt x="191962" y="1408796"/>
                      <a:pt x="207308" y="1437900"/>
                      <a:pt x="205191" y="1424142"/>
                    </a:cubicBezTo>
                    <a:cubicBezTo>
                      <a:pt x="203074" y="1410384"/>
                      <a:pt x="188787" y="1362230"/>
                      <a:pt x="173441" y="1274917"/>
                    </a:cubicBezTo>
                    <a:cubicBezTo>
                      <a:pt x="158095" y="1187605"/>
                      <a:pt x="137987" y="1000280"/>
                      <a:pt x="113116" y="900267"/>
                    </a:cubicBezTo>
                    <a:cubicBezTo>
                      <a:pt x="88245" y="800255"/>
                      <a:pt x="42208" y="728817"/>
                      <a:pt x="24216" y="674842"/>
                    </a:cubicBezTo>
                    <a:cubicBezTo>
                      <a:pt x="6224" y="620867"/>
                      <a:pt x="-8063" y="630921"/>
                      <a:pt x="5166" y="576417"/>
                    </a:cubicBezTo>
                    <a:cubicBezTo>
                      <a:pt x="18395" y="521913"/>
                      <a:pt x="54908" y="421371"/>
                      <a:pt x="103591" y="347817"/>
                    </a:cubicBezTo>
                    <a:cubicBezTo>
                      <a:pt x="152274" y="274263"/>
                      <a:pt x="234295" y="182188"/>
                      <a:pt x="297266" y="135092"/>
                    </a:cubicBezTo>
                    <a:cubicBezTo>
                      <a:pt x="360237" y="87996"/>
                      <a:pt x="393574" y="87467"/>
                      <a:pt x="481416" y="65242"/>
                    </a:cubicBezTo>
                    <a:cubicBezTo>
                      <a:pt x="569258" y="43017"/>
                      <a:pt x="739120" y="11267"/>
                      <a:pt x="824316" y="1742"/>
                    </a:cubicBezTo>
                    <a:cubicBezTo>
                      <a:pt x="909512" y="-7783"/>
                      <a:pt x="1058208" y="23967"/>
                      <a:pt x="1011641" y="430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7" name="フリーフォーム: 図形 1106">
                <a:extLst>
                  <a:ext uri="{FF2B5EF4-FFF2-40B4-BE49-F238E27FC236}">
                    <a16:creationId xmlns:a16="http://schemas.microsoft.com/office/drawing/2014/main" id="{F5A97526-598B-4706-A2D1-476E9F3482E1}"/>
                  </a:ext>
                </a:extLst>
              </p:cNvPr>
              <p:cNvSpPr/>
              <p:nvPr/>
            </p:nvSpPr>
            <p:spPr>
              <a:xfrm>
                <a:off x="5862047" y="3514725"/>
                <a:ext cx="1154982" cy="302726"/>
              </a:xfrm>
              <a:custGeom>
                <a:avLst/>
                <a:gdLst>
                  <a:gd name="connsiteX0" fmla="*/ 2178 w 1154982"/>
                  <a:gd name="connsiteY0" fmla="*/ 57150 h 302726"/>
                  <a:gd name="connsiteX1" fmla="*/ 52978 w 1154982"/>
                  <a:gd name="connsiteY1" fmla="*/ 57150 h 302726"/>
                  <a:gd name="connsiteX2" fmla="*/ 557803 w 1154982"/>
                  <a:gd name="connsiteY2" fmla="*/ 53975 h 302726"/>
                  <a:gd name="connsiteX3" fmla="*/ 973728 w 1154982"/>
                  <a:gd name="connsiteY3" fmla="*/ 114300 h 302726"/>
                  <a:gd name="connsiteX4" fmla="*/ 1094378 w 1154982"/>
                  <a:gd name="connsiteY4" fmla="*/ 190500 h 302726"/>
                  <a:gd name="connsiteX5" fmla="*/ 1154703 w 1154982"/>
                  <a:gd name="connsiteY5" fmla="*/ 301625 h 302726"/>
                  <a:gd name="connsiteX6" fmla="*/ 1072153 w 1154982"/>
                  <a:gd name="connsiteY6" fmla="*/ 117475 h 302726"/>
                  <a:gd name="connsiteX7" fmla="*/ 868953 w 1154982"/>
                  <a:gd name="connsiteY7" fmla="*/ 31750 h 302726"/>
                  <a:gd name="connsiteX8" fmla="*/ 141878 w 1154982"/>
                  <a:gd name="connsiteY8" fmla="*/ 0 h 302726"/>
                  <a:gd name="connsiteX9" fmla="*/ 2178 w 1154982"/>
                  <a:gd name="connsiteY9" fmla="*/ 57150 h 302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4982" h="302726">
                    <a:moveTo>
                      <a:pt x="2178" y="57150"/>
                    </a:moveTo>
                    <a:cubicBezTo>
                      <a:pt x="-12639" y="66675"/>
                      <a:pt x="52978" y="57150"/>
                      <a:pt x="52978" y="57150"/>
                    </a:cubicBezTo>
                    <a:cubicBezTo>
                      <a:pt x="145582" y="56621"/>
                      <a:pt x="404345" y="44450"/>
                      <a:pt x="557803" y="53975"/>
                    </a:cubicBezTo>
                    <a:cubicBezTo>
                      <a:pt x="711261" y="63500"/>
                      <a:pt x="884299" y="91546"/>
                      <a:pt x="973728" y="114300"/>
                    </a:cubicBezTo>
                    <a:cubicBezTo>
                      <a:pt x="1063157" y="137054"/>
                      <a:pt x="1064216" y="159279"/>
                      <a:pt x="1094378" y="190500"/>
                    </a:cubicBezTo>
                    <a:cubicBezTo>
                      <a:pt x="1124540" y="221721"/>
                      <a:pt x="1158407" y="313796"/>
                      <a:pt x="1154703" y="301625"/>
                    </a:cubicBezTo>
                    <a:cubicBezTo>
                      <a:pt x="1150999" y="289454"/>
                      <a:pt x="1119778" y="162454"/>
                      <a:pt x="1072153" y="117475"/>
                    </a:cubicBezTo>
                    <a:cubicBezTo>
                      <a:pt x="1024528" y="72496"/>
                      <a:pt x="1023999" y="51329"/>
                      <a:pt x="868953" y="31750"/>
                    </a:cubicBezTo>
                    <a:cubicBezTo>
                      <a:pt x="713907" y="12171"/>
                      <a:pt x="283695" y="0"/>
                      <a:pt x="141878" y="0"/>
                    </a:cubicBezTo>
                    <a:cubicBezTo>
                      <a:pt x="61" y="0"/>
                      <a:pt x="16995" y="47625"/>
                      <a:pt x="2178" y="571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8" name="フリーフォーム: 図形 1107">
                <a:extLst>
                  <a:ext uri="{FF2B5EF4-FFF2-40B4-BE49-F238E27FC236}">
                    <a16:creationId xmlns:a16="http://schemas.microsoft.com/office/drawing/2014/main" id="{71D6BA48-BB80-4B91-A2F7-5C1E4477D173}"/>
                  </a:ext>
                </a:extLst>
              </p:cNvPr>
              <p:cNvSpPr/>
              <p:nvPr/>
            </p:nvSpPr>
            <p:spPr>
              <a:xfrm>
                <a:off x="6304210" y="3726261"/>
                <a:ext cx="649139" cy="596430"/>
              </a:xfrm>
              <a:custGeom>
                <a:avLst/>
                <a:gdLst>
                  <a:gd name="connsiteX0" fmla="*/ 649040 w 649139"/>
                  <a:gd name="connsiteY0" fmla="*/ 4364 h 596430"/>
                  <a:gd name="connsiteX1" fmla="*/ 623640 w 649139"/>
                  <a:gd name="connsiteY1" fmla="*/ 375839 h 596430"/>
                  <a:gd name="connsiteX2" fmla="*/ 499815 w 649139"/>
                  <a:gd name="connsiteY2" fmla="*/ 407589 h 596430"/>
                  <a:gd name="connsiteX3" fmla="*/ 322015 w 649139"/>
                  <a:gd name="connsiteY3" fmla="*/ 458389 h 596430"/>
                  <a:gd name="connsiteX4" fmla="*/ 77540 w 649139"/>
                  <a:gd name="connsiteY4" fmla="*/ 544114 h 596430"/>
                  <a:gd name="connsiteX5" fmla="*/ 4515 w 649139"/>
                  <a:gd name="connsiteY5" fmla="*/ 594914 h 596430"/>
                  <a:gd name="connsiteX6" fmla="*/ 185490 w 649139"/>
                  <a:gd name="connsiteY6" fmla="*/ 486964 h 596430"/>
                  <a:gd name="connsiteX7" fmla="*/ 569665 w 649139"/>
                  <a:gd name="connsiteY7" fmla="*/ 350439 h 596430"/>
                  <a:gd name="connsiteX8" fmla="*/ 629990 w 649139"/>
                  <a:gd name="connsiteY8" fmla="*/ 182164 h 596430"/>
                  <a:gd name="connsiteX9" fmla="*/ 649040 w 649139"/>
                  <a:gd name="connsiteY9" fmla="*/ 4364 h 596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9139" h="596430">
                    <a:moveTo>
                      <a:pt x="649040" y="4364"/>
                    </a:moveTo>
                    <a:cubicBezTo>
                      <a:pt x="647982" y="36643"/>
                      <a:pt x="648511" y="308635"/>
                      <a:pt x="623640" y="375839"/>
                    </a:cubicBezTo>
                    <a:cubicBezTo>
                      <a:pt x="598769" y="443043"/>
                      <a:pt x="550086" y="393831"/>
                      <a:pt x="499815" y="407589"/>
                    </a:cubicBezTo>
                    <a:cubicBezTo>
                      <a:pt x="449544" y="421347"/>
                      <a:pt x="392394" y="435635"/>
                      <a:pt x="322015" y="458389"/>
                    </a:cubicBezTo>
                    <a:cubicBezTo>
                      <a:pt x="251636" y="481143"/>
                      <a:pt x="130457" y="521360"/>
                      <a:pt x="77540" y="544114"/>
                    </a:cubicBezTo>
                    <a:cubicBezTo>
                      <a:pt x="24623" y="566868"/>
                      <a:pt x="-13477" y="604439"/>
                      <a:pt x="4515" y="594914"/>
                    </a:cubicBezTo>
                    <a:cubicBezTo>
                      <a:pt x="22507" y="585389"/>
                      <a:pt x="91298" y="527710"/>
                      <a:pt x="185490" y="486964"/>
                    </a:cubicBezTo>
                    <a:cubicBezTo>
                      <a:pt x="279682" y="446218"/>
                      <a:pt x="495582" y="401239"/>
                      <a:pt x="569665" y="350439"/>
                    </a:cubicBezTo>
                    <a:cubicBezTo>
                      <a:pt x="643748" y="299639"/>
                      <a:pt x="617290" y="236668"/>
                      <a:pt x="629990" y="182164"/>
                    </a:cubicBezTo>
                    <a:cubicBezTo>
                      <a:pt x="642690" y="127660"/>
                      <a:pt x="650098" y="-27915"/>
                      <a:pt x="649040" y="436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09" name="フリーフォーム: 図形 1108">
                <a:extLst>
                  <a:ext uri="{FF2B5EF4-FFF2-40B4-BE49-F238E27FC236}">
                    <a16:creationId xmlns:a16="http://schemas.microsoft.com/office/drawing/2014/main" id="{F3B1E960-9F90-46B2-93B6-D47B8B61AABC}"/>
                  </a:ext>
                </a:extLst>
              </p:cNvPr>
              <p:cNvSpPr/>
              <p:nvPr/>
            </p:nvSpPr>
            <p:spPr>
              <a:xfrm>
                <a:off x="6949851" y="3740355"/>
                <a:ext cx="62409" cy="597018"/>
              </a:xfrm>
              <a:custGeom>
                <a:avLst/>
                <a:gdLst>
                  <a:gd name="connsiteX0" fmla="*/ 6574 w 62409"/>
                  <a:gd name="connsiteY0" fmla="*/ 2970 h 597018"/>
                  <a:gd name="connsiteX1" fmla="*/ 3399 w 62409"/>
                  <a:gd name="connsiteY1" fmla="*/ 488745 h 597018"/>
                  <a:gd name="connsiteX2" fmla="*/ 60549 w 62409"/>
                  <a:gd name="connsiteY2" fmla="*/ 596695 h 597018"/>
                  <a:gd name="connsiteX3" fmla="*/ 44674 w 62409"/>
                  <a:gd name="connsiteY3" fmla="*/ 472870 h 597018"/>
                  <a:gd name="connsiteX4" fmla="*/ 6574 w 62409"/>
                  <a:gd name="connsiteY4" fmla="*/ 291895 h 597018"/>
                  <a:gd name="connsiteX5" fmla="*/ 6574 w 62409"/>
                  <a:gd name="connsiteY5" fmla="*/ 2970 h 5970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409" h="597018">
                    <a:moveTo>
                      <a:pt x="6574" y="2970"/>
                    </a:moveTo>
                    <a:cubicBezTo>
                      <a:pt x="6045" y="35778"/>
                      <a:pt x="-5597" y="389791"/>
                      <a:pt x="3399" y="488745"/>
                    </a:cubicBezTo>
                    <a:cubicBezTo>
                      <a:pt x="12395" y="587699"/>
                      <a:pt x="53670" y="599341"/>
                      <a:pt x="60549" y="596695"/>
                    </a:cubicBezTo>
                    <a:cubicBezTo>
                      <a:pt x="67428" y="594049"/>
                      <a:pt x="53670" y="523670"/>
                      <a:pt x="44674" y="472870"/>
                    </a:cubicBezTo>
                    <a:cubicBezTo>
                      <a:pt x="35678" y="422070"/>
                      <a:pt x="11866" y="365449"/>
                      <a:pt x="6574" y="291895"/>
                    </a:cubicBezTo>
                    <a:cubicBezTo>
                      <a:pt x="1282" y="218341"/>
                      <a:pt x="7103" y="-29838"/>
                      <a:pt x="6574" y="297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0" name="フリーフォーム: 図形 1109">
                <a:extLst>
                  <a:ext uri="{FF2B5EF4-FFF2-40B4-BE49-F238E27FC236}">
                    <a16:creationId xmlns:a16="http://schemas.microsoft.com/office/drawing/2014/main" id="{492D6801-AD3C-4D67-9C65-71B0BD687BED}"/>
                  </a:ext>
                </a:extLst>
              </p:cNvPr>
              <p:cNvSpPr/>
              <p:nvPr/>
            </p:nvSpPr>
            <p:spPr>
              <a:xfrm>
                <a:off x="5006706" y="4192847"/>
                <a:ext cx="964847" cy="204743"/>
              </a:xfrm>
              <a:custGeom>
                <a:avLst/>
                <a:gdLst>
                  <a:gd name="connsiteX0" fmla="*/ 959119 w 964847"/>
                  <a:gd name="connsiteY0" fmla="*/ 150553 h 204743"/>
                  <a:gd name="connsiteX1" fmla="*/ 774969 w 964847"/>
                  <a:gd name="connsiteY1" fmla="*/ 10853 h 204743"/>
                  <a:gd name="connsiteX2" fmla="*/ 517794 w 964847"/>
                  <a:gd name="connsiteY2" fmla="*/ 17203 h 204743"/>
                  <a:gd name="connsiteX3" fmla="*/ 330469 w 964847"/>
                  <a:gd name="connsiteY3" fmla="*/ 80703 h 204743"/>
                  <a:gd name="connsiteX4" fmla="*/ 200294 w 964847"/>
                  <a:gd name="connsiteY4" fmla="*/ 93403 h 204743"/>
                  <a:gd name="connsiteX5" fmla="*/ 117744 w 964847"/>
                  <a:gd name="connsiteY5" fmla="*/ 166428 h 204743"/>
                  <a:gd name="connsiteX6" fmla="*/ 269 w 964847"/>
                  <a:gd name="connsiteY6" fmla="*/ 204528 h 204743"/>
                  <a:gd name="connsiteX7" fmla="*/ 152669 w 964847"/>
                  <a:gd name="connsiteY7" fmla="*/ 150553 h 204743"/>
                  <a:gd name="connsiteX8" fmla="*/ 263794 w 964847"/>
                  <a:gd name="connsiteY8" fmla="*/ 55303 h 204743"/>
                  <a:gd name="connsiteX9" fmla="*/ 555894 w 964847"/>
                  <a:gd name="connsiteY9" fmla="*/ 10853 h 204743"/>
                  <a:gd name="connsiteX10" fmla="*/ 959119 w 964847"/>
                  <a:gd name="connsiteY10" fmla="*/ 150553 h 204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64847" h="204743">
                    <a:moveTo>
                      <a:pt x="959119" y="150553"/>
                    </a:moveTo>
                    <a:cubicBezTo>
                      <a:pt x="995631" y="150553"/>
                      <a:pt x="848523" y="33078"/>
                      <a:pt x="774969" y="10853"/>
                    </a:cubicBezTo>
                    <a:cubicBezTo>
                      <a:pt x="701415" y="-11372"/>
                      <a:pt x="591877" y="5561"/>
                      <a:pt x="517794" y="17203"/>
                    </a:cubicBezTo>
                    <a:cubicBezTo>
                      <a:pt x="443711" y="28845"/>
                      <a:pt x="383386" y="68003"/>
                      <a:pt x="330469" y="80703"/>
                    </a:cubicBezTo>
                    <a:cubicBezTo>
                      <a:pt x="277552" y="93403"/>
                      <a:pt x="235748" y="79115"/>
                      <a:pt x="200294" y="93403"/>
                    </a:cubicBezTo>
                    <a:cubicBezTo>
                      <a:pt x="164840" y="107690"/>
                      <a:pt x="151081" y="147907"/>
                      <a:pt x="117744" y="166428"/>
                    </a:cubicBezTo>
                    <a:cubicBezTo>
                      <a:pt x="84406" y="184949"/>
                      <a:pt x="-5552" y="207174"/>
                      <a:pt x="269" y="204528"/>
                    </a:cubicBezTo>
                    <a:cubicBezTo>
                      <a:pt x="6090" y="201882"/>
                      <a:pt x="108748" y="175424"/>
                      <a:pt x="152669" y="150553"/>
                    </a:cubicBezTo>
                    <a:cubicBezTo>
                      <a:pt x="196590" y="125682"/>
                      <a:pt x="196590" y="78586"/>
                      <a:pt x="263794" y="55303"/>
                    </a:cubicBezTo>
                    <a:cubicBezTo>
                      <a:pt x="330998" y="32020"/>
                      <a:pt x="444769" y="-3964"/>
                      <a:pt x="555894" y="10853"/>
                    </a:cubicBezTo>
                    <a:cubicBezTo>
                      <a:pt x="667019" y="25670"/>
                      <a:pt x="922607" y="150553"/>
                      <a:pt x="959119" y="15055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1" name="フリーフォーム: 図形 1110">
                <a:extLst>
                  <a:ext uri="{FF2B5EF4-FFF2-40B4-BE49-F238E27FC236}">
                    <a16:creationId xmlns:a16="http://schemas.microsoft.com/office/drawing/2014/main" id="{8AFF543B-D2FE-4648-B77E-A5F6CB20DF8F}"/>
                  </a:ext>
                </a:extLst>
              </p:cNvPr>
              <p:cNvSpPr/>
              <p:nvPr/>
            </p:nvSpPr>
            <p:spPr>
              <a:xfrm>
                <a:off x="5802544" y="3580962"/>
                <a:ext cx="275848" cy="697216"/>
              </a:xfrm>
              <a:custGeom>
                <a:avLst/>
                <a:gdLst>
                  <a:gd name="connsiteX0" fmla="*/ 128356 w 275848"/>
                  <a:gd name="connsiteY0" fmla="*/ 696821 h 697216"/>
                  <a:gd name="connsiteX1" fmla="*/ 79673 w 275848"/>
                  <a:gd name="connsiteY1" fmla="*/ 533838 h 697216"/>
                  <a:gd name="connsiteX2" fmla="*/ 92373 w 275848"/>
                  <a:gd name="connsiteY2" fmla="*/ 322171 h 697216"/>
                  <a:gd name="connsiteX3" fmla="*/ 268056 w 275848"/>
                  <a:gd name="connsiteY3" fmla="*/ 19488 h 697216"/>
                  <a:gd name="connsiteX4" fmla="*/ 234189 w 275848"/>
                  <a:gd name="connsiteY4" fmla="*/ 47005 h 697216"/>
                  <a:gd name="connsiteX5" fmla="*/ 136823 w 275848"/>
                  <a:gd name="connsiteY5" fmla="*/ 184588 h 697216"/>
                  <a:gd name="connsiteX6" fmla="*/ 54273 w 275848"/>
                  <a:gd name="connsiteY6" fmla="*/ 277721 h 697216"/>
                  <a:gd name="connsiteX7" fmla="*/ 1356 w 275848"/>
                  <a:gd name="connsiteY7" fmla="*/ 487271 h 697216"/>
                  <a:gd name="connsiteX8" fmla="*/ 128356 w 275848"/>
                  <a:gd name="connsiteY8" fmla="*/ 696821 h 697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75848" h="697216">
                    <a:moveTo>
                      <a:pt x="128356" y="696821"/>
                    </a:moveTo>
                    <a:cubicBezTo>
                      <a:pt x="141409" y="704582"/>
                      <a:pt x="85670" y="596280"/>
                      <a:pt x="79673" y="533838"/>
                    </a:cubicBezTo>
                    <a:cubicBezTo>
                      <a:pt x="73676" y="471396"/>
                      <a:pt x="60976" y="407896"/>
                      <a:pt x="92373" y="322171"/>
                    </a:cubicBezTo>
                    <a:cubicBezTo>
                      <a:pt x="123770" y="236446"/>
                      <a:pt x="244420" y="65349"/>
                      <a:pt x="268056" y="19488"/>
                    </a:cubicBezTo>
                    <a:cubicBezTo>
                      <a:pt x="291692" y="-26373"/>
                      <a:pt x="256061" y="19488"/>
                      <a:pt x="234189" y="47005"/>
                    </a:cubicBezTo>
                    <a:cubicBezTo>
                      <a:pt x="212317" y="74522"/>
                      <a:pt x="166809" y="146135"/>
                      <a:pt x="136823" y="184588"/>
                    </a:cubicBezTo>
                    <a:cubicBezTo>
                      <a:pt x="106837" y="223041"/>
                      <a:pt x="76851" y="227274"/>
                      <a:pt x="54273" y="277721"/>
                    </a:cubicBezTo>
                    <a:cubicBezTo>
                      <a:pt x="31695" y="328168"/>
                      <a:pt x="-7816" y="413893"/>
                      <a:pt x="1356" y="487271"/>
                    </a:cubicBezTo>
                    <a:cubicBezTo>
                      <a:pt x="10528" y="560649"/>
                      <a:pt x="115303" y="689060"/>
                      <a:pt x="128356" y="69682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2" name="フリーフォーム: 図形 1111">
                <a:extLst>
                  <a:ext uri="{FF2B5EF4-FFF2-40B4-BE49-F238E27FC236}">
                    <a16:creationId xmlns:a16="http://schemas.microsoft.com/office/drawing/2014/main" id="{80977E52-7582-4FFA-AC8F-A6D010C8CE85}"/>
                  </a:ext>
                </a:extLst>
              </p:cNvPr>
              <p:cNvSpPr/>
              <p:nvPr/>
            </p:nvSpPr>
            <p:spPr>
              <a:xfrm>
                <a:off x="5611592" y="3610078"/>
                <a:ext cx="188603" cy="623356"/>
              </a:xfrm>
              <a:custGeom>
                <a:avLst/>
                <a:gdLst>
                  <a:gd name="connsiteX0" fmla="*/ 181725 w 188603"/>
                  <a:gd name="connsiteY0" fmla="*/ 606322 h 623356"/>
                  <a:gd name="connsiteX1" fmla="*/ 154208 w 188603"/>
                  <a:gd name="connsiteY1" fmla="*/ 549172 h 623356"/>
                  <a:gd name="connsiteX2" fmla="*/ 73775 w 188603"/>
                  <a:gd name="connsiteY2" fmla="*/ 274005 h 623356"/>
                  <a:gd name="connsiteX3" fmla="*/ 126691 w 188603"/>
                  <a:gd name="connsiteY3" fmla="*/ 36939 h 623356"/>
                  <a:gd name="connsiteX4" fmla="*/ 118225 w 188603"/>
                  <a:gd name="connsiteY4" fmla="*/ 7305 h 623356"/>
                  <a:gd name="connsiteX5" fmla="*/ 6041 w 188603"/>
                  <a:gd name="connsiteY5" fmla="*/ 104672 h 623356"/>
                  <a:gd name="connsiteX6" fmla="*/ 31441 w 188603"/>
                  <a:gd name="connsiteY6" fmla="*/ 293055 h 623356"/>
                  <a:gd name="connsiteX7" fmla="*/ 181725 w 188603"/>
                  <a:gd name="connsiteY7" fmla="*/ 606322 h 623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8603" h="623356">
                    <a:moveTo>
                      <a:pt x="181725" y="606322"/>
                    </a:moveTo>
                    <a:cubicBezTo>
                      <a:pt x="202186" y="649008"/>
                      <a:pt x="172200" y="604558"/>
                      <a:pt x="154208" y="549172"/>
                    </a:cubicBezTo>
                    <a:cubicBezTo>
                      <a:pt x="136216" y="493786"/>
                      <a:pt x="78361" y="359377"/>
                      <a:pt x="73775" y="274005"/>
                    </a:cubicBezTo>
                    <a:cubicBezTo>
                      <a:pt x="69189" y="188633"/>
                      <a:pt x="119283" y="81389"/>
                      <a:pt x="126691" y="36939"/>
                    </a:cubicBezTo>
                    <a:cubicBezTo>
                      <a:pt x="134099" y="-7511"/>
                      <a:pt x="138333" y="-3984"/>
                      <a:pt x="118225" y="7305"/>
                    </a:cubicBezTo>
                    <a:cubicBezTo>
                      <a:pt x="98117" y="18594"/>
                      <a:pt x="20505" y="57047"/>
                      <a:pt x="6041" y="104672"/>
                    </a:cubicBezTo>
                    <a:cubicBezTo>
                      <a:pt x="-8423" y="152297"/>
                      <a:pt x="4277" y="210505"/>
                      <a:pt x="31441" y="293055"/>
                    </a:cubicBezTo>
                    <a:cubicBezTo>
                      <a:pt x="58605" y="375605"/>
                      <a:pt x="161264" y="563636"/>
                      <a:pt x="181725" y="60632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3" name="フリーフォーム: 図形 1112">
                <a:extLst>
                  <a:ext uri="{FF2B5EF4-FFF2-40B4-BE49-F238E27FC236}">
                    <a16:creationId xmlns:a16="http://schemas.microsoft.com/office/drawing/2014/main" id="{BCB684FA-8FE1-4DFF-9BD6-FBE810C9B97D}"/>
                  </a:ext>
                </a:extLst>
              </p:cNvPr>
              <p:cNvSpPr/>
              <p:nvPr/>
            </p:nvSpPr>
            <p:spPr>
              <a:xfrm>
                <a:off x="5406812" y="3660971"/>
                <a:ext cx="266041" cy="496290"/>
              </a:xfrm>
              <a:custGeom>
                <a:avLst/>
                <a:gdLst>
                  <a:gd name="connsiteX0" fmla="*/ 265855 w 266041"/>
                  <a:gd name="connsiteY0" fmla="*/ 491929 h 496290"/>
                  <a:gd name="connsiteX1" fmla="*/ 90171 w 266041"/>
                  <a:gd name="connsiteY1" fmla="*/ 286612 h 496290"/>
                  <a:gd name="connsiteX2" fmla="*/ 71121 w 266041"/>
                  <a:gd name="connsiteY2" fmla="*/ 60129 h 496290"/>
                  <a:gd name="connsiteX3" fmla="*/ 79588 w 266041"/>
                  <a:gd name="connsiteY3" fmla="*/ 2979 h 496290"/>
                  <a:gd name="connsiteX4" fmla="*/ 18205 w 266041"/>
                  <a:gd name="connsiteY4" fmla="*/ 127862 h 496290"/>
                  <a:gd name="connsiteX5" fmla="*/ 7621 w 266041"/>
                  <a:gd name="connsiteY5" fmla="*/ 301429 h 496290"/>
                  <a:gd name="connsiteX6" fmla="*/ 121921 w 266041"/>
                  <a:gd name="connsiteY6" fmla="*/ 417846 h 496290"/>
                  <a:gd name="connsiteX7" fmla="*/ 265855 w 266041"/>
                  <a:gd name="connsiteY7" fmla="*/ 491929 h 496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6041" h="496290">
                    <a:moveTo>
                      <a:pt x="265855" y="491929"/>
                    </a:moveTo>
                    <a:cubicBezTo>
                      <a:pt x="260563" y="470057"/>
                      <a:pt x="122627" y="358579"/>
                      <a:pt x="90171" y="286612"/>
                    </a:cubicBezTo>
                    <a:cubicBezTo>
                      <a:pt x="57715" y="214645"/>
                      <a:pt x="72885" y="107401"/>
                      <a:pt x="71121" y="60129"/>
                    </a:cubicBezTo>
                    <a:cubicBezTo>
                      <a:pt x="69357" y="12857"/>
                      <a:pt x="88407" y="-8310"/>
                      <a:pt x="79588" y="2979"/>
                    </a:cubicBezTo>
                    <a:cubicBezTo>
                      <a:pt x="70769" y="14268"/>
                      <a:pt x="30199" y="78120"/>
                      <a:pt x="18205" y="127862"/>
                    </a:cubicBezTo>
                    <a:cubicBezTo>
                      <a:pt x="6210" y="177604"/>
                      <a:pt x="-9665" y="253098"/>
                      <a:pt x="7621" y="301429"/>
                    </a:cubicBezTo>
                    <a:cubicBezTo>
                      <a:pt x="24907" y="349760"/>
                      <a:pt x="81704" y="387860"/>
                      <a:pt x="121921" y="417846"/>
                    </a:cubicBezTo>
                    <a:cubicBezTo>
                      <a:pt x="162138" y="447832"/>
                      <a:pt x="271147" y="513801"/>
                      <a:pt x="265855" y="4919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4" name="フリーフォーム: 図形 1113">
                <a:extLst>
                  <a:ext uri="{FF2B5EF4-FFF2-40B4-BE49-F238E27FC236}">
                    <a16:creationId xmlns:a16="http://schemas.microsoft.com/office/drawing/2014/main" id="{485D96A2-AB6E-44F6-B010-222D027393DB}"/>
                  </a:ext>
                </a:extLst>
              </p:cNvPr>
              <p:cNvSpPr/>
              <p:nvPr/>
            </p:nvSpPr>
            <p:spPr>
              <a:xfrm>
                <a:off x="5177126" y="3798816"/>
                <a:ext cx="249598" cy="367989"/>
              </a:xfrm>
              <a:custGeom>
                <a:avLst/>
                <a:gdLst>
                  <a:gd name="connsiteX0" fmla="*/ 247891 w 249598"/>
                  <a:gd name="connsiteY0" fmla="*/ 360434 h 367989"/>
                  <a:gd name="connsiteX1" fmla="*/ 116657 w 249598"/>
                  <a:gd name="connsiteY1" fmla="*/ 161467 h 367989"/>
                  <a:gd name="connsiteX2" fmla="*/ 87024 w 249598"/>
                  <a:gd name="connsiteY2" fmla="*/ 38701 h 367989"/>
                  <a:gd name="connsiteX3" fmla="*/ 72207 w 249598"/>
                  <a:gd name="connsiteY3" fmla="*/ 601 h 367989"/>
                  <a:gd name="connsiteX4" fmla="*/ 4474 w 249598"/>
                  <a:gd name="connsiteY4" fmla="*/ 61984 h 367989"/>
                  <a:gd name="connsiteX5" fmla="*/ 25641 w 249598"/>
                  <a:gd name="connsiteY5" fmla="*/ 229201 h 367989"/>
                  <a:gd name="connsiteX6" fmla="*/ 180157 w 249598"/>
                  <a:gd name="connsiteY6" fmla="*/ 318101 h 367989"/>
                  <a:gd name="connsiteX7" fmla="*/ 247891 w 249598"/>
                  <a:gd name="connsiteY7" fmla="*/ 360434 h 367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9598" h="367989">
                    <a:moveTo>
                      <a:pt x="247891" y="360434"/>
                    </a:moveTo>
                    <a:cubicBezTo>
                      <a:pt x="237308" y="334328"/>
                      <a:pt x="143468" y="215089"/>
                      <a:pt x="116657" y="161467"/>
                    </a:cubicBezTo>
                    <a:cubicBezTo>
                      <a:pt x="89846" y="107845"/>
                      <a:pt x="94432" y="65512"/>
                      <a:pt x="87024" y="38701"/>
                    </a:cubicBezTo>
                    <a:cubicBezTo>
                      <a:pt x="79616" y="11890"/>
                      <a:pt x="85965" y="-3280"/>
                      <a:pt x="72207" y="601"/>
                    </a:cubicBezTo>
                    <a:cubicBezTo>
                      <a:pt x="58449" y="4481"/>
                      <a:pt x="12235" y="23884"/>
                      <a:pt x="4474" y="61984"/>
                    </a:cubicBezTo>
                    <a:cubicBezTo>
                      <a:pt x="-3287" y="100084"/>
                      <a:pt x="-3639" y="186515"/>
                      <a:pt x="25641" y="229201"/>
                    </a:cubicBezTo>
                    <a:cubicBezTo>
                      <a:pt x="54921" y="271887"/>
                      <a:pt x="142410" y="297993"/>
                      <a:pt x="180157" y="318101"/>
                    </a:cubicBezTo>
                    <a:cubicBezTo>
                      <a:pt x="217904" y="338209"/>
                      <a:pt x="258474" y="386540"/>
                      <a:pt x="247891" y="36043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5" name="フリーフォーム: 図形 1114">
                <a:extLst>
                  <a:ext uri="{FF2B5EF4-FFF2-40B4-BE49-F238E27FC236}">
                    <a16:creationId xmlns:a16="http://schemas.microsoft.com/office/drawing/2014/main" id="{FE9515CA-B415-4684-8CAE-96C86B98009D}"/>
                  </a:ext>
                </a:extLst>
              </p:cNvPr>
              <p:cNvSpPr/>
              <p:nvPr/>
            </p:nvSpPr>
            <p:spPr>
              <a:xfrm>
                <a:off x="4991013" y="4116675"/>
                <a:ext cx="326262" cy="103988"/>
              </a:xfrm>
              <a:custGeom>
                <a:avLst/>
                <a:gdLst>
                  <a:gd name="connsiteX0" fmla="*/ 326054 w 326262"/>
                  <a:gd name="connsiteY0" fmla="*/ 46808 h 103988"/>
                  <a:gd name="connsiteX1" fmla="*/ 152487 w 326262"/>
                  <a:gd name="connsiteY1" fmla="*/ 40458 h 103988"/>
                  <a:gd name="connsiteX2" fmla="*/ 87 w 326262"/>
                  <a:gd name="connsiteY2" fmla="*/ 242 h 103988"/>
                  <a:gd name="connsiteX3" fmla="*/ 131320 w 326262"/>
                  <a:gd name="connsiteY3" fmla="*/ 61625 h 103988"/>
                  <a:gd name="connsiteX4" fmla="*/ 186354 w 326262"/>
                  <a:gd name="connsiteY4" fmla="*/ 103958 h 103988"/>
                  <a:gd name="connsiteX5" fmla="*/ 326054 w 326262"/>
                  <a:gd name="connsiteY5" fmla="*/ 46808 h 10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6262" h="103988">
                    <a:moveTo>
                      <a:pt x="326054" y="46808"/>
                    </a:moveTo>
                    <a:cubicBezTo>
                      <a:pt x="320410" y="36225"/>
                      <a:pt x="206815" y="48219"/>
                      <a:pt x="152487" y="40458"/>
                    </a:cubicBezTo>
                    <a:cubicBezTo>
                      <a:pt x="98159" y="32697"/>
                      <a:pt x="3615" y="-3286"/>
                      <a:pt x="87" y="242"/>
                    </a:cubicBezTo>
                    <a:cubicBezTo>
                      <a:pt x="-3441" y="3770"/>
                      <a:pt x="100275" y="44339"/>
                      <a:pt x="131320" y="61625"/>
                    </a:cubicBezTo>
                    <a:cubicBezTo>
                      <a:pt x="162364" y="78911"/>
                      <a:pt x="151782" y="102547"/>
                      <a:pt x="186354" y="103958"/>
                    </a:cubicBezTo>
                    <a:cubicBezTo>
                      <a:pt x="220926" y="105369"/>
                      <a:pt x="331698" y="57391"/>
                      <a:pt x="326054" y="4680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6" name="フリーフォーム: 図形 1115">
                <a:extLst>
                  <a:ext uri="{FF2B5EF4-FFF2-40B4-BE49-F238E27FC236}">
                    <a16:creationId xmlns:a16="http://schemas.microsoft.com/office/drawing/2014/main" id="{B5D54528-54C5-47A9-A291-D518B92F18B6}"/>
                  </a:ext>
                </a:extLst>
              </p:cNvPr>
              <p:cNvSpPr/>
              <p:nvPr/>
            </p:nvSpPr>
            <p:spPr>
              <a:xfrm>
                <a:off x="5318629" y="3728429"/>
                <a:ext cx="314104" cy="479355"/>
              </a:xfrm>
              <a:custGeom>
                <a:avLst/>
                <a:gdLst>
                  <a:gd name="connsiteX0" fmla="*/ 313821 w 314104"/>
                  <a:gd name="connsiteY0" fmla="*/ 475271 h 479355"/>
                  <a:gd name="connsiteX1" fmla="*/ 142371 w 314104"/>
                  <a:gd name="connsiteY1" fmla="*/ 371554 h 479355"/>
                  <a:gd name="connsiteX2" fmla="*/ 554 w 314104"/>
                  <a:gd name="connsiteY2" fmla="*/ 1138 h 479355"/>
                  <a:gd name="connsiteX3" fmla="*/ 100038 w 314104"/>
                  <a:gd name="connsiteY3" fmla="*/ 263604 h 479355"/>
                  <a:gd name="connsiteX4" fmla="*/ 313821 w 314104"/>
                  <a:gd name="connsiteY4" fmla="*/ 475271 h 47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104" h="479355">
                    <a:moveTo>
                      <a:pt x="313821" y="475271"/>
                    </a:moveTo>
                    <a:cubicBezTo>
                      <a:pt x="320877" y="493263"/>
                      <a:pt x="194582" y="450576"/>
                      <a:pt x="142371" y="371554"/>
                    </a:cubicBezTo>
                    <a:cubicBezTo>
                      <a:pt x="90160" y="292532"/>
                      <a:pt x="7610" y="19130"/>
                      <a:pt x="554" y="1138"/>
                    </a:cubicBezTo>
                    <a:cubicBezTo>
                      <a:pt x="-6502" y="-16854"/>
                      <a:pt x="55235" y="183171"/>
                      <a:pt x="100038" y="263604"/>
                    </a:cubicBezTo>
                    <a:cubicBezTo>
                      <a:pt x="144841" y="344037"/>
                      <a:pt x="306765" y="457279"/>
                      <a:pt x="313821" y="4752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7" name="フリーフォーム: 図形 1116">
                <a:extLst>
                  <a:ext uri="{FF2B5EF4-FFF2-40B4-BE49-F238E27FC236}">
                    <a16:creationId xmlns:a16="http://schemas.microsoft.com/office/drawing/2014/main" id="{AD7C3FE8-9D1C-4631-8E24-792EDAF1FB8F}"/>
                  </a:ext>
                </a:extLst>
              </p:cNvPr>
              <p:cNvSpPr/>
              <p:nvPr/>
            </p:nvSpPr>
            <p:spPr>
              <a:xfrm>
                <a:off x="6025818" y="3552809"/>
                <a:ext cx="429608" cy="780055"/>
              </a:xfrm>
              <a:custGeom>
                <a:avLst/>
                <a:gdLst>
                  <a:gd name="connsiteX0" fmla="*/ 182365 w 429608"/>
                  <a:gd name="connsiteY0" fmla="*/ 780008 h 780055"/>
                  <a:gd name="connsiteX1" fmla="*/ 142149 w 429608"/>
                  <a:gd name="connsiteY1" fmla="*/ 551408 h 780055"/>
                  <a:gd name="connsiteX2" fmla="*/ 311482 w 429608"/>
                  <a:gd name="connsiteY2" fmla="*/ 134424 h 780055"/>
                  <a:gd name="connsiteX3" fmla="*/ 427899 w 429608"/>
                  <a:gd name="connsiteY3" fmla="*/ 28591 h 780055"/>
                  <a:gd name="connsiteX4" fmla="*/ 377099 w 429608"/>
                  <a:gd name="connsiteY4" fmla="*/ 22241 h 780055"/>
                  <a:gd name="connsiteX5" fmla="*/ 324182 w 429608"/>
                  <a:gd name="connsiteY5" fmla="*/ 3191 h 780055"/>
                  <a:gd name="connsiteX6" fmla="*/ 224699 w 429608"/>
                  <a:gd name="connsiteY6" fmla="*/ 96324 h 780055"/>
                  <a:gd name="connsiteX7" fmla="*/ 127332 w 429608"/>
                  <a:gd name="connsiteY7" fmla="*/ 363024 h 780055"/>
                  <a:gd name="connsiteX8" fmla="*/ 332 w 429608"/>
                  <a:gd name="connsiteY8" fmla="*/ 534474 h 780055"/>
                  <a:gd name="connsiteX9" fmla="*/ 182365 w 429608"/>
                  <a:gd name="connsiteY9" fmla="*/ 780008 h 780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9608" h="780055">
                    <a:moveTo>
                      <a:pt x="182365" y="780008"/>
                    </a:moveTo>
                    <a:cubicBezTo>
                      <a:pt x="206001" y="782830"/>
                      <a:pt x="120630" y="659005"/>
                      <a:pt x="142149" y="551408"/>
                    </a:cubicBezTo>
                    <a:cubicBezTo>
                      <a:pt x="163668" y="443811"/>
                      <a:pt x="263857" y="221560"/>
                      <a:pt x="311482" y="134424"/>
                    </a:cubicBezTo>
                    <a:cubicBezTo>
                      <a:pt x="359107" y="47288"/>
                      <a:pt x="416963" y="47288"/>
                      <a:pt x="427899" y="28591"/>
                    </a:cubicBezTo>
                    <a:cubicBezTo>
                      <a:pt x="438835" y="9894"/>
                      <a:pt x="394385" y="26474"/>
                      <a:pt x="377099" y="22241"/>
                    </a:cubicBezTo>
                    <a:cubicBezTo>
                      <a:pt x="359813" y="18008"/>
                      <a:pt x="349582" y="-9156"/>
                      <a:pt x="324182" y="3191"/>
                    </a:cubicBezTo>
                    <a:cubicBezTo>
                      <a:pt x="298782" y="15538"/>
                      <a:pt x="257507" y="36352"/>
                      <a:pt x="224699" y="96324"/>
                    </a:cubicBezTo>
                    <a:cubicBezTo>
                      <a:pt x="191891" y="156296"/>
                      <a:pt x="164727" y="289999"/>
                      <a:pt x="127332" y="363024"/>
                    </a:cubicBezTo>
                    <a:cubicBezTo>
                      <a:pt x="89937" y="436049"/>
                      <a:pt x="-6371" y="464271"/>
                      <a:pt x="332" y="534474"/>
                    </a:cubicBezTo>
                    <a:cubicBezTo>
                      <a:pt x="7035" y="604677"/>
                      <a:pt x="158729" y="777186"/>
                      <a:pt x="182365" y="78000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8" name="フリーフォーム: 図形 1117">
                <a:extLst>
                  <a:ext uri="{FF2B5EF4-FFF2-40B4-BE49-F238E27FC236}">
                    <a16:creationId xmlns:a16="http://schemas.microsoft.com/office/drawing/2014/main" id="{0D4A6DB4-51BC-4C2B-BF3C-C12229F77BA4}"/>
                  </a:ext>
                </a:extLst>
              </p:cNvPr>
              <p:cNvSpPr/>
              <p:nvPr/>
            </p:nvSpPr>
            <p:spPr>
              <a:xfrm>
                <a:off x="6279203" y="3565400"/>
                <a:ext cx="437131" cy="769925"/>
              </a:xfrm>
              <a:custGeom>
                <a:avLst/>
                <a:gdLst>
                  <a:gd name="connsiteX0" fmla="*/ 15764 w 437131"/>
                  <a:gd name="connsiteY0" fmla="*/ 769533 h 769925"/>
                  <a:gd name="connsiteX1" fmla="*/ 15764 w 437131"/>
                  <a:gd name="connsiteY1" fmla="*/ 581150 h 769925"/>
                  <a:gd name="connsiteX2" fmla="*/ 223197 w 437131"/>
                  <a:gd name="connsiteY2" fmla="*/ 246717 h 769925"/>
                  <a:gd name="connsiteX3" fmla="*/ 345964 w 437131"/>
                  <a:gd name="connsiteY3" fmla="*/ 102783 h 769925"/>
                  <a:gd name="connsiteX4" fmla="*/ 436980 w 437131"/>
                  <a:gd name="connsiteY4" fmla="*/ 13883 h 769925"/>
                  <a:gd name="connsiteX5" fmla="*/ 324797 w 437131"/>
                  <a:gd name="connsiteY5" fmla="*/ 13883 h 769925"/>
                  <a:gd name="connsiteX6" fmla="*/ 303630 w 437131"/>
                  <a:gd name="connsiteY6" fmla="*/ 145117 h 769925"/>
                  <a:gd name="connsiteX7" fmla="*/ 91964 w 437131"/>
                  <a:gd name="connsiteY7" fmla="*/ 382183 h 769925"/>
                  <a:gd name="connsiteX8" fmla="*/ 26347 w 437131"/>
                  <a:gd name="connsiteY8" fmla="*/ 534583 h 769925"/>
                  <a:gd name="connsiteX9" fmla="*/ 15764 w 437131"/>
                  <a:gd name="connsiteY9" fmla="*/ 769533 h 769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37131" h="769925">
                    <a:moveTo>
                      <a:pt x="15764" y="769533"/>
                    </a:moveTo>
                    <a:cubicBezTo>
                      <a:pt x="14000" y="777294"/>
                      <a:pt x="-18808" y="668286"/>
                      <a:pt x="15764" y="581150"/>
                    </a:cubicBezTo>
                    <a:cubicBezTo>
                      <a:pt x="50336" y="494014"/>
                      <a:pt x="168164" y="326445"/>
                      <a:pt x="223197" y="246717"/>
                    </a:cubicBezTo>
                    <a:cubicBezTo>
                      <a:pt x="278230" y="166989"/>
                      <a:pt x="310334" y="141589"/>
                      <a:pt x="345964" y="102783"/>
                    </a:cubicBezTo>
                    <a:cubicBezTo>
                      <a:pt x="381595" y="63977"/>
                      <a:pt x="440508" y="28700"/>
                      <a:pt x="436980" y="13883"/>
                    </a:cubicBezTo>
                    <a:cubicBezTo>
                      <a:pt x="433452" y="-934"/>
                      <a:pt x="347022" y="-7989"/>
                      <a:pt x="324797" y="13883"/>
                    </a:cubicBezTo>
                    <a:cubicBezTo>
                      <a:pt x="302572" y="35755"/>
                      <a:pt x="342435" y="83734"/>
                      <a:pt x="303630" y="145117"/>
                    </a:cubicBezTo>
                    <a:cubicBezTo>
                      <a:pt x="264825" y="206500"/>
                      <a:pt x="138178" y="317272"/>
                      <a:pt x="91964" y="382183"/>
                    </a:cubicBezTo>
                    <a:cubicBezTo>
                      <a:pt x="45750" y="447094"/>
                      <a:pt x="42575" y="471789"/>
                      <a:pt x="26347" y="534583"/>
                    </a:cubicBezTo>
                    <a:cubicBezTo>
                      <a:pt x="10119" y="597377"/>
                      <a:pt x="17528" y="761772"/>
                      <a:pt x="15764" y="7695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9" name="フリーフォーム: 図形 1118">
                <a:extLst>
                  <a:ext uri="{FF2B5EF4-FFF2-40B4-BE49-F238E27FC236}">
                    <a16:creationId xmlns:a16="http://schemas.microsoft.com/office/drawing/2014/main" id="{38CF4CAE-6160-47CC-8C94-8E56B72BE71F}"/>
                  </a:ext>
                </a:extLst>
              </p:cNvPr>
              <p:cNvSpPr/>
              <p:nvPr/>
            </p:nvSpPr>
            <p:spPr>
              <a:xfrm>
                <a:off x="6355102" y="3601770"/>
                <a:ext cx="581312" cy="653883"/>
              </a:xfrm>
              <a:custGeom>
                <a:avLst/>
                <a:gdLst>
                  <a:gd name="connsiteX0" fmla="*/ 454215 w 581312"/>
                  <a:gd name="connsiteY0" fmla="*/ 17730 h 653883"/>
                  <a:gd name="connsiteX1" fmla="*/ 477498 w 581312"/>
                  <a:gd name="connsiteY1" fmla="*/ 273847 h 653883"/>
                  <a:gd name="connsiteX2" fmla="*/ 257365 w 581312"/>
                  <a:gd name="connsiteY2" fmla="*/ 517263 h 653883"/>
                  <a:gd name="connsiteX3" fmla="*/ 3365 w 581312"/>
                  <a:gd name="connsiteY3" fmla="*/ 646380 h 653883"/>
                  <a:gd name="connsiteX4" fmla="*/ 132481 w 581312"/>
                  <a:gd name="connsiteY4" fmla="*/ 614630 h 653883"/>
                  <a:gd name="connsiteX5" fmla="*/ 424581 w 581312"/>
                  <a:gd name="connsiteY5" fmla="*/ 417780 h 653883"/>
                  <a:gd name="connsiteX6" fmla="*/ 581215 w 581312"/>
                  <a:gd name="connsiteY6" fmla="*/ 68530 h 653883"/>
                  <a:gd name="connsiteX7" fmla="*/ 454215 w 581312"/>
                  <a:gd name="connsiteY7" fmla="*/ 17730 h 653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81312" h="653883">
                    <a:moveTo>
                      <a:pt x="454215" y="17730"/>
                    </a:moveTo>
                    <a:cubicBezTo>
                      <a:pt x="436929" y="51950"/>
                      <a:pt x="510306" y="190592"/>
                      <a:pt x="477498" y="273847"/>
                    </a:cubicBezTo>
                    <a:cubicBezTo>
                      <a:pt x="444690" y="357102"/>
                      <a:pt x="336387" y="455174"/>
                      <a:pt x="257365" y="517263"/>
                    </a:cubicBezTo>
                    <a:cubicBezTo>
                      <a:pt x="178343" y="579352"/>
                      <a:pt x="24179" y="630152"/>
                      <a:pt x="3365" y="646380"/>
                    </a:cubicBezTo>
                    <a:cubicBezTo>
                      <a:pt x="-17449" y="662608"/>
                      <a:pt x="62278" y="652730"/>
                      <a:pt x="132481" y="614630"/>
                    </a:cubicBezTo>
                    <a:cubicBezTo>
                      <a:pt x="202684" y="576530"/>
                      <a:pt x="349792" y="508797"/>
                      <a:pt x="424581" y="417780"/>
                    </a:cubicBezTo>
                    <a:cubicBezTo>
                      <a:pt x="499370" y="326763"/>
                      <a:pt x="577334" y="139085"/>
                      <a:pt x="581215" y="68530"/>
                    </a:cubicBezTo>
                    <a:cubicBezTo>
                      <a:pt x="585096" y="-2025"/>
                      <a:pt x="471501" y="-16490"/>
                      <a:pt x="454215" y="177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0" name="フリーフォーム: 図形 1119">
                <a:extLst>
                  <a:ext uri="{FF2B5EF4-FFF2-40B4-BE49-F238E27FC236}">
                    <a16:creationId xmlns:a16="http://schemas.microsoft.com/office/drawing/2014/main" id="{57B51D31-1CB4-4B12-9088-26FFB348C104}"/>
                  </a:ext>
                </a:extLst>
              </p:cNvPr>
              <p:cNvSpPr/>
              <p:nvPr/>
            </p:nvSpPr>
            <p:spPr>
              <a:xfrm>
                <a:off x="6430902" y="3614798"/>
                <a:ext cx="391780" cy="584814"/>
              </a:xfrm>
              <a:custGeom>
                <a:avLst/>
                <a:gdLst>
                  <a:gd name="connsiteX0" fmla="*/ 69381 w 391780"/>
                  <a:gd name="connsiteY0" fmla="*/ 542335 h 584814"/>
                  <a:gd name="connsiteX1" fmla="*/ 99015 w 391780"/>
                  <a:gd name="connsiteY1" fmla="*/ 493652 h 584814"/>
                  <a:gd name="connsiteX2" fmla="*/ 333965 w 391780"/>
                  <a:gd name="connsiteY2" fmla="*/ 201552 h 584814"/>
                  <a:gd name="connsiteX3" fmla="*/ 391115 w 391780"/>
                  <a:gd name="connsiteY3" fmla="*/ 469 h 584814"/>
                  <a:gd name="connsiteX4" fmla="*/ 310681 w 391780"/>
                  <a:gd name="connsiteY4" fmla="*/ 154985 h 584814"/>
                  <a:gd name="connsiteX5" fmla="*/ 75731 w 391780"/>
                  <a:gd name="connsiteY5" fmla="*/ 434385 h 584814"/>
                  <a:gd name="connsiteX6" fmla="*/ 1648 w 391780"/>
                  <a:gd name="connsiteY6" fmla="*/ 527519 h 584814"/>
                  <a:gd name="connsiteX7" fmla="*/ 27048 w 391780"/>
                  <a:gd name="connsiteY7" fmla="*/ 584669 h 584814"/>
                  <a:gd name="connsiteX8" fmla="*/ 69381 w 391780"/>
                  <a:gd name="connsiteY8" fmla="*/ 542335 h 584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1780" h="584814">
                    <a:moveTo>
                      <a:pt x="69381" y="542335"/>
                    </a:moveTo>
                    <a:cubicBezTo>
                      <a:pt x="81376" y="527165"/>
                      <a:pt x="54918" y="550449"/>
                      <a:pt x="99015" y="493652"/>
                    </a:cubicBezTo>
                    <a:cubicBezTo>
                      <a:pt x="143112" y="436855"/>
                      <a:pt x="285282" y="283749"/>
                      <a:pt x="333965" y="201552"/>
                    </a:cubicBezTo>
                    <a:cubicBezTo>
                      <a:pt x="382648" y="119355"/>
                      <a:pt x="394996" y="8230"/>
                      <a:pt x="391115" y="469"/>
                    </a:cubicBezTo>
                    <a:cubicBezTo>
                      <a:pt x="387234" y="-7292"/>
                      <a:pt x="363245" y="82666"/>
                      <a:pt x="310681" y="154985"/>
                    </a:cubicBezTo>
                    <a:cubicBezTo>
                      <a:pt x="258117" y="227304"/>
                      <a:pt x="127236" y="372296"/>
                      <a:pt x="75731" y="434385"/>
                    </a:cubicBezTo>
                    <a:cubicBezTo>
                      <a:pt x="24226" y="496474"/>
                      <a:pt x="9762" y="502472"/>
                      <a:pt x="1648" y="527519"/>
                    </a:cubicBezTo>
                    <a:cubicBezTo>
                      <a:pt x="-6466" y="552566"/>
                      <a:pt x="17523" y="582200"/>
                      <a:pt x="27048" y="584669"/>
                    </a:cubicBezTo>
                    <a:cubicBezTo>
                      <a:pt x="36573" y="587138"/>
                      <a:pt x="57386" y="557505"/>
                      <a:pt x="69381" y="54233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1" name="フリーフォーム: 図形 1120">
                <a:extLst>
                  <a:ext uri="{FF2B5EF4-FFF2-40B4-BE49-F238E27FC236}">
                    <a16:creationId xmlns:a16="http://schemas.microsoft.com/office/drawing/2014/main" id="{E8BEDA08-261B-42D9-9972-1716B9D75C50}"/>
                  </a:ext>
                </a:extLst>
              </p:cNvPr>
              <p:cNvSpPr/>
              <p:nvPr/>
            </p:nvSpPr>
            <p:spPr>
              <a:xfrm>
                <a:off x="3099382" y="2902577"/>
                <a:ext cx="2772460" cy="1717017"/>
              </a:xfrm>
              <a:custGeom>
                <a:avLst/>
                <a:gdLst>
                  <a:gd name="connsiteX0" fmla="*/ 45985 w 2772460"/>
                  <a:gd name="connsiteY0" fmla="*/ 1711756 h 1717017"/>
                  <a:gd name="connsiteX1" fmla="*/ 541285 w 2772460"/>
                  <a:gd name="connsiteY1" fmla="*/ 1373090 h 1717017"/>
                  <a:gd name="connsiteX2" fmla="*/ 918051 w 2772460"/>
                  <a:gd name="connsiteY2" fmla="*/ 1157190 h 1717017"/>
                  <a:gd name="connsiteX3" fmla="*/ 1565751 w 2772460"/>
                  <a:gd name="connsiteY3" fmla="*/ 572990 h 1717017"/>
                  <a:gd name="connsiteX4" fmla="*/ 2090685 w 2772460"/>
                  <a:gd name="connsiteY4" fmla="*/ 429056 h 1717017"/>
                  <a:gd name="connsiteX5" fmla="*/ 2403951 w 2772460"/>
                  <a:gd name="connsiteY5" fmla="*/ 302056 h 1717017"/>
                  <a:gd name="connsiteX6" fmla="*/ 2598685 w 2772460"/>
                  <a:gd name="connsiteY6" fmla="*/ 166590 h 1717017"/>
                  <a:gd name="connsiteX7" fmla="*/ 2768018 w 2772460"/>
                  <a:gd name="connsiteY7" fmla="*/ 1490 h 1717017"/>
                  <a:gd name="connsiteX8" fmla="*/ 2412418 w 2772460"/>
                  <a:gd name="connsiteY8" fmla="*/ 268190 h 1717017"/>
                  <a:gd name="connsiteX9" fmla="*/ 1883251 w 2772460"/>
                  <a:gd name="connsiteY9" fmla="*/ 420590 h 1717017"/>
                  <a:gd name="connsiteX10" fmla="*/ 1332918 w 2772460"/>
                  <a:gd name="connsiteY10" fmla="*/ 674590 h 1717017"/>
                  <a:gd name="connsiteX11" fmla="*/ 1150885 w 2772460"/>
                  <a:gd name="connsiteY11" fmla="*/ 958223 h 1717017"/>
                  <a:gd name="connsiteX12" fmla="*/ 727551 w 2772460"/>
                  <a:gd name="connsiteY12" fmla="*/ 1220690 h 1717017"/>
                  <a:gd name="connsiteX13" fmla="*/ 384651 w 2772460"/>
                  <a:gd name="connsiteY13" fmla="*/ 1390023 h 1717017"/>
                  <a:gd name="connsiteX14" fmla="*/ 62918 w 2772460"/>
                  <a:gd name="connsiteY14" fmla="*/ 1567823 h 1717017"/>
                  <a:gd name="connsiteX15" fmla="*/ 45985 w 2772460"/>
                  <a:gd name="connsiteY15" fmla="*/ 1711756 h 1717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772460" h="1717017">
                    <a:moveTo>
                      <a:pt x="45985" y="1711756"/>
                    </a:moveTo>
                    <a:cubicBezTo>
                      <a:pt x="125713" y="1679300"/>
                      <a:pt x="395941" y="1465518"/>
                      <a:pt x="541285" y="1373090"/>
                    </a:cubicBezTo>
                    <a:cubicBezTo>
                      <a:pt x="686629" y="1280662"/>
                      <a:pt x="747307" y="1290540"/>
                      <a:pt x="918051" y="1157190"/>
                    </a:cubicBezTo>
                    <a:cubicBezTo>
                      <a:pt x="1088795" y="1023840"/>
                      <a:pt x="1370312" y="694346"/>
                      <a:pt x="1565751" y="572990"/>
                    </a:cubicBezTo>
                    <a:cubicBezTo>
                      <a:pt x="1761190" y="451634"/>
                      <a:pt x="1950985" y="474212"/>
                      <a:pt x="2090685" y="429056"/>
                    </a:cubicBezTo>
                    <a:cubicBezTo>
                      <a:pt x="2230385" y="383900"/>
                      <a:pt x="2319284" y="345800"/>
                      <a:pt x="2403951" y="302056"/>
                    </a:cubicBezTo>
                    <a:cubicBezTo>
                      <a:pt x="2488618" y="258312"/>
                      <a:pt x="2538007" y="216684"/>
                      <a:pt x="2598685" y="166590"/>
                    </a:cubicBezTo>
                    <a:cubicBezTo>
                      <a:pt x="2659363" y="116496"/>
                      <a:pt x="2799062" y="-15443"/>
                      <a:pt x="2768018" y="1490"/>
                    </a:cubicBezTo>
                    <a:cubicBezTo>
                      <a:pt x="2736974" y="18423"/>
                      <a:pt x="2559879" y="198340"/>
                      <a:pt x="2412418" y="268190"/>
                    </a:cubicBezTo>
                    <a:cubicBezTo>
                      <a:pt x="2264957" y="338040"/>
                      <a:pt x="2063167" y="352857"/>
                      <a:pt x="1883251" y="420590"/>
                    </a:cubicBezTo>
                    <a:cubicBezTo>
                      <a:pt x="1703335" y="488323"/>
                      <a:pt x="1454979" y="584985"/>
                      <a:pt x="1332918" y="674590"/>
                    </a:cubicBezTo>
                    <a:cubicBezTo>
                      <a:pt x="1210857" y="764195"/>
                      <a:pt x="1251780" y="867206"/>
                      <a:pt x="1150885" y="958223"/>
                    </a:cubicBezTo>
                    <a:cubicBezTo>
                      <a:pt x="1049991" y="1049240"/>
                      <a:pt x="855257" y="1148723"/>
                      <a:pt x="727551" y="1220690"/>
                    </a:cubicBezTo>
                    <a:cubicBezTo>
                      <a:pt x="599845" y="1292657"/>
                      <a:pt x="495423" y="1332167"/>
                      <a:pt x="384651" y="1390023"/>
                    </a:cubicBezTo>
                    <a:cubicBezTo>
                      <a:pt x="273879" y="1447878"/>
                      <a:pt x="123596" y="1517729"/>
                      <a:pt x="62918" y="1567823"/>
                    </a:cubicBezTo>
                    <a:cubicBezTo>
                      <a:pt x="2240" y="1617917"/>
                      <a:pt x="-33743" y="1744212"/>
                      <a:pt x="45985" y="171175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2" name="フリーフォーム: 図形 1121">
                <a:extLst>
                  <a:ext uri="{FF2B5EF4-FFF2-40B4-BE49-F238E27FC236}">
                    <a16:creationId xmlns:a16="http://schemas.microsoft.com/office/drawing/2014/main" id="{887E27BE-754B-4492-8E7D-56FA7908A6D6}"/>
                  </a:ext>
                </a:extLst>
              </p:cNvPr>
              <p:cNvSpPr/>
              <p:nvPr/>
            </p:nvSpPr>
            <p:spPr>
              <a:xfrm>
                <a:off x="4262936" y="2561025"/>
                <a:ext cx="1617680" cy="426474"/>
              </a:xfrm>
              <a:custGeom>
                <a:avLst/>
                <a:gdLst>
                  <a:gd name="connsiteX0" fmla="*/ 31 w 1617680"/>
                  <a:gd name="connsiteY0" fmla="*/ 423475 h 426474"/>
                  <a:gd name="connsiteX1" fmla="*/ 321764 w 1617680"/>
                  <a:gd name="connsiteY1" fmla="*/ 393842 h 426474"/>
                  <a:gd name="connsiteX2" fmla="*/ 838231 w 1617680"/>
                  <a:gd name="connsiteY2" fmla="*/ 262608 h 426474"/>
                  <a:gd name="connsiteX3" fmla="*/ 952531 w 1617680"/>
                  <a:gd name="connsiteY3" fmla="*/ 194875 h 426474"/>
                  <a:gd name="connsiteX4" fmla="*/ 1096464 w 1617680"/>
                  <a:gd name="connsiteY4" fmla="*/ 110208 h 426474"/>
                  <a:gd name="connsiteX5" fmla="*/ 1265797 w 1617680"/>
                  <a:gd name="connsiteY5" fmla="*/ 38242 h 426474"/>
                  <a:gd name="connsiteX6" fmla="*/ 1435131 w 1617680"/>
                  <a:gd name="connsiteY6" fmla="*/ 142 h 426474"/>
                  <a:gd name="connsiteX7" fmla="*/ 1532497 w 1617680"/>
                  <a:gd name="connsiteY7" fmla="*/ 50942 h 426474"/>
                  <a:gd name="connsiteX8" fmla="*/ 1587531 w 1617680"/>
                  <a:gd name="connsiteY8" fmla="*/ 148308 h 426474"/>
                  <a:gd name="connsiteX9" fmla="*/ 1600231 w 1617680"/>
                  <a:gd name="connsiteY9" fmla="*/ 220275 h 426474"/>
                  <a:gd name="connsiteX10" fmla="*/ 1617164 w 1617680"/>
                  <a:gd name="connsiteY10" fmla="*/ 292242 h 426474"/>
                  <a:gd name="connsiteX11" fmla="*/ 1579064 w 1617680"/>
                  <a:gd name="connsiteY11" fmla="*/ 169475 h 426474"/>
                  <a:gd name="connsiteX12" fmla="*/ 1380097 w 1617680"/>
                  <a:gd name="connsiteY12" fmla="*/ 29775 h 426474"/>
                  <a:gd name="connsiteX13" fmla="*/ 1151497 w 1617680"/>
                  <a:gd name="connsiteY13" fmla="*/ 139842 h 426474"/>
                  <a:gd name="connsiteX14" fmla="*/ 478397 w 1617680"/>
                  <a:gd name="connsiteY14" fmla="*/ 364208 h 426474"/>
                  <a:gd name="connsiteX15" fmla="*/ 338697 w 1617680"/>
                  <a:gd name="connsiteY15" fmla="*/ 419242 h 426474"/>
                  <a:gd name="connsiteX16" fmla="*/ 31 w 1617680"/>
                  <a:gd name="connsiteY16" fmla="*/ 423475 h 426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617680" h="426474">
                    <a:moveTo>
                      <a:pt x="31" y="423475"/>
                    </a:moveTo>
                    <a:cubicBezTo>
                      <a:pt x="-2791" y="419242"/>
                      <a:pt x="182064" y="420653"/>
                      <a:pt x="321764" y="393842"/>
                    </a:cubicBezTo>
                    <a:cubicBezTo>
                      <a:pt x="461464" y="367031"/>
                      <a:pt x="733103" y="295769"/>
                      <a:pt x="838231" y="262608"/>
                    </a:cubicBezTo>
                    <a:cubicBezTo>
                      <a:pt x="943359" y="229447"/>
                      <a:pt x="952531" y="194875"/>
                      <a:pt x="952531" y="194875"/>
                    </a:cubicBezTo>
                    <a:cubicBezTo>
                      <a:pt x="995570" y="169475"/>
                      <a:pt x="1044253" y="136313"/>
                      <a:pt x="1096464" y="110208"/>
                    </a:cubicBezTo>
                    <a:cubicBezTo>
                      <a:pt x="1148675" y="84103"/>
                      <a:pt x="1209353" y="56586"/>
                      <a:pt x="1265797" y="38242"/>
                    </a:cubicBezTo>
                    <a:cubicBezTo>
                      <a:pt x="1322241" y="19898"/>
                      <a:pt x="1390681" y="-1975"/>
                      <a:pt x="1435131" y="142"/>
                    </a:cubicBezTo>
                    <a:cubicBezTo>
                      <a:pt x="1479581" y="2259"/>
                      <a:pt x="1507097" y="26248"/>
                      <a:pt x="1532497" y="50942"/>
                    </a:cubicBezTo>
                    <a:cubicBezTo>
                      <a:pt x="1557897" y="75636"/>
                      <a:pt x="1576242" y="120086"/>
                      <a:pt x="1587531" y="148308"/>
                    </a:cubicBezTo>
                    <a:cubicBezTo>
                      <a:pt x="1598820" y="176530"/>
                      <a:pt x="1595292" y="196286"/>
                      <a:pt x="1600231" y="220275"/>
                    </a:cubicBezTo>
                    <a:cubicBezTo>
                      <a:pt x="1605170" y="244264"/>
                      <a:pt x="1620692" y="300709"/>
                      <a:pt x="1617164" y="292242"/>
                    </a:cubicBezTo>
                    <a:cubicBezTo>
                      <a:pt x="1613636" y="283775"/>
                      <a:pt x="1618575" y="213220"/>
                      <a:pt x="1579064" y="169475"/>
                    </a:cubicBezTo>
                    <a:cubicBezTo>
                      <a:pt x="1539553" y="125730"/>
                      <a:pt x="1451358" y="34714"/>
                      <a:pt x="1380097" y="29775"/>
                    </a:cubicBezTo>
                    <a:cubicBezTo>
                      <a:pt x="1308836" y="24836"/>
                      <a:pt x="1301780" y="84103"/>
                      <a:pt x="1151497" y="139842"/>
                    </a:cubicBezTo>
                    <a:cubicBezTo>
                      <a:pt x="1001214" y="195581"/>
                      <a:pt x="613864" y="317641"/>
                      <a:pt x="478397" y="364208"/>
                    </a:cubicBezTo>
                    <a:cubicBezTo>
                      <a:pt x="342930" y="410775"/>
                      <a:pt x="415602" y="410070"/>
                      <a:pt x="338697" y="419242"/>
                    </a:cubicBezTo>
                    <a:cubicBezTo>
                      <a:pt x="261792" y="428414"/>
                      <a:pt x="2853" y="427708"/>
                      <a:pt x="31" y="4234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3" name="フリーフォーム: 図形 1122">
                <a:extLst>
                  <a:ext uri="{FF2B5EF4-FFF2-40B4-BE49-F238E27FC236}">
                    <a16:creationId xmlns:a16="http://schemas.microsoft.com/office/drawing/2014/main" id="{BB5B5357-82B3-4354-8CF6-8A35D2DF7741}"/>
                  </a:ext>
                </a:extLst>
              </p:cNvPr>
              <p:cNvSpPr/>
              <p:nvPr/>
            </p:nvSpPr>
            <p:spPr>
              <a:xfrm>
                <a:off x="4549788" y="2319866"/>
                <a:ext cx="1753645" cy="601815"/>
              </a:xfrm>
              <a:custGeom>
                <a:avLst/>
                <a:gdLst>
                  <a:gd name="connsiteX0" fmla="*/ 3162 w 1753645"/>
                  <a:gd name="connsiteY0" fmla="*/ 601134 h 601815"/>
                  <a:gd name="connsiteX1" fmla="*/ 278329 w 1753645"/>
                  <a:gd name="connsiteY1" fmla="*/ 431801 h 601815"/>
                  <a:gd name="connsiteX2" fmla="*/ 398979 w 1753645"/>
                  <a:gd name="connsiteY2" fmla="*/ 364067 h 601815"/>
                  <a:gd name="connsiteX3" fmla="*/ 760929 w 1753645"/>
                  <a:gd name="connsiteY3" fmla="*/ 262467 h 601815"/>
                  <a:gd name="connsiteX4" fmla="*/ 896395 w 1753645"/>
                  <a:gd name="connsiteY4" fmla="*/ 237067 h 601815"/>
                  <a:gd name="connsiteX5" fmla="*/ 1074195 w 1753645"/>
                  <a:gd name="connsiteY5" fmla="*/ 198967 h 601815"/>
                  <a:gd name="connsiteX6" fmla="*/ 1275279 w 1753645"/>
                  <a:gd name="connsiteY6" fmla="*/ 175684 h 601815"/>
                  <a:gd name="connsiteX7" fmla="*/ 1541979 w 1753645"/>
                  <a:gd name="connsiteY7" fmla="*/ 213784 h 601815"/>
                  <a:gd name="connsiteX8" fmla="*/ 1660512 w 1753645"/>
                  <a:gd name="connsiteY8" fmla="*/ 218017 h 601815"/>
                  <a:gd name="connsiteX9" fmla="*/ 1719779 w 1753645"/>
                  <a:gd name="connsiteY9" fmla="*/ 194734 h 601815"/>
                  <a:gd name="connsiteX10" fmla="*/ 1753645 w 1753645"/>
                  <a:gd name="connsiteY10" fmla="*/ 118534 h 601815"/>
                  <a:gd name="connsiteX11" fmla="*/ 1719779 w 1753645"/>
                  <a:gd name="connsiteY11" fmla="*/ 1 h 601815"/>
                  <a:gd name="connsiteX12" fmla="*/ 1740945 w 1753645"/>
                  <a:gd name="connsiteY12" fmla="*/ 120651 h 601815"/>
                  <a:gd name="connsiteX13" fmla="*/ 1607595 w 1753645"/>
                  <a:gd name="connsiteY13" fmla="*/ 192617 h 601815"/>
                  <a:gd name="connsiteX14" fmla="*/ 1205429 w 1753645"/>
                  <a:gd name="connsiteY14" fmla="*/ 165101 h 601815"/>
                  <a:gd name="connsiteX15" fmla="*/ 790562 w 1753645"/>
                  <a:gd name="connsiteY15" fmla="*/ 222251 h 601815"/>
                  <a:gd name="connsiteX16" fmla="*/ 352412 w 1753645"/>
                  <a:gd name="connsiteY16" fmla="*/ 353484 h 601815"/>
                  <a:gd name="connsiteX17" fmla="*/ 142862 w 1753645"/>
                  <a:gd name="connsiteY17" fmla="*/ 486834 h 601815"/>
                  <a:gd name="connsiteX18" fmla="*/ 3162 w 1753645"/>
                  <a:gd name="connsiteY18" fmla="*/ 601134 h 601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753645" h="601815">
                    <a:moveTo>
                      <a:pt x="3162" y="601134"/>
                    </a:moveTo>
                    <a:cubicBezTo>
                      <a:pt x="25740" y="591962"/>
                      <a:pt x="212360" y="471312"/>
                      <a:pt x="278329" y="431801"/>
                    </a:cubicBezTo>
                    <a:cubicBezTo>
                      <a:pt x="344298" y="392290"/>
                      <a:pt x="318546" y="392289"/>
                      <a:pt x="398979" y="364067"/>
                    </a:cubicBezTo>
                    <a:cubicBezTo>
                      <a:pt x="479412" y="335845"/>
                      <a:pt x="678026" y="283634"/>
                      <a:pt x="760929" y="262467"/>
                    </a:cubicBezTo>
                    <a:cubicBezTo>
                      <a:pt x="843832" y="241300"/>
                      <a:pt x="896395" y="237067"/>
                      <a:pt x="896395" y="237067"/>
                    </a:cubicBezTo>
                    <a:cubicBezTo>
                      <a:pt x="948606" y="226484"/>
                      <a:pt x="1011048" y="209197"/>
                      <a:pt x="1074195" y="198967"/>
                    </a:cubicBezTo>
                    <a:cubicBezTo>
                      <a:pt x="1137342" y="188736"/>
                      <a:pt x="1197315" y="173214"/>
                      <a:pt x="1275279" y="175684"/>
                    </a:cubicBezTo>
                    <a:cubicBezTo>
                      <a:pt x="1353243" y="178153"/>
                      <a:pt x="1477774" y="206728"/>
                      <a:pt x="1541979" y="213784"/>
                    </a:cubicBezTo>
                    <a:cubicBezTo>
                      <a:pt x="1606185" y="220839"/>
                      <a:pt x="1630879" y="221192"/>
                      <a:pt x="1660512" y="218017"/>
                    </a:cubicBezTo>
                    <a:cubicBezTo>
                      <a:pt x="1690145" y="214842"/>
                      <a:pt x="1704257" y="211314"/>
                      <a:pt x="1719779" y="194734"/>
                    </a:cubicBezTo>
                    <a:cubicBezTo>
                      <a:pt x="1735301" y="178154"/>
                      <a:pt x="1753645" y="150989"/>
                      <a:pt x="1753645" y="118534"/>
                    </a:cubicBezTo>
                    <a:cubicBezTo>
                      <a:pt x="1753645" y="86079"/>
                      <a:pt x="1721896" y="-352"/>
                      <a:pt x="1719779" y="1"/>
                    </a:cubicBezTo>
                    <a:cubicBezTo>
                      <a:pt x="1717662" y="354"/>
                      <a:pt x="1759642" y="88548"/>
                      <a:pt x="1740945" y="120651"/>
                    </a:cubicBezTo>
                    <a:cubicBezTo>
                      <a:pt x="1722248" y="152754"/>
                      <a:pt x="1696847" y="185209"/>
                      <a:pt x="1607595" y="192617"/>
                    </a:cubicBezTo>
                    <a:cubicBezTo>
                      <a:pt x="1518343" y="200025"/>
                      <a:pt x="1341601" y="160162"/>
                      <a:pt x="1205429" y="165101"/>
                    </a:cubicBezTo>
                    <a:cubicBezTo>
                      <a:pt x="1069257" y="170040"/>
                      <a:pt x="932732" y="190854"/>
                      <a:pt x="790562" y="222251"/>
                    </a:cubicBezTo>
                    <a:cubicBezTo>
                      <a:pt x="648393" y="253648"/>
                      <a:pt x="460362" y="309387"/>
                      <a:pt x="352412" y="353484"/>
                    </a:cubicBezTo>
                    <a:cubicBezTo>
                      <a:pt x="244462" y="397581"/>
                      <a:pt x="201423" y="449087"/>
                      <a:pt x="142862" y="486834"/>
                    </a:cubicBezTo>
                    <a:cubicBezTo>
                      <a:pt x="84301" y="524581"/>
                      <a:pt x="-19416" y="610306"/>
                      <a:pt x="3162" y="60113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4" name="フリーフォーム: 図形 1123">
                <a:extLst>
                  <a:ext uri="{FF2B5EF4-FFF2-40B4-BE49-F238E27FC236}">
                    <a16:creationId xmlns:a16="http://schemas.microsoft.com/office/drawing/2014/main" id="{157206EF-2F88-499B-A560-EF620FE149FD}"/>
                  </a:ext>
                </a:extLst>
              </p:cNvPr>
              <p:cNvSpPr/>
              <p:nvPr/>
            </p:nvSpPr>
            <p:spPr>
              <a:xfrm>
                <a:off x="5488238" y="2619530"/>
                <a:ext cx="264626" cy="339447"/>
              </a:xfrm>
              <a:custGeom>
                <a:avLst/>
                <a:gdLst>
                  <a:gd name="connsiteX0" fmla="*/ 8745 w 264626"/>
                  <a:gd name="connsiteY0" fmla="*/ 87687 h 339447"/>
                  <a:gd name="connsiteX1" fmla="*/ 142095 w 264626"/>
                  <a:gd name="connsiteY1" fmla="*/ 5137 h 339447"/>
                  <a:gd name="connsiteX2" fmla="*/ 188662 w 264626"/>
                  <a:gd name="connsiteY2" fmla="*/ 15720 h 339447"/>
                  <a:gd name="connsiteX3" fmla="*/ 235229 w 264626"/>
                  <a:gd name="connsiteY3" fmla="*/ 72870 h 339447"/>
                  <a:gd name="connsiteX4" fmla="*/ 262745 w 264626"/>
                  <a:gd name="connsiteY4" fmla="*/ 168120 h 339447"/>
                  <a:gd name="connsiteX5" fmla="*/ 258512 w 264626"/>
                  <a:gd name="connsiteY5" fmla="*/ 252787 h 339447"/>
                  <a:gd name="connsiteX6" fmla="*/ 228879 w 264626"/>
                  <a:gd name="connsiteY6" fmla="*/ 305703 h 339447"/>
                  <a:gd name="connsiteX7" fmla="*/ 137862 w 264626"/>
                  <a:gd name="connsiteY7" fmla="*/ 335337 h 339447"/>
                  <a:gd name="connsiteX8" fmla="*/ 27795 w 264626"/>
                  <a:gd name="connsiteY8" fmla="*/ 335337 h 339447"/>
                  <a:gd name="connsiteX9" fmla="*/ 15095 w 264626"/>
                  <a:gd name="connsiteY9" fmla="*/ 299353 h 339447"/>
                  <a:gd name="connsiteX10" fmla="*/ 279 w 264626"/>
                  <a:gd name="connsiteY10" fmla="*/ 172353 h 339447"/>
                  <a:gd name="connsiteX11" fmla="*/ 8745 w 264626"/>
                  <a:gd name="connsiteY11" fmla="*/ 261253 h 339447"/>
                  <a:gd name="connsiteX12" fmla="*/ 46845 w 264626"/>
                  <a:gd name="connsiteY12" fmla="*/ 322637 h 339447"/>
                  <a:gd name="connsiteX13" fmla="*/ 148445 w 264626"/>
                  <a:gd name="connsiteY13" fmla="*/ 326870 h 339447"/>
                  <a:gd name="connsiteX14" fmla="*/ 218295 w 264626"/>
                  <a:gd name="connsiteY14" fmla="*/ 299353 h 339447"/>
                  <a:gd name="connsiteX15" fmla="*/ 258512 w 264626"/>
                  <a:gd name="connsiteY15" fmla="*/ 233737 h 339447"/>
                  <a:gd name="connsiteX16" fmla="*/ 252162 w 264626"/>
                  <a:gd name="connsiteY16" fmla="*/ 134253 h 339447"/>
                  <a:gd name="connsiteX17" fmla="*/ 195012 w 264626"/>
                  <a:gd name="connsiteY17" fmla="*/ 34770 h 339447"/>
                  <a:gd name="connsiteX18" fmla="*/ 114579 w 264626"/>
                  <a:gd name="connsiteY18" fmla="*/ 51703 h 339447"/>
                  <a:gd name="connsiteX19" fmla="*/ 8745 w 264626"/>
                  <a:gd name="connsiteY19" fmla="*/ 87687 h 33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4626" h="339447">
                    <a:moveTo>
                      <a:pt x="8745" y="87687"/>
                    </a:moveTo>
                    <a:cubicBezTo>
                      <a:pt x="13331" y="79926"/>
                      <a:pt x="112109" y="17131"/>
                      <a:pt x="142095" y="5137"/>
                    </a:cubicBezTo>
                    <a:cubicBezTo>
                      <a:pt x="172081" y="-6857"/>
                      <a:pt x="173140" y="4431"/>
                      <a:pt x="188662" y="15720"/>
                    </a:cubicBezTo>
                    <a:cubicBezTo>
                      <a:pt x="204184" y="27009"/>
                      <a:pt x="222882" y="47470"/>
                      <a:pt x="235229" y="72870"/>
                    </a:cubicBezTo>
                    <a:cubicBezTo>
                      <a:pt x="247576" y="98270"/>
                      <a:pt x="258865" y="138134"/>
                      <a:pt x="262745" y="168120"/>
                    </a:cubicBezTo>
                    <a:cubicBezTo>
                      <a:pt x="266626" y="198106"/>
                      <a:pt x="264156" y="229857"/>
                      <a:pt x="258512" y="252787"/>
                    </a:cubicBezTo>
                    <a:cubicBezTo>
                      <a:pt x="252868" y="275717"/>
                      <a:pt x="248987" y="291945"/>
                      <a:pt x="228879" y="305703"/>
                    </a:cubicBezTo>
                    <a:cubicBezTo>
                      <a:pt x="208771" y="319461"/>
                      <a:pt x="171376" y="330398"/>
                      <a:pt x="137862" y="335337"/>
                    </a:cubicBezTo>
                    <a:cubicBezTo>
                      <a:pt x="104348" y="340276"/>
                      <a:pt x="48256" y="341334"/>
                      <a:pt x="27795" y="335337"/>
                    </a:cubicBezTo>
                    <a:cubicBezTo>
                      <a:pt x="7334" y="329340"/>
                      <a:pt x="19681" y="326517"/>
                      <a:pt x="15095" y="299353"/>
                    </a:cubicBezTo>
                    <a:cubicBezTo>
                      <a:pt x="10509" y="272189"/>
                      <a:pt x="1337" y="178703"/>
                      <a:pt x="279" y="172353"/>
                    </a:cubicBezTo>
                    <a:cubicBezTo>
                      <a:pt x="-779" y="166003"/>
                      <a:pt x="984" y="236206"/>
                      <a:pt x="8745" y="261253"/>
                    </a:cubicBezTo>
                    <a:cubicBezTo>
                      <a:pt x="16506" y="286300"/>
                      <a:pt x="23562" y="311701"/>
                      <a:pt x="46845" y="322637"/>
                    </a:cubicBezTo>
                    <a:cubicBezTo>
                      <a:pt x="70128" y="333573"/>
                      <a:pt x="119870" y="330751"/>
                      <a:pt x="148445" y="326870"/>
                    </a:cubicBezTo>
                    <a:cubicBezTo>
                      <a:pt x="177020" y="322989"/>
                      <a:pt x="199951" y="314875"/>
                      <a:pt x="218295" y="299353"/>
                    </a:cubicBezTo>
                    <a:cubicBezTo>
                      <a:pt x="236639" y="283831"/>
                      <a:pt x="252868" y="261254"/>
                      <a:pt x="258512" y="233737"/>
                    </a:cubicBezTo>
                    <a:cubicBezTo>
                      <a:pt x="264156" y="206220"/>
                      <a:pt x="262745" y="167414"/>
                      <a:pt x="252162" y="134253"/>
                    </a:cubicBezTo>
                    <a:cubicBezTo>
                      <a:pt x="241579" y="101092"/>
                      <a:pt x="217942" y="48528"/>
                      <a:pt x="195012" y="34770"/>
                    </a:cubicBezTo>
                    <a:cubicBezTo>
                      <a:pt x="172082" y="21012"/>
                      <a:pt x="144212" y="42178"/>
                      <a:pt x="114579" y="51703"/>
                    </a:cubicBezTo>
                    <a:cubicBezTo>
                      <a:pt x="84946" y="61228"/>
                      <a:pt x="4159" y="95448"/>
                      <a:pt x="8745" y="876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5" name="フリーフォーム: 図形 1124">
                <a:extLst>
                  <a:ext uri="{FF2B5EF4-FFF2-40B4-BE49-F238E27FC236}">
                    <a16:creationId xmlns:a16="http://schemas.microsoft.com/office/drawing/2014/main" id="{FA46C7FE-49F0-4042-AA4B-3BA93BB85C05}"/>
                  </a:ext>
                </a:extLst>
              </p:cNvPr>
              <p:cNvSpPr/>
              <p:nvPr/>
            </p:nvSpPr>
            <p:spPr>
              <a:xfrm>
                <a:off x="5127889" y="2816505"/>
                <a:ext cx="139401" cy="318278"/>
              </a:xfrm>
              <a:custGeom>
                <a:avLst/>
                <a:gdLst>
                  <a:gd name="connsiteX0" fmla="*/ 96044 w 139401"/>
                  <a:gd name="connsiteY0" fmla="*/ 778 h 318278"/>
                  <a:gd name="connsiteX1" fmla="*/ 117211 w 139401"/>
                  <a:gd name="connsiteY1" fmla="*/ 172228 h 318278"/>
                  <a:gd name="connsiteX2" fmla="*/ 108744 w 139401"/>
                  <a:gd name="connsiteY2" fmla="*/ 318278 h 318278"/>
                  <a:gd name="connsiteX3" fmla="*/ 49478 w 139401"/>
                  <a:gd name="connsiteY3" fmla="*/ 174345 h 318278"/>
                  <a:gd name="connsiteX4" fmla="*/ 794 w 139401"/>
                  <a:gd name="connsiteY4" fmla="*/ 115078 h 318278"/>
                  <a:gd name="connsiteX5" fmla="*/ 89694 w 139401"/>
                  <a:gd name="connsiteY5" fmla="*/ 309812 h 318278"/>
                  <a:gd name="connsiteX6" fmla="*/ 136261 w 139401"/>
                  <a:gd name="connsiteY6" fmla="*/ 231495 h 318278"/>
                  <a:gd name="connsiteX7" fmla="*/ 132028 w 139401"/>
                  <a:gd name="connsiteY7" fmla="*/ 112962 h 318278"/>
                  <a:gd name="connsiteX8" fmla="*/ 96044 w 139401"/>
                  <a:gd name="connsiteY8" fmla="*/ 778 h 318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9401" h="318278">
                    <a:moveTo>
                      <a:pt x="96044" y="778"/>
                    </a:moveTo>
                    <a:cubicBezTo>
                      <a:pt x="93574" y="10656"/>
                      <a:pt x="115094" y="119311"/>
                      <a:pt x="117211" y="172228"/>
                    </a:cubicBezTo>
                    <a:cubicBezTo>
                      <a:pt x="119328" y="225145"/>
                      <a:pt x="120033" y="317925"/>
                      <a:pt x="108744" y="318278"/>
                    </a:cubicBezTo>
                    <a:cubicBezTo>
                      <a:pt x="97455" y="318631"/>
                      <a:pt x="67470" y="208212"/>
                      <a:pt x="49478" y="174345"/>
                    </a:cubicBezTo>
                    <a:cubicBezTo>
                      <a:pt x="31486" y="140478"/>
                      <a:pt x="-5909" y="92500"/>
                      <a:pt x="794" y="115078"/>
                    </a:cubicBezTo>
                    <a:cubicBezTo>
                      <a:pt x="7497" y="137656"/>
                      <a:pt x="67116" y="290409"/>
                      <a:pt x="89694" y="309812"/>
                    </a:cubicBezTo>
                    <a:cubicBezTo>
                      <a:pt x="112272" y="329215"/>
                      <a:pt x="129205" y="264303"/>
                      <a:pt x="136261" y="231495"/>
                    </a:cubicBezTo>
                    <a:cubicBezTo>
                      <a:pt x="143317" y="198687"/>
                      <a:pt x="136967" y="148240"/>
                      <a:pt x="132028" y="112962"/>
                    </a:cubicBezTo>
                    <a:cubicBezTo>
                      <a:pt x="127089" y="77684"/>
                      <a:pt x="98514" y="-9100"/>
                      <a:pt x="96044" y="7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6" name="フリーフォーム: 図形 1125">
                <a:extLst>
                  <a:ext uri="{FF2B5EF4-FFF2-40B4-BE49-F238E27FC236}">
                    <a16:creationId xmlns:a16="http://schemas.microsoft.com/office/drawing/2014/main" id="{F6BC1956-1269-4C20-97D0-C1FB608FAA80}"/>
                  </a:ext>
                </a:extLst>
              </p:cNvPr>
              <p:cNvSpPr/>
              <p:nvPr/>
            </p:nvSpPr>
            <p:spPr>
              <a:xfrm>
                <a:off x="5056459" y="2877871"/>
                <a:ext cx="120987" cy="312059"/>
              </a:xfrm>
              <a:custGeom>
                <a:avLst/>
                <a:gdLst>
                  <a:gd name="connsiteX0" fmla="*/ 19308 w 120987"/>
                  <a:gd name="connsiteY0" fmla="*/ 5029 h 312059"/>
                  <a:gd name="connsiteX1" fmla="*/ 34124 w 120987"/>
                  <a:gd name="connsiteY1" fmla="*/ 223046 h 312059"/>
                  <a:gd name="connsiteX2" fmla="*/ 120908 w 120987"/>
                  <a:gd name="connsiteY2" fmla="*/ 311946 h 312059"/>
                  <a:gd name="connsiteX3" fmla="*/ 17191 w 120987"/>
                  <a:gd name="connsiteY3" fmla="*/ 239979 h 312059"/>
                  <a:gd name="connsiteX4" fmla="*/ 258 w 120987"/>
                  <a:gd name="connsiteY4" fmla="*/ 165896 h 312059"/>
                  <a:gd name="connsiteX5" fmla="*/ 8724 w 120987"/>
                  <a:gd name="connsiteY5" fmla="*/ 76996 h 312059"/>
                  <a:gd name="connsiteX6" fmla="*/ 19308 w 120987"/>
                  <a:gd name="connsiteY6" fmla="*/ 5029 h 312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0987" h="312059">
                    <a:moveTo>
                      <a:pt x="19308" y="5029"/>
                    </a:moveTo>
                    <a:cubicBezTo>
                      <a:pt x="23541" y="29371"/>
                      <a:pt x="17191" y="171893"/>
                      <a:pt x="34124" y="223046"/>
                    </a:cubicBezTo>
                    <a:cubicBezTo>
                      <a:pt x="51057" y="274199"/>
                      <a:pt x="123730" y="309124"/>
                      <a:pt x="120908" y="311946"/>
                    </a:cubicBezTo>
                    <a:cubicBezTo>
                      <a:pt x="118086" y="314768"/>
                      <a:pt x="37299" y="264321"/>
                      <a:pt x="17191" y="239979"/>
                    </a:cubicBezTo>
                    <a:cubicBezTo>
                      <a:pt x="-2917" y="215637"/>
                      <a:pt x="1669" y="193060"/>
                      <a:pt x="258" y="165896"/>
                    </a:cubicBezTo>
                    <a:cubicBezTo>
                      <a:pt x="-1153" y="138732"/>
                      <a:pt x="3432" y="102749"/>
                      <a:pt x="8724" y="76996"/>
                    </a:cubicBezTo>
                    <a:cubicBezTo>
                      <a:pt x="14016" y="51243"/>
                      <a:pt x="15075" y="-19313"/>
                      <a:pt x="19308" y="502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7" name="フリーフォーム: 図形 1126">
                <a:extLst>
                  <a:ext uri="{FF2B5EF4-FFF2-40B4-BE49-F238E27FC236}">
                    <a16:creationId xmlns:a16="http://schemas.microsoft.com/office/drawing/2014/main" id="{2E5FE42B-3DB9-4002-A4A2-B5CBCFA16061}"/>
                  </a:ext>
                </a:extLst>
              </p:cNvPr>
              <p:cNvSpPr/>
              <p:nvPr/>
            </p:nvSpPr>
            <p:spPr>
              <a:xfrm>
                <a:off x="5299250" y="2900241"/>
                <a:ext cx="32763" cy="255408"/>
              </a:xfrm>
              <a:custGeom>
                <a:avLst/>
                <a:gdLst>
                  <a:gd name="connsiteX0" fmla="*/ 883 w 32763"/>
                  <a:gd name="connsiteY0" fmla="*/ 1709 h 255408"/>
                  <a:gd name="connsiteX1" fmla="*/ 32633 w 32763"/>
                  <a:gd name="connsiteY1" fmla="*/ 251476 h 255408"/>
                  <a:gd name="connsiteX2" fmla="*/ 11467 w 32763"/>
                  <a:gd name="connsiteY2" fmla="*/ 145642 h 255408"/>
                  <a:gd name="connsiteX3" fmla="*/ 883 w 32763"/>
                  <a:gd name="connsiteY3" fmla="*/ 1709 h 255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763" h="255408">
                    <a:moveTo>
                      <a:pt x="883" y="1709"/>
                    </a:moveTo>
                    <a:cubicBezTo>
                      <a:pt x="4411" y="19348"/>
                      <a:pt x="30869" y="227487"/>
                      <a:pt x="32633" y="251476"/>
                    </a:cubicBezTo>
                    <a:cubicBezTo>
                      <a:pt x="34397" y="275465"/>
                      <a:pt x="17817" y="183389"/>
                      <a:pt x="11467" y="145642"/>
                    </a:cubicBezTo>
                    <a:cubicBezTo>
                      <a:pt x="5117" y="107895"/>
                      <a:pt x="-2645" y="-15930"/>
                      <a:pt x="883" y="17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8" name="フリーフォーム: 図形 1127">
                <a:extLst>
                  <a:ext uri="{FF2B5EF4-FFF2-40B4-BE49-F238E27FC236}">
                    <a16:creationId xmlns:a16="http://schemas.microsoft.com/office/drawing/2014/main" id="{5D103794-E8E0-410B-8E75-B4092BBF4B66}"/>
                  </a:ext>
                </a:extLst>
              </p:cNvPr>
              <p:cNvSpPr/>
              <p:nvPr/>
            </p:nvSpPr>
            <p:spPr>
              <a:xfrm>
                <a:off x="4973918" y="2981626"/>
                <a:ext cx="95213" cy="213806"/>
              </a:xfrm>
              <a:custGeom>
                <a:avLst/>
                <a:gdLst>
                  <a:gd name="connsiteX0" fmla="*/ 2365 w 95213"/>
                  <a:gd name="connsiteY0" fmla="*/ 757 h 213806"/>
                  <a:gd name="connsiteX1" fmla="*/ 78565 w 95213"/>
                  <a:gd name="connsiteY1" fmla="*/ 187024 h 213806"/>
                  <a:gd name="connsiteX2" fmla="*/ 91265 w 95213"/>
                  <a:gd name="connsiteY2" fmla="*/ 206074 h 213806"/>
                  <a:gd name="connsiteX3" fmla="*/ 25649 w 95213"/>
                  <a:gd name="connsiteY3" fmla="*/ 123524 h 213806"/>
                  <a:gd name="connsiteX4" fmla="*/ 2365 w 95213"/>
                  <a:gd name="connsiteY4" fmla="*/ 757 h 213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5213" h="213806">
                    <a:moveTo>
                      <a:pt x="2365" y="757"/>
                    </a:moveTo>
                    <a:cubicBezTo>
                      <a:pt x="11184" y="11340"/>
                      <a:pt x="63748" y="152805"/>
                      <a:pt x="78565" y="187024"/>
                    </a:cubicBezTo>
                    <a:cubicBezTo>
                      <a:pt x="93382" y="221244"/>
                      <a:pt x="100084" y="216657"/>
                      <a:pt x="91265" y="206074"/>
                    </a:cubicBezTo>
                    <a:cubicBezTo>
                      <a:pt x="82446" y="195491"/>
                      <a:pt x="40113" y="153510"/>
                      <a:pt x="25649" y="123524"/>
                    </a:cubicBezTo>
                    <a:cubicBezTo>
                      <a:pt x="11185" y="93538"/>
                      <a:pt x="-6454" y="-9826"/>
                      <a:pt x="2365" y="75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29" name="フリーフォーム: 図形 1128">
                <a:extLst>
                  <a:ext uri="{FF2B5EF4-FFF2-40B4-BE49-F238E27FC236}">
                    <a16:creationId xmlns:a16="http://schemas.microsoft.com/office/drawing/2014/main" id="{8EF484F3-7700-423E-BD59-1CF32895EF22}"/>
                  </a:ext>
                </a:extLst>
              </p:cNvPr>
              <p:cNvSpPr/>
              <p:nvPr/>
            </p:nvSpPr>
            <p:spPr>
              <a:xfrm>
                <a:off x="4298941" y="2162175"/>
                <a:ext cx="2003434" cy="177800"/>
              </a:xfrm>
              <a:custGeom>
                <a:avLst/>
                <a:gdLst>
                  <a:gd name="connsiteX0" fmla="*/ 9 w 2003434"/>
                  <a:gd name="connsiteY0" fmla="*/ 152400 h 177800"/>
                  <a:gd name="connsiteX1" fmla="*/ 311159 w 2003434"/>
                  <a:gd name="connsiteY1" fmla="*/ 127000 h 177800"/>
                  <a:gd name="connsiteX2" fmla="*/ 638184 w 2003434"/>
                  <a:gd name="connsiteY2" fmla="*/ 50800 h 177800"/>
                  <a:gd name="connsiteX3" fmla="*/ 1012834 w 2003434"/>
                  <a:gd name="connsiteY3" fmla="*/ 0 h 177800"/>
                  <a:gd name="connsiteX4" fmla="*/ 1298584 w 2003434"/>
                  <a:gd name="connsiteY4" fmla="*/ 50800 h 177800"/>
                  <a:gd name="connsiteX5" fmla="*/ 1676409 w 2003434"/>
                  <a:gd name="connsiteY5" fmla="*/ 98425 h 177800"/>
                  <a:gd name="connsiteX6" fmla="*/ 1930409 w 2003434"/>
                  <a:gd name="connsiteY6" fmla="*/ 161925 h 177800"/>
                  <a:gd name="connsiteX7" fmla="*/ 2003434 w 2003434"/>
                  <a:gd name="connsiteY7" fmla="*/ 177800 h 177800"/>
                  <a:gd name="connsiteX8" fmla="*/ 1501784 w 2003434"/>
                  <a:gd name="connsiteY8" fmla="*/ 92075 h 177800"/>
                  <a:gd name="connsiteX9" fmla="*/ 923934 w 2003434"/>
                  <a:gd name="connsiteY9" fmla="*/ 38100 h 177800"/>
                  <a:gd name="connsiteX10" fmla="*/ 320684 w 2003434"/>
                  <a:gd name="connsiteY10" fmla="*/ 149225 h 177800"/>
                  <a:gd name="connsiteX11" fmla="*/ 9 w 2003434"/>
                  <a:gd name="connsiteY11" fmla="*/ 152400 h 177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003434" h="177800">
                    <a:moveTo>
                      <a:pt x="9" y="152400"/>
                    </a:moveTo>
                    <a:cubicBezTo>
                      <a:pt x="-1578" y="148696"/>
                      <a:pt x="204797" y="143933"/>
                      <a:pt x="311159" y="127000"/>
                    </a:cubicBezTo>
                    <a:cubicBezTo>
                      <a:pt x="417522" y="110067"/>
                      <a:pt x="521238" y="71967"/>
                      <a:pt x="638184" y="50800"/>
                    </a:cubicBezTo>
                    <a:cubicBezTo>
                      <a:pt x="755130" y="29633"/>
                      <a:pt x="902767" y="0"/>
                      <a:pt x="1012834" y="0"/>
                    </a:cubicBezTo>
                    <a:cubicBezTo>
                      <a:pt x="1122901" y="0"/>
                      <a:pt x="1187988" y="34396"/>
                      <a:pt x="1298584" y="50800"/>
                    </a:cubicBezTo>
                    <a:cubicBezTo>
                      <a:pt x="1409180" y="67204"/>
                      <a:pt x="1571105" y="79904"/>
                      <a:pt x="1676409" y="98425"/>
                    </a:cubicBezTo>
                    <a:cubicBezTo>
                      <a:pt x="1781713" y="116946"/>
                      <a:pt x="1875905" y="148696"/>
                      <a:pt x="1930409" y="161925"/>
                    </a:cubicBezTo>
                    <a:cubicBezTo>
                      <a:pt x="1984913" y="175154"/>
                      <a:pt x="2003434" y="177800"/>
                      <a:pt x="2003434" y="177800"/>
                    </a:cubicBezTo>
                    <a:cubicBezTo>
                      <a:pt x="1931997" y="166158"/>
                      <a:pt x="1681701" y="115358"/>
                      <a:pt x="1501784" y="92075"/>
                    </a:cubicBezTo>
                    <a:cubicBezTo>
                      <a:pt x="1321867" y="68792"/>
                      <a:pt x="1120784" y="28575"/>
                      <a:pt x="923934" y="38100"/>
                    </a:cubicBezTo>
                    <a:cubicBezTo>
                      <a:pt x="727084" y="47625"/>
                      <a:pt x="476259" y="128058"/>
                      <a:pt x="320684" y="149225"/>
                    </a:cubicBezTo>
                    <a:cubicBezTo>
                      <a:pt x="165109" y="170392"/>
                      <a:pt x="1596" y="156104"/>
                      <a:pt x="9" y="15240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0" name="フリーフォーム: 図形 1129">
                <a:extLst>
                  <a:ext uri="{FF2B5EF4-FFF2-40B4-BE49-F238E27FC236}">
                    <a16:creationId xmlns:a16="http://schemas.microsoft.com/office/drawing/2014/main" id="{C64D78F7-8D86-4788-B08F-4D2386D75D84}"/>
                  </a:ext>
                </a:extLst>
              </p:cNvPr>
              <p:cNvSpPr/>
              <p:nvPr/>
            </p:nvSpPr>
            <p:spPr>
              <a:xfrm>
                <a:off x="2117027" y="2300232"/>
                <a:ext cx="2219733" cy="1966968"/>
              </a:xfrm>
              <a:custGeom>
                <a:avLst/>
                <a:gdLst>
                  <a:gd name="connsiteX0" fmla="*/ 2207323 w 2219733"/>
                  <a:gd name="connsiteY0" fmla="*/ 23868 h 1966968"/>
                  <a:gd name="connsiteX1" fmla="*/ 2137473 w 2219733"/>
                  <a:gd name="connsiteY1" fmla="*/ 36568 h 1966968"/>
                  <a:gd name="connsiteX2" fmla="*/ 1591373 w 2219733"/>
                  <a:gd name="connsiteY2" fmla="*/ 398518 h 1966968"/>
                  <a:gd name="connsiteX3" fmla="*/ 727773 w 2219733"/>
                  <a:gd name="connsiteY3" fmla="*/ 989068 h 1966968"/>
                  <a:gd name="connsiteX4" fmla="*/ 365823 w 2219733"/>
                  <a:gd name="connsiteY4" fmla="*/ 1300218 h 1966968"/>
                  <a:gd name="connsiteX5" fmla="*/ 105473 w 2219733"/>
                  <a:gd name="connsiteY5" fmla="*/ 1649468 h 1966968"/>
                  <a:gd name="connsiteX6" fmla="*/ 29273 w 2219733"/>
                  <a:gd name="connsiteY6" fmla="*/ 1801868 h 1966968"/>
                  <a:gd name="connsiteX7" fmla="*/ 3873 w 2219733"/>
                  <a:gd name="connsiteY7" fmla="*/ 1966968 h 1966968"/>
                  <a:gd name="connsiteX8" fmla="*/ 105473 w 2219733"/>
                  <a:gd name="connsiteY8" fmla="*/ 1801868 h 1966968"/>
                  <a:gd name="connsiteX9" fmla="*/ 257873 w 2219733"/>
                  <a:gd name="connsiteY9" fmla="*/ 1579618 h 1966968"/>
                  <a:gd name="connsiteX10" fmla="*/ 969073 w 2219733"/>
                  <a:gd name="connsiteY10" fmla="*/ 843018 h 1966968"/>
                  <a:gd name="connsiteX11" fmla="*/ 1616773 w 2219733"/>
                  <a:gd name="connsiteY11" fmla="*/ 430268 h 1966968"/>
                  <a:gd name="connsiteX12" fmla="*/ 2035873 w 2219733"/>
                  <a:gd name="connsiteY12" fmla="*/ 138168 h 1966968"/>
                  <a:gd name="connsiteX13" fmla="*/ 2207323 w 2219733"/>
                  <a:gd name="connsiteY13" fmla="*/ 23868 h 1966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19733" h="1966968">
                    <a:moveTo>
                      <a:pt x="2207323" y="23868"/>
                    </a:moveTo>
                    <a:cubicBezTo>
                      <a:pt x="2224256" y="6935"/>
                      <a:pt x="2240131" y="-25874"/>
                      <a:pt x="2137473" y="36568"/>
                    </a:cubicBezTo>
                    <a:cubicBezTo>
                      <a:pt x="2034815" y="99010"/>
                      <a:pt x="1591373" y="398518"/>
                      <a:pt x="1591373" y="398518"/>
                    </a:cubicBezTo>
                    <a:cubicBezTo>
                      <a:pt x="1356423" y="557268"/>
                      <a:pt x="932031" y="838785"/>
                      <a:pt x="727773" y="989068"/>
                    </a:cubicBezTo>
                    <a:cubicBezTo>
                      <a:pt x="523515" y="1139351"/>
                      <a:pt x="469540" y="1190151"/>
                      <a:pt x="365823" y="1300218"/>
                    </a:cubicBezTo>
                    <a:cubicBezTo>
                      <a:pt x="262106" y="1410285"/>
                      <a:pt x="161565" y="1565860"/>
                      <a:pt x="105473" y="1649468"/>
                    </a:cubicBezTo>
                    <a:cubicBezTo>
                      <a:pt x="49381" y="1733076"/>
                      <a:pt x="46206" y="1748951"/>
                      <a:pt x="29273" y="1801868"/>
                    </a:cubicBezTo>
                    <a:cubicBezTo>
                      <a:pt x="12340" y="1854785"/>
                      <a:pt x="-8827" y="1966968"/>
                      <a:pt x="3873" y="1966968"/>
                    </a:cubicBezTo>
                    <a:cubicBezTo>
                      <a:pt x="16573" y="1966968"/>
                      <a:pt x="63140" y="1866426"/>
                      <a:pt x="105473" y="1801868"/>
                    </a:cubicBezTo>
                    <a:cubicBezTo>
                      <a:pt x="147806" y="1737310"/>
                      <a:pt x="113940" y="1739426"/>
                      <a:pt x="257873" y="1579618"/>
                    </a:cubicBezTo>
                    <a:cubicBezTo>
                      <a:pt x="401806" y="1419810"/>
                      <a:pt x="742590" y="1034576"/>
                      <a:pt x="969073" y="843018"/>
                    </a:cubicBezTo>
                    <a:cubicBezTo>
                      <a:pt x="1195556" y="651460"/>
                      <a:pt x="1438973" y="547743"/>
                      <a:pt x="1616773" y="430268"/>
                    </a:cubicBezTo>
                    <a:cubicBezTo>
                      <a:pt x="1794573" y="312793"/>
                      <a:pt x="1931098" y="205901"/>
                      <a:pt x="2035873" y="138168"/>
                    </a:cubicBezTo>
                    <a:cubicBezTo>
                      <a:pt x="2140648" y="70435"/>
                      <a:pt x="2190390" y="40801"/>
                      <a:pt x="2207323" y="2386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1" name="フリーフォーム: 図形 1130">
                <a:extLst>
                  <a:ext uri="{FF2B5EF4-FFF2-40B4-BE49-F238E27FC236}">
                    <a16:creationId xmlns:a16="http://schemas.microsoft.com/office/drawing/2014/main" id="{3985CADC-FBB5-4E40-AE46-877F203E2733}"/>
                  </a:ext>
                </a:extLst>
              </p:cNvPr>
              <p:cNvSpPr/>
              <p:nvPr/>
            </p:nvSpPr>
            <p:spPr>
              <a:xfrm>
                <a:off x="3247540" y="3593060"/>
                <a:ext cx="233642" cy="836199"/>
              </a:xfrm>
              <a:custGeom>
                <a:avLst/>
                <a:gdLst>
                  <a:gd name="connsiteX0" fmla="*/ 168760 w 233642"/>
                  <a:gd name="connsiteY0" fmla="*/ 1040 h 836199"/>
                  <a:gd name="connsiteX1" fmla="*/ 175110 w 233642"/>
                  <a:gd name="connsiteY1" fmla="*/ 324890 h 836199"/>
                  <a:gd name="connsiteX2" fmla="*/ 184635 w 233642"/>
                  <a:gd name="connsiteY2" fmla="*/ 556665 h 836199"/>
                  <a:gd name="connsiteX3" fmla="*/ 127485 w 233642"/>
                  <a:gd name="connsiteY3" fmla="*/ 670965 h 836199"/>
                  <a:gd name="connsiteX4" fmla="*/ 485 w 233642"/>
                  <a:gd name="connsiteY4" fmla="*/ 836065 h 836199"/>
                  <a:gd name="connsiteX5" fmla="*/ 178285 w 233642"/>
                  <a:gd name="connsiteY5" fmla="*/ 642390 h 836199"/>
                  <a:gd name="connsiteX6" fmla="*/ 232260 w 233642"/>
                  <a:gd name="connsiteY6" fmla="*/ 474115 h 836199"/>
                  <a:gd name="connsiteX7" fmla="*/ 213210 w 233642"/>
                  <a:gd name="connsiteY7" fmla="*/ 229640 h 836199"/>
                  <a:gd name="connsiteX8" fmla="*/ 168760 w 233642"/>
                  <a:gd name="connsiteY8" fmla="*/ 1040 h 836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33642" h="836199">
                    <a:moveTo>
                      <a:pt x="168760" y="1040"/>
                    </a:moveTo>
                    <a:cubicBezTo>
                      <a:pt x="162410" y="16915"/>
                      <a:pt x="172464" y="232286"/>
                      <a:pt x="175110" y="324890"/>
                    </a:cubicBezTo>
                    <a:cubicBezTo>
                      <a:pt x="177756" y="417494"/>
                      <a:pt x="192573" y="498986"/>
                      <a:pt x="184635" y="556665"/>
                    </a:cubicBezTo>
                    <a:cubicBezTo>
                      <a:pt x="176698" y="614344"/>
                      <a:pt x="158177" y="624398"/>
                      <a:pt x="127485" y="670965"/>
                    </a:cubicBezTo>
                    <a:cubicBezTo>
                      <a:pt x="96793" y="717532"/>
                      <a:pt x="-7982" y="840828"/>
                      <a:pt x="485" y="836065"/>
                    </a:cubicBezTo>
                    <a:cubicBezTo>
                      <a:pt x="8952" y="831302"/>
                      <a:pt x="139656" y="702715"/>
                      <a:pt x="178285" y="642390"/>
                    </a:cubicBezTo>
                    <a:cubicBezTo>
                      <a:pt x="216914" y="582065"/>
                      <a:pt x="226439" y="542907"/>
                      <a:pt x="232260" y="474115"/>
                    </a:cubicBezTo>
                    <a:cubicBezTo>
                      <a:pt x="238081" y="405323"/>
                      <a:pt x="224322" y="304252"/>
                      <a:pt x="213210" y="229640"/>
                    </a:cubicBezTo>
                    <a:cubicBezTo>
                      <a:pt x="202098" y="155028"/>
                      <a:pt x="175110" y="-14835"/>
                      <a:pt x="168760" y="104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2" name="フリーフォーム: 図形 1131">
                <a:extLst>
                  <a:ext uri="{FF2B5EF4-FFF2-40B4-BE49-F238E27FC236}">
                    <a16:creationId xmlns:a16="http://schemas.microsoft.com/office/drawing/2014/main" id="{BB738CBD-DB60-4578-81C0-F6E37CBC4DAC}"/>
                  </a:ext>
                </a:extLst>
              </p:cNvPr>
              <p:cNvSpPr/>
              <p:nvPr/>
            </p:nvSpPr>
            <p:spPr>
              <a:xfrm>
                <a:off x="3222587" y="3914536"/>
                <a:ext cx="72219" cy="575737"/>
              </a:xfrm>
              <a:custGeom>
                <a:avLst/>
                <a:gdLst>
                  <a:gd name="connsiteX0" fmla="*/ 6388 w 72219"/>
                  <a:gd name="connsiteY0" fmla="*/ 239 h 575737"/>
                  <a:gd name="connsiteX1" fmla="*/ 47663 w 72219"/>
                  <a:gd name="connsiteY1" fmla="*/ 305039 h 575737"/>
                  <a:gd name="connsiteX2" fmla="*/ 38 w 72219"/>
                  <a:gd name="connsiteY2" fmla="*/ 571739 h 575737"/>
                  <a:gd name="connsiteX3" fmla="*/ 57188 w 72219"/>
                  <a:gd name="connsiteY3" fmla="*/ 451089 h 575737"/>
                  <a:gd name="connsiteX4" fmla="*/ 69888 w 72219"/>
                  <a:gd name="connsiteY4" fmla="*/ 257414 h 575737"/>
                  <a:gd name="connsiteX5" fmla="*/ 6388 w 72219"/>
                  <a:gd name="connsiteY5" fmla="*/ 239 h 575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219" h="575737">
                    <a:moveTo>
                      <a:pt x="6388" y="239"/>
                    </a:moveTo>
                    <a:cubicBezTo>
                      <a:pt x="2684" y="8176"/>
                      <a:pt x="48721" y="209789"/>
                      <a:pt x="47663" y="305039"/>
                    </a:cubicBezTo>
                    <a:cubicBezTo>
                      <a:pt x="46605" y="400289"/>
                      <a:pt x="-1550" y="547397"/>
                      <a:pt x="38" y="571739"/>
                    </a:cubicBezTo>
                    <a:cubicBezTo>
                      <a:pt x="1625" y="596081"/>
                      <a:pt x="45546" y="503476"/>
                      <a:pt x="57188" y="451089"/>
                    </a:cubicBezTo>
                    <a:cubicBezTo>
                      <a:pt x="68830" y="398702"/>
                      <a:pt x="76238" y="330968"/>
                      <a:pt x="69888" y="257414"/>
                    </a:cubicBezTo>
                    <a:cubicBezTo>
                      <a:pt x="63538" y="183860"/>
                      <a:pt x="10092" y="-7698"/>
                      <a:pt x="6388" y="23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3" name="フリーフォーム: 図形 1132">
                <a:extLst>
                  <a:ext uri="{FF2B5EF4-FFF2-40B4-BE49-F238E27FC236}">
                    <a16:creationId xmlns:a16="http://schemas.microsoft.com/office/drawing/2014/main" id="{2BA42C80-EF65-42AB-91D9-6ED48A19CB37}"/>
                  </a:ext>
                </a:extLst>
              </p:cNvPr>
              <p:cNvSpPr/>
              <p:nvPr/>
            </p:nvSpPr>
            <p:spPr>
              <a:xfrm>
                <a:off x="3324681" y="3212678"/>
                <a:ext cx="708540" cy="332879"/>
              </a:xfrm>
              <a:custGeom>
                <a:avLst/>
                <a:gdLst>
                  <a:gd name="connsiteX0" fmla="*/ 28119 w 708540"/>
                  <a:gd name="connsiteY0" fmla="*/ 321097 h 332879"/>
                  <a:gd name="connsiteX1" fmla="*/ 91619 w 708540"/>
                  <a:gd name="connsiteY1" fmla="*/ 308397 h 332879"/>
                  <a:gd name="connsiteX2" fmla="*/ 558344 w 708540"/>
                  <a:gd name="connsiteY2" fmla="*/ 149647 h 332879"/>
                  <a:gd name="connsiteX3" fmla="*/ 704394 w 708540"/>
                  <a:gd name="connsiteY3" fmla="*/ 422 h 332879"/>
                  <a:gd name="connsiteX4" fmla="*/ 428169 w 708540"/>
                  <a:gd name="connsiteY4" fmla="*/ 197272 h 332879"/>
                  <a:gd name="connsiteX5" fmla="*/ 28119 w 708540"/>
                  <a:gd name="connsiteY5" fmla="*/ 321097 h 332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08540" h="332879">
                    <a:moveTo>
                      <a:pt x="28119" y="321097"/>
                    </a:moveTo>
                    <a:cubicBezTo>
                      <a:pt x="-27973" y="339618"/>
                      <a:pt x="3248" y="336972"/>
                      <a:pt x="91619" y="308397"/>
                    </a:cubicBezTo>
                    <a:cubicBezTo>
                      <a:pt x="179990" y="279822"/>
                      <a:pt x="456215" y="200976"/>
                      <a:pt x="558344" y="149647"/>
                    </a:cubicBezTo>
                    <a:cubicBezTo>
                      <a:pt x="660473" y="98318"/>
                      <a:pt x="726090" y="-7515"/>
                      <a:pt x="704394" y="422"/>
                    </a:cubicBezTo>
                    <a:cubicBezTo>
                      <a:pt x="682698" y="8359"/>
                      <a:pt x="538236" y="142239"/>
                      <a:pt x="428169" y="197272"/>
                    </a:cubicBezTo>
                    <a:cubicBezTo>
                      <a:pt x="318102" y="252305"/>
                      <a:pt x="84211" y="302576"/>
                      <a:pt x="28119" y="32109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4" name="フリーフォーム: 図形 1133">
                <a:extLst>
                  <a:ext uri="{FF2B5EF4-FFF2-40B4-BE49-F238E27FC236}">
                    <a16:creationId xmlns:a16="http://schemas.microsoft.com/office/drawing/2014/main" id="{9DA8720D-CCBF-4E9D-A8EC-93E7D1D60026}"/>
                  </a:ext>
                </a:extLst>
              </p:cNvPr>
              <p:cNvSpPr/>
              <p:nvPr/>
            </p:nvSpPr>
            <p:spPr>
              <a:xfrm>
                <a:off x="5786948" y="2332164"/>
                <a:ext cx="47231" cy="148555"/>
              </a:xfrm>
              <a:custGeom>
                <a:avLst/>
                <a:gdLst>
                  <a:gd name="connsiteX0" fmla="*/ 46585 w 47231"/>
                  <a:gd name="connsiteY0" fmla="*/ 403 h 148555"/>
                  <a:gd name="connsiteX1" fmla="*/ 25419 w 47231"/>
                  <a:gd name="connsiteY1" fmla="*/ 144336 h 148555"/>
                  <a:gd name="connsiteX2" fmla="*/ 19 w 47231"/>
                  <a:gd name="connsiteY2" fmla="*/ 102003 h 148555"/>
                  <a:gd name="connsiteX3" fmla="*/ 46585 w 47231"/>
                  <a:gd name="connsiteY3" fmla="*/ 403 h 1485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7231" h="148555">
                    <a:moveTo>
                      <a:pt x="46585" y="403"/>
                    </a:moveTo>
                    <a:cubicBezTo>
                      <a:pt x="50818" y="7459"/>
                      <a:pt x="33180" y="127403"/>
                      <a:pt x="25419" y="144336"/>
                    </a:cubicBezTo>
                    <a:cubicBezTo>
                      <a:pt x="17658" y="161269"/>
                      <a:pt x="-687" y="123170"/>
                      <a:pt x="19" y="102003"/>
                    </a:cubicBezTo>
                    <a:cubicBezTo>
                      <a:pt x="724" y="80836"/>
                      <a:pt x="42352" y="-6653"/>
                      <a:pt x="46585" y="4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5" name="フリーフォーム: 図形 1134">
                <a:extLst>
                  <a:ext uri="{FF2B5EF4-FFF2-40B4-BE49-F238E27FC236}">
                    <a16:creationId xmlns:a16="http://schemas.microsoft.com/office/drawing/2014/main" id="{D25E90AA-4A39-4538-AD1D-950FC9977ED5}"/>
                  </a:ext>
                </a:extLst>
              </p:cNvPr>
              <p:cNvSpPr/>
              <p:nvPr/>
            </p:nvSpPr>
            <p:spPr>
              <a:xfrm>
                <a:off x="5421265" y="2374570"/>
                <a:ext cx="36700" cy="139560"/>
              </a:xfrm>
              <a:custGeom>
                <a:avLst/>
                <a:gdLst>
                  <a:gd name="connsiteX0" fmla="*/ 36560 w 36700"/>
                  <a:gd name="connsiteY0" fmla="*/ 1918 h 139560"/>
                  <a:gd name="connsiteX1" fmla="*/ 15923 w 36700"/>
                  <a:gd name="connsiteY1" fmla="*/ 122568 h 139560"/>
                  <a:gd name="connsiteX2" fmla="*/ 3223 w 36700"/>
                  <a:gd name="connsiteY2" fmla="*/ 136855 h 139560"/>
                  <a:gd name="connsiteX3" fmla="*/ 48 w 36700"/>
                  <a:gd name="connsiteY3" fmla="*/ 105105 h 139560"/>
                  <a:gd name="connsiteX4" fmla="*/ 4810 w 36700"/>
                  <a:gd name="connsiteY4" fmla="*/ 51130 h 139560"/>
                  <a:gd name="connsiteX5" fmla="*/ 36560 w 36700"/>
                  <a:gd name="connsiteY5" fmla="*/ 1918 h 139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700" h="139560">
                    <a:moveTo>
                      <a:pt x="36560" y="1918"/>
                    </a:moveTo>
                    <a:cubicBezTo>
                      <a:pt x="38412" y="13824"/>
                      <a:pt x="21479" y="100079"/>
                      <a:pt x="15923" y="122568"/>
                    </a:cubicBezTo>
                    <a:cubicBezTo>
                      <a:pt x="10367" y="145058"/>
                      <a:pt x="5869" y="139765"/>
                      <a:pt x="3223" y="136855"/>
                    </a:cubicBezTo>
                    <a:cubicBezTo>
                      <a:pt x="577" y="133945"/>
                      <a:pt x="-216" y="119392"/>
                      <a:pt x="48" y="105105"/>
                    </a:cubicBezTo>
                    <a:cubicBezTo>
                      <a:pt x="312" y="90818"/>
                      <a:pt x="577" y="65417"/>
                      <a:pt x="4810" y="51130"/>
                    </a:cubicBezTo>
                    <a:cubicBezTo>
                      <a:pt x="9043" y="36843"/>
                      <a:pt x="34708" y="-9988"/>
                      <a:pt x="36560" y="191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6" name="フリーフォーム: 図形 1135">
                <a:extLst>
                  <a:ext uri="{FF2B5EF4-FFF2-40B4-BE49-F238E27FC236}">
                    <a16:creationId xmlns:a16="http://schemas.microsoft.com/office/drawing/2014/main" id="{E0C7CCB0-7FE9-4A23-AB91-232BA6EC3679}"/>
                  </a:ext>
                </a:extLst>
              </p:cNvPr>
              <p:cNvSpPr/>
              <p:nvPr/>
            </p:nvSpPr>
            <p:spPr>
              <a:xfrm>
                <a:off x="4886035" y="2520679"/>
                <a:ext cx="43181" cy="148262"/>
              </a:xfrm>
              <a:custGeom>
                <a:avLst/>
                <a:gdLst>
                  <a:gd name="connsiteX0" fmla="*/ 20928 w 43181"/>
                  <a:gd name="connsiteY0" fmla="*/ 271 h 148262"/>
                  <a:gd name="connsiteX1" fmla="*/ 43153 w 43181"/>
                  <a:gd name="connsiteY1" fmla="*/ 122509 h 148262"/>
                  <a:gd name="connsiteX2" fmla="*/ 16165 w 43181"/>
                  <a:gd name="connsiteY2" fmla="*/ 146321 h 148262"/>
                  <a:gd name="connsiteX3" fmla="*/ 290 w 43181"/>
                  <a:gd name="connsiteY3" fmla="*/ 90759 h 148262"/>
                  <a:gd name="connsiteX4" fmla="*/ 20928 w 43181"/>
                  <a:gd name="connsiteY4" fmla="*/ 271 h 148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181" h="148262">
                    <a:moveTo>
                      <a:pt x="20928" y="271"/>
                    </a:moveTo>
                    <a:cubicBezTo>
                      <a:pt x="28072" y="5563"/>
                      <a:pt x="43947" y="98167"/>
                      <a:pt x="43153" y="122509"/>
                    </a:cubicBezTo>
                    <a:cubicBezTo>
                      <a:pt x="42359" y="146851"/>
                      <a:pt x="23309" y="151613"/>
                      <a:pt x="16165" y="146321"/>
                    </a:cubicBezTo>
                    <a:cubicBezTo>
                      <a:pt x="9021" y="141029"/>
                      <a:pt x="2936" y="112984"/>
                      <a:pt x="290" y="90759"/>
                    </a:cubicBezTo>
                    <a:cubicBezTo>
                      <a:pt x="-2356" y="68534"/>
                      <a:pt x="13784" y="-5021"/>
                      <a:pt x="20928" y="27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7" name="フリーフォーム: 図形 1136">
                <a:extLst>
                  <a:ext uri="{FF2B5EF4-FFF2-40B4-BE49-F238E27FC236}">
                    <a16:creationId xmlns:a16="http://schemas.microsoft.com/office/drawing/2014/main" id="{FAC593D0-C744-42EE-8AE5-D77C49909164}"/>
                  </a:ext>
                </a:extLst>
              </p:cNvPr>
              <p:cNvSpPr/>
              <p:nvPr/>
            </p:nvSpPr>
            <p:spPr>
              <a:xfrm>
                <a:off x="4400776" y="2393554"/>
                <a:ext cx="1950850" cy="592996"/>
              </a:xfrm>
              <a:custGeom>
                <a:avLst/>
                <a:gdLst>
                  <a:gd name="connsiteX0" fmla="*/ 1857149 w 1950850"/>
                  <a:gd name="connsiteY0" fmla="*/ 396 h 592996"/>
                  <a:gd name="connsiteX1" fmla="*/ 637949 w 1950850"/>
                  <a:gd name="connsiteY1" fmla="*/ 133746 h 592996"/>
                  <a:gd name="connsiteX2" fmla="*/ 98199 w 1950850"/>
                  <a:gd name="connsiteY2" fmla="*/ 311546 h 592996"/>
                  <a:gd name="connsiteX3" fmla="*/ 2949 w 1950850"/>
                  <a:gd name="connsiteY3" fmla="*/ 571896 h 592996"/>
                  <a:gd name="connsiteX4" fmla="*/ 139474 w 1950850"/>
                  <a:gd name="connsiteY4" fmla="*/ 559196 h 592996"/>
                  <a:gd name="connsiteX5" fmla="*/ 275999 w 1950850"/>
                  <a:gd name="connsiteY5" fmla="*/ 413146 h 592996"/>
                  <a:gd name="connsiteX6" fmla="*/ 917349 w 1950850"/>
                  <a:gd name="connsiteY6" fmla="*/ 152796 h 592996"/>
                  <a:gd name="connsiteX7" fmla="*/ 1758724 w 1950850"/>
                  <a:gd name="connsiteY7" fmla="*/ 111521 h 592996"/>
                  <a:gd name="connsiteX8" fmla="*/ 1853974 w 1950850"/>
                  <a:gd name="connsiteY8" fmla="*/ 92471 h 592996"/>
                  <a:gd name="connsiteX9" fmla="*/ 1857149 w 1950850"/>
                  <a:gd name="connsiteY9" fmla="*/ 396 h 592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50850" h="592996">
                    <a:moveTo>
                      <a:pt x="1857149" y="396"/>
                    </a:moveTo>
                    <a:cubicBezTo>
                      <a:pt x="1654478" y="7275"/>
                      <a:pt x="931107" y="81888"/>
                      <a:pt x="637949" y="133746"/>
                    </a:cubicBezTo>
                    <a:cubicBezTo>
                      <a:pt x="344791" y="185604"/>
                      <a:pt x="204032" y="238521"/>
                      <a:pt x="98199" y="311546"/>
                    </a:cubicBezTo>
                    <a:cubicBezTo>
                      <a:pt x="-7634" y="384571"/>
                      <a:pt x="-3930" y="530621"/>
                      <a:pt x="2949" y="571896"/>
                    </a:cubicBezTo>
                    <a:cubicBezTo>
                      <a:pt x="9828" y="613171"/>
                      <a:pt x="93966" y="585654"/>
                      <a:pt x="139474" y="559196"/>
                    </a:cubicBezTo>
                    <a:cubicBezTo>
                      <a:pt x="184982" y="532738"/>
                      <a:pt x="146353" y="480879"/>
                      <a:pt x="275999" y="413146"/>
                    </a:cubicBezTo>
                    <a:cubicBezTo>
                      <a:pt x="405645" y="345413"/>
                      <a:pt x="670228" y="203067"/>
                      <a:pt x="917349" y="152796"/>
                    </a:cubicBezTo>
                    <a:cubicBezTo>
                      <a:pt x="1164470" y="102525"/>
                      <a:pt x="1602620" y="121575"/>
                      <a:pt x="1758724" y="111521"/>
                    </a:cubicBezTo>
                    <a:cubicBezTo>
                      <a:pt x="1914828" y="101467"/>
                      <a:pt x="1834395" y="106758"/>
                      <a:pt x="1853974" y="92471"/>
                    </a:cubicBezTo>
                    <a:cubicBezTo>
                      <a:pt x="1873553" y="78184"/>
                      <a:pt x="2059820" y="-6483"/>
                      <a:pt x="1857149" y="396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8" name="フリーフォーム: 図形 1137">
                <a:extLst>
                  <a:ext uri="{FF2B5EF4-FFF2-40B4-BE49-F238E27FC236}">
                    <a16:creationId xmlns:a16="http://schemas.microsoft.com/office/drawing/2014/main" id="{30087876-AE64-4B6A-9C32-4E373D80DA38}"/>
                  </a:ext>
                </a:extLst>
              </p:cNvPr>
              <p:cNvSpPr/>
              <p:nvPr/>
            </p:nvSpPr>
            <p:spPr>
              <a:xfrm>
                <a:off x="4394173" y="3166533"/>
                <a:ext cx="884794" cy="246086"/>
              </a:xfrm>
              <a:custGeom>
                <a:avLst/>
                <a:gdLst>
                  <a:gd name="connsiteX0" fmla="*/ 884794 w 884794"/>
                  <a:gd name="connsiteY0" fmla="*/ 0 h 246086"/>
                  <a:gd name="connsiteX1" fmla="*/ 330227 w 884794"/>
                  <a:gd name="connsiteY1" fmla="*/ 29634 h 246086"/>
                  <a:gd name="connsiteX2" fmla="*/ 105860 w 884794"/>
                  <a:gd name="connsiteY2" fmla="*/ 127000 h 246086"/>
                  <a:gd name="connsiteX3" fmla="*/ 27 w 884794"/>
                  <a:gd name="connsiteY3" fmla="*/ 245534 h 246086"/>
                  <a:gd name="connsiteX4" fmla="*/ 114327 w 884794"/>
                  <a:gd name="connsiteY4" fmla="*/ 76200 h 246086"/>
                  <a:gd name="connsiteX5" fmla="*/ 571527 w 884794"/>
                  <a:gd name="connsiteY5" fmla="*/ 16934 h 246086"/>
                  <a:gd name="connsiteX6" fmla="*/ 884794 w 884794"/>
                  <a:gd name="connsiteY6" fmla="*/ 0 h 246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84794" h="246086">
                    <a:moveTo>
                      <a:pt x="884794" y="0"/>
                    </a:moveTo>
                    <a:cubicBezTo>
                      <a:pt x="672421" y="4233"/>
                      <a:pt x="460049" y="8467"/>
                      <a:pt x="330227" y="29634"/>
                    </a:cubicBezTo>
                    <a:cubicBezTo>
                      <a:pt x="200405" y="50801"/>
                      <a:pt x="160893" y="91017"/>
                      <a:pt x="105860" y="127000"/>
                    </a:cubicBezTo>
                    <a:cubicBezTo>
                      <a:pt x="50827" y="162983"/>
                      <a:pt x="-1384" y="254001"/>
                      <a:pt x="27" y="245534"/>
                    </a:cubicBezTo>
                    <a:cubicBezTo>
                      <a:pt x="1438" y="237067"/>
                      <a:pt x="19077" y="114300"/>
                      <a:pt x="114327" y="76200"/>
                    </a:cubicBezTo>
                    <a:cubicBezTo>
                      <a:pt x="209577" y="38100"/>
                      <a:pt x="440999" y="33162"/>
                      <a:pt x="571527" y="16934"/>
                    </a:cubicBezTo>
                    <a:lnTo>
                      <a:pt x="88479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9" name="フリーフォーム: 図形 1138">
                <a:extLst>
                  <a:ext uri="{FF2B5EF4-FFF2-40B4-BE49-F238E27FC236}">
                    <a16:creationId xmlns:a16="http://schemas.microsoft.com/office/drawing/2014/main" id="{598F4F7A-EBA9-43F5-BA1E-279863641920}"/>
                  </a:ext>
                </a:extLst>
              </p:cNvPr>
              <p:cNvSpPr/>
              <p:nvPr/>
            </p:nvSpPr>
            <p:spPr>
              <a:xfrm>
                <a:off x="3872565" y="3238053"/>
                <a:ext cx="1258078" cy="696259"/>
              </a:xfrm>
              <a:custGeom>
                <a:avLst/>
                <a:gdLst>
                  <a:gd name="connsiteX0" fmla="*/ 1203202 w 1258078"/>
                  <a:gd name="connsiteY0" fmla="*/ 38547 h 696259"/>
                  <a:gd name="connsiteX1" fmla="*/ 1127002 w 1258078"/>
                  <a:gd name="connsiteY1" fmla="*/ 30080 h 696259"/>
                  <a:gd name="connsiteX2" fmla="*/ 593602 w 1258078"/>
                  <a:gd name="connsiteY2" fmla="*/ 195180 h 696259"/>
                  <a:gd name="connsiteX3" fmla="*/ 318435 w 1258078"/>
                  <a:gd name="connsiteY3" fmla="*/ 512680 h 696259"/>
                  <a:gd name="connsiteX4" fmla="*/ 935 w 1258078"/>
                  <a:gd name="connsiteY4" fmla="*/ 694714 h 696259"/>
                  <a:gd name="connsiteX5" fmla="*/ 424268 w 1258078"/>
                  <a:gd name="connsiteY5" fmla="*/ 415314 h 696259"/>
                  <a:gd name="connsiteX6" fmla="*/ 1203202 w 1258078"/>
                  <a:gd name="connsiteY6" fmla="*/ 38547 h 696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8078" h="696259">
                    <a:moveTo>
                      <a:pt x="1203202" y="38547"/>
                    </a:moveTo>
                    <a:cubicBezTo>
                      <a:pt x="1320324" y="-25659"/>
                      <a:pt x="1228602" y="3975"/>
                      <a:pt x="1127002" y="30080"/>
                    </a:cubicBezTo>
                    <a:cubicBezTo>
                      <a:pt x="1025402" y="56185"/>
                      <a:pt x="728363" y="114747"/>
                      <a:pt x="593602" y="195180"/>
                    </a:cubicBezTo>
                    <a:cubicBezTo>
                      <a:pt x="458841" y="275613"/>
                      <a:pt x="417213" y="429424"/>
                      <a:pt x="318435" y="512680"/>
                    </a:cubicBezTo>
                    <a:cubicBezTo>
                      <a:pt x="219657" y="595936"/>
                      <a:pt x="-16704" y="710942"/>
                      <a:pt x="935" y="694714"/>
                    </a:cubicBezTo>
                    <a:cubicBezTo>
                      <a:pt x="18574" y="678486"/>
                      <a:pt x="227418" y="524675"/>
                      <a:pt x="424268" y="415314"/>
                    </a:cubicBezTo>
                    <a:cubicBezTo>
                      <a:pt x="621118" y="305953"/>
                      <a:pt x="1086080" y="102753"/>
                      <a:pt x="1203202" y="38547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0" name="フリーフォーム: 図形 1139">
                <a:extLst>
                  <a:ext uri="{FF2B5EF4-FFF2-40B4-BE49-F238E27FC236}">
                    <a16:creationId xmlns:a16="http://schemas.microsoft.com/office/drawing/2014/main" id="{2540087E-9F12-4D86-917E-A0DDA15E3B7B}"/>
                  </a:ext>
                </a:extLst>
              </p:cNvPr>
              <p:cNvSpPr/>
              <p:nvPr/>
            </p:nvSpPr>
            <p:spPr>
              <a:xfrm>
                <a:off x="2851050" y="3732369"/>
                <a:ext cx="552673" cy="755017"/>
              </a:xfrm>
              <a:custGeom>
                <a:avLst/>
                <a:gdLst>
                  <a:gd name="connsiteX0" fmla="*/ 544083 w 552673"/>
                  <a:gd name="connsiteY0" fmla="*/ 9898 h 755017"/>
                  <a:gd name="connsiteX1" fmla="*/ 518683 w 552673"/>
                  <a:gd name="connsiteY1" fmla="*/ 103031 h 755017"/>
                  <a:gd name="connsiteX2" fmla="*/ 493283 w 552673"/>
                  <a:gd name="connsiteY2" fmla="*/ 543298 h 755017"/>
                  <a:gd name="connsiteX3" fmla="*/ 277383 w 552673"/>
                  <a:gd name="connsiteY3" fmla="*/ 742264 h 755017"/>
                  <a:gd name="connsiteX4" fmla="*/ 2217 w 552673"/>
                  <a:gd name="connsiteY4" fmla="*/ 716864 h 755017"/>
                  <a:gd name="connsiteX5" fmla="*/ 158850 w 552673"/>
                  <a:gd name="connsiteY5" fmla="*/ 568698 h 755017"/>
                  <a:gd name="connsiteX6" fmla="*/ 357817 w 552673"/>
                  <a:gd name="connsiteY6" fmla="*/ 272364 h 755017"/>
                  <a:gd name="connsiteX7" fmla="*/ 544083 w 552673"/>
                  <a:gd name="connsiteY7" fmla="*/ 9898 h 755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2673" h="755017">
                    <a:moveTo>
                      <a:pt x="544083" y="9898"/>
                    </a:moveTo>
                    <a:cubicBezTo>
                      <a:pt x="570894" y="-18324"/>
                      <a:pt x="527150" y="14131"/>
                      <a:pt x="518683" y="103031"/>
                    </a:cubicBezTo>
                    <a:cubicBezTo>
                      <a:pt x="510216" y="191931"/>
                      <a:pt x="533500" y="436759"/>
                      <a:pt x="493283" y="543298"/>
                    </a:cubicBezTo>
                    <a:cubicBezTo>
                      <a:pt x="453066" y="649837"/>
                      <a:pt x="359227" y="713336"/>
                      <a:pt x="277383" y="742264"/>
                    </a:cubicBezTo>
                    <a:cubicBezTo>
                      <a:pt x="195539" y="771192"/>
                      <a:pt x="21972" y="745792"/>
                      <a:pt x="2217" y="716864"/>
                    </a:cubicBezTo>
                    <a:cubicBezTo>
                      <a:pt x="-17538" y="687936"/>
                      <a:pt x="99583" y="642781"/>
                      <a:pt x="158850" y="568698"/>
                    </a:cubicBezTo>
                    <a:cubicBezTo>
                      <a:pt x="218117" y="494615"/>
                      <a:pt x="295728" y="364086"/>
                      <a:pt x="357817" y="272364"/>
                    </a:cubicBezTo>
                    <a:cubicBezTo>
                      <a:pt x="419906" y="180642"/>
                      <a:pt x="517272" y="38120"/>
                      <a:pt x="544083" y="9898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1" name="フリーフォーム: 図形 1140">
                <a:extLst>
                  <a:ext uri="{FF2B5EF4-FFF2-40B4-BE49-F238E27FC236}">
                    <a16:creationId xmlns:a16="http://schemas.microsoft.com/office/drawing/2014/main" id="{A0D5CA59-3DAD-46E6-8822-3481041C4383}"/>
                  </a:ext>
                </a:extLst>
              </p:cNvPr>
              <p:cNvSpPr/>
              <p:nvPr/>
            </p:nvSpPr>
            <p:spPr>
              <a:xfrm>
                <a:off x="3826886" y="2901591"/>
                <a:ext cx="2175143" cy="2224976"/>
              </a:xfrm>
              <a:custGeom>
                <a:avLst/>
                <a:gdLst>
                  <a:gd name="connsiteX0" fmla="*/ 2057447 w 2175143"/>
                  <a:gd name="connsiteY0" fmla="*/ 2476 h 2224976"/>
                  <a:gd name="connsiteX1" fmla="*/ 2163281 w 2175143"/>
                  <a:gd name="connsiteY1" fmla="*/ 82909 h 2224976"/>
                  <a:gd name="connsiteX2" fmla="*/ 1765347 w 2175143"/>
                  <a:gd name="connsiteY2" fmla="*/ 307276 h 2224976"/>
                  <a:gd name="connsiteX3" fmla="*/ 1104947 w 2175143"/>
                  <a:gd name="connsiteY3" fmla="*/ 544342 h 2224976"/>
                  <a:gd name="connsiteX4" fmla="*/ 359881 w 2175143"/>
                  <a:gd name="connsiteY4" fmla="*/ 1429109 h 2224976"/>
                  <a:gd name="connsiteX5" fmla="*/ 199014 w 2175143"/>
                  <a:gd name="connsiteY5" fmla="*/ 1992142 h 2224976"/>
                  <a:gd name="connsiteX6" fmla="*/ 232881 w 2175143"/>
                  <a:gd name="connsiteY6" fmla="*/ 2224976 h 2224976"/>
                  <a:gd name="connsiteX7" fmla="*/ 105881 w 2175143"/>
                  <a:gd name="connsiteY7" fmla="*/ 1992142 h 2224976"/>
                  <a:gd name="connsiteX8" fmla="*/ 47 w 2175143"/>
                  <a:gd name="connsiteY8" fmla="*/ 1632309 h 2224976"/>
                  <a:gd name="connsiteX9" fmla="*/ 118581 w 2175143"/>
                  <a:gd name="connsiteY9" fmla="*/ 1238609 h 2224976"/>
                  <a:gd name="connsiteX10" fmla="*/ 601181 w 2175143"/>
                  <a:gd name="connsiteY10" fmla="*/ 857609 h 2224976"/>
                  <a:gd name="connsiteX11" fmla="*/ 952547 w 2175143"/>
                  <a:gd name="connsiteY11" fmla="*/ 595142 h 2224976"/>
                  <a:gd name="connsiteX12" fmla="*/ 1371647 w 2175143"/>
                  <a:gd name="connsiteY12" fmla="*/ 463909 h 2224976"/>
                  <a:gd name="connsiteX13" fmla="*/ 1921981 w 2175143"/>
                  <a:gd name="connsiteY13" fmla="*/ 163342 h 2224976"/>
                  <a:gd name="connsiteX14" fmla="*/ 2057447 w 2175143"/>
                  <a:gd name="connsiteY14" fmla="*/ 2476 h 2224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75143" h="2224976">
                    <a:moveTo>
                      <a:pt x="2057447" y="2476"/>
                    </a:moveTo>
                    <a:cubicBezTo>
                      <a:pt x="2097664" y="-10929"/>
                      <a:pt x="2211964" y="32109"/>
                      <a:pt x="2163281" y="82909"/>
                    </a:cubicBezTo>
                    <a:cubicBezTo>
                      <a:pt x="2114598" y="133709"/>
                      <a:pt x="1941736" y="230371"/>
                      <a:pt x="1765347" y="307276"/>
                    </a:cubicBezTo>
                    <a:cubicBezTo>
                      <a:pt x="1588958" y="384181"/>
                      <a:pt x="1339191" y="357370"/>
                      <a:pt x="1104947" y="544342"/>
                    </a:cubicBezTo>
                    <a:cubicBezTo>
                      <a:pt x="870703" y="731314"/>
                      <a:pt x="510870" y="1187809"/>
                      <a:pt x="359881" y="1429109"/>
                    </a:cubicBezTo>
                    <a:cubicBezTo>
                      <a:pt x="208892" y="1670409"/>
                      <a:pt x="220181" y="1859498"/>
                      <a:pt x="199014" y="1992142"/>
                    </a:cubicBezTo>
                    <a:cubicBezTo>
                      <a:pt x="177847" y="2124786"/>
                      <a:pt x="248403" y="2224976"/>
                      <a:pt x="232881" y="2224976"/>
                    </a:cubicBezTo>
                    <a:cubicBezTo>
                      <a:pt x="217359" y="2224976"/>
                      <a:pt x="144687" y="2090920"/>
                      <a:pt x="105881" y="1992142"/>
                    </a:cubicBezTo>
                    <a:cubicBezTo>
                      <a:pt x="67075" y="1893364"/>
                      <a:pt x="-2070" y="1757898"/>
                      <a:pt x="47" y="1632309"/>
                    </a:cubicBezTo>
                    <a:cubicBezTo>
                      <a:pt x="2164" y="1506720"/>
                      <a:pt x="18392" y="1367726"/>
                      <a:pt x="118581" y="1238609"/>
                    </a:cubicBezTo>
                    <a:cubicBezTo>
                      <a:pt x="218770" y="1109492"/>
                      <a:pt x="462187" y="964854"/>
                      <a:pt x="601181" y="857609"/>
                    </a:cubicBezTo>
                    <a:cubicBezTo>
                      <a:pt x="740175" y="750364"/>
                      <a:pt x="824136" y="660759"/>
                      <a:pt x="952547" y="595142"/>
                    </a:cubicBezTo>
                    <a:cubicBezTo>
                      <a:pt x="1080958" y="529525"/>
                      <a:pt x="1210075" y="535876"/>
                      <a:pt x="1371647" y="463909"/>
                    </a:cubicBezTo>
                    <a:cubicBezTo>
                      <a:pt x="1533219" y="391942"/>
                      <a:pt x="1806976" y="238836"/>
                      <a:pt x="1921981" y="163342"/>
                    </a:cubicBezTo>
                    <a:cubicBezTo>
                      <a:pt x="2036986" y="87848"/>
                      <a:pt x="2017230" y="15881"/>
                      <a:pt x="2057447" y="2476"/>
                    </a:cubicBez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2" name="フリーフォーム: 図形 1141">
                <a:extLst>
                  <a:ext uri="{FF2B5EF4-FFF2-40B4-BE49-F238E27FC236}">
                    <a16:creationId xmlns:a16="http://schemas.microsoft.com/office/drawing/2014/main" id="{7C3F1BB8-2BC6-4099-B494-087A521802FA}"/>
                  </a:ext>
                </a:extLst>
              </p:cNvPr>
              <p:cNvSpPr/>
              <p:nvPr/>
            </p:nvSpPr>
            <p:spPr>
              <a:xfrm>
                <a:off x="3961195" y="4937760"/>
                <a:ext cx="783913" cy="286449"/>
              </a:xfrm>
              <a:custGeom>
                <a:avLst/>
                <a:gdLst>
                  <a:gd name="connsiteX0" fmla="*/ 6285 w 783913"/>
                  <a:gd name="connsiteY0" fmla="*/ 30480 h 286449"/>
                  <a:gd name="connsiteX1" fmla="*/ 82485 w 783913"/>
                  <a:gd name="connsiteY1" fmla="*/ 284480 h 286449"/>
                  <a:gd name="connsiteX2" fmla="*/ 443165 w 783913"/>
                  <a:gd name="connsiteY2" fmla="*/ 142240 h 286449"/>
                  <a:gd name="connsiteX3" fmla="*/ 773365 w 783913"/>
                  <a:gd name="connsiteY3" fmla="*/ 30480 h 286449"/>
                  <a:gd name="connsiteX4" fmla="*/ 681925 w 783913"/>
                  <a:gd name="connsiteY4" fmla="*/ 0 h 286449"/>
                  <a:gd name="connsiteX5" fmla="*/ 478725 w 783913"/>
                  <a:gd name="connsiteY5" fmla="*/ 30480 h 286449"/>
                  <a:gd name="connsiteX6" fmla="*/ 194245 w 783913"/>
                  <a:gd name="connsiteY6" fmla="*/ 177800 h 286449"/>
                  <a:gd name="connsiteX7" fmla="*/ 6285 w 783913"/>
                  <a:gd name="connsiteY7" fmla="*/ 30480 h 286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83913" h="286449">
                    <a:moveTo>
                      <a:pt x="6285" y="30480"/>
                    </a:moveTo>
                    <a:cubicBezTo>
                      <a:pt x="-12342" y="48260"/>
                      <a:pt x="9672" y="265853"/>
                      <a:pt x="82485" y="284480"/>
                    </a:cubicBezTo>
                    <a:cubicBezTo>
                      <a:pt x="155298" y="303107"/>
                      <a:pt x="328018" y="184573"/>
                      <a:pt x="443165" y="142240"/>
                    </a:cubicBezTo>
                    <a:cubicBezTo>
                      <a:pt x="558312" y="99907"/>
                      <a:pt x="733572" y="54187"/>
                      <a:pt x="773365" y="30480"/>
                    </a:cubicBezTo>
                    <a:cubicBezTo>
                      <a:pt x="813158" y="6773"/>
                      <a:pt x="731032" y="0"/>
                      <a:pt x="681925" y="0"/>
                    </a:cubicBezTo>
                    <a:cubicBezTo>
                      <a:pt x="632818" y="0"/>
                      <a:pt x="560005" y="847"/>
                      <a:pt x="478725" y="30480"/>
                    </a:cubicBezTo>
                    <a:cubicBezTo>
                      <a:pt x="397445" y="60113"/>
                      <a:pt x="272985" y="175260"/>
                      <a:pt x="194245" y="177800"/>
                    </a:cubicBezTo>
                    <a:cubicBezTo>
                      <a:pt x="115505" y="180340"/>
                      <a:pt x="24912" y="12700"/>
                      <a:pt x="6285" y="30480"/>
                    </a:cubicBezTo>
                    <a:close/>
                  </a:path>
                </a:pathLst>
              </a:custGeom>
              <a:solidFill>
                <a:srgbClr val="FF000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3" name="フリーフォーム: 図形 1142">
                <a:extLst>
                  <a:ext uri="{FF2B5EF4-FFF2-40B4-BE49-F238E27FC236}">
                    <a16:creationId xmlns:a16="http://schemas.microsoft.com/office/drawing/2014/main" id="{2ADF9E94-FF27-409B-BD1C-6A4C76E4BD6D}"/>
                  </a:ext>
                </a:extLst>
              </p:cNvPr>
              <p:cNvSpPr/>
              <p:nvPr/>
            </p:nvSpPr>
            <p:spPr>
              <a:xfrm>
                <a:off x="643181" y="4159799"/>
                <a:ext cx="2521693" cy="605548"/>
              </a:xfrm>
              <a:custGeom>
                <a:avLst/>
                <a:gdLst>
                  <a:gd name="connsiteX0" fmla="*/ 42619 w 2521693"/>
                  <a:gd name="connsiteY0" fmla="*/ 178521 h 605548"/>
                  <a:gd name="connsiteX1" fmla="*/ 113739 w 2521693"/>
                  <a:gd name="connsiteY1" fmla="*/ 127721 h 605548"/>
                  <a:gd name="connsiteX2" fmla="*/ 779219 w 2521693"/>
                  <a:gd name="connsiteY2" fmla="*/ 15961 h 605548"/>
                  <a:gd name="connsiteX3" fmla="*/ 1698699 w 2521693"/>
                  <a:gd name="connsiteY3" fmla="*/ 229321 h 605548"/>
                  <a:gd name="connsiteX4" fmla="*/ 2409899 w 2521693"/>
                  <a:gd name="connsiteY4" fmla="*/ 442681 h 605548"/>
                  <a:gd name="connsiteX5" fmla="*/ 2496259 w 2521693"/>
                  <a:gd name="connsiteY5" fmla="*/ 605241 h 605548"/>
                  <a:gd name="connsiteX6" fmla="*/ 2404819 w 2521693"/>
                  <a:gd name="connsiteY6" fmla="*/ 402041 h 605548"/>
                  <a:gd name="connsiteX7" fmla="*/ 1353259 w 2521693"/>
                  <a:gd name="connsiteY7" fmla="*/ 102321 h 605548"/>
                  <a:gd name="connsiteX8" fmla="*/ 560779 w 2521693"/>
                  <a:gd name="connsiteY8" fmla="*/ 721 h 605548"/>
                  <a:gd name="connsiteX9" fmla="*/ 42619 w 2521693"/>
                  <a:gd name="connsiteY9" fmla="*/ 178521 h 605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521693" h="605548">
                    <a:moveTo>
                      <a:pt x="42619" y="178521"/>
                    </a:moveTo>
                    <a:cubicBezTo>
                      <a:pt x="-31888" y="199688"/>
                      <a:pt x="-9028" y="154814"/>
                      <a:pt x="113739" y="127721"/>
                    </a:cubicBezTo>
                    <a:cubicBezTo>
                      <a:pt x="236506" y="100628"/>
                      <a:pt x="515059" y="-972"/>
                      <a:pt x="779219" y="15961"/>
                    </a:cubicBezTo>
                    <a:cubicBezTo>
                      <a:pt x="1043379" y="32894"/>
                      <a:pt x="1426919" y="158201"/>
                      <a:pt x="1698699" y="229321"/>
                    </a:cubicBezTo>
                    <a:cubicBezTo>
                      <a:pt x="1970479" y="300441"/>
                      <a:pt x="2276972" y="380028"/>
                      <a:pt x="2409899" y="442681"/>
                    </a:cubicBezTo>
                    <a:cubicBezTo>
                      <a:pt x="2542826" y="505334"/>
                      <a:pt x="2497106" y="612014"/>
                      <a:pt x="2496259" y="605241"/>
                    </a:cubicBezTo>
                    <a:cubicBezTo>
                      <a:pt x="2495412" y="598468"/>
                      <a:pt x="2595319" y="485861"/>
                      <a:pt x="2404819" y="402041"/>
                    </a:cubicBezTo>
                    <a:cubicBezTo>
                      <a:pt x="2214319" y="318221"/>
                      <a:pt x="1660599" y="169208"/>
                      <a:pt x="1353259" y="102321"/>
                    </a:cubicBezTo>
                    <a:cubicBezTo>
                      <a:pt x="1045919" y="35434"/>
                      <a:pt x="774986" y="-6052"/>
                      <a:pt x="560779" y="721"/>
                    </a:cubicBezTo>
                    <a:cubicBezTo>
                      <a:pt x="346572" y="7494"/>
                      <a:pt x="117126" y="157354"/>
                      <a:pt x="42619" y="17852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4" name="フリーフォーム: 図形 1143">
                <a:extLst>
                  <a:ext uri="{FF2B5EF4-FFF2-40B4-BE49-F238E27FC236}">
                    <a16:creationId xmlns:a16="http://schemas.microsoft.com/office/drawing/2014/main" id="{D6B914C8-FABD-4ED4-8F1B-6486E8AED609}"/>
                  </a:ext>
                </a:extLst>
              </p:cNvPr>
              <p:cNvSpPr/>
              <p:nvPr/>
            </p:nvSpPr>
            <p:spPr>
              <a:xfrm>
                <a:off x="1529080" y="4318000"/>
                <a:ext cx="1665778" cy="493597"/>
              </a:xfrm>
              <a:custGeom>
                <a:avLst/>
                <a:gdLst>
                  <a:gd name="connsiteX0" fmla="*/ 0 w 1665778"/>
                  <a:gd name="connsiteY0" fmla="*/ 0 h 493597"/>
                  <a:gd name="connsiteX1" fmla="*/ 187960 w 1665778"/>
                  <a:gd name="connsiteY1" fmla="*/ 50800 h 493597"/>
                  <a:gd name="connsiteX2" fmla="*/ 1285240 w 1665778"/>
                  <a:gd name="connsiteY2" fmla="*/ 314960 h 493597"/>
                  <a:gd name="connsiteX3" fmla="*/ 1620520 w 1665778"/>
                  <a:gd name="connsiteY3" fmla="*/ 492760 h 493597"/>
                  <a:gd name="connsiteX4" fmla="*/ 1635760 w 1665778"/>
                  <a:gd name="connsiteY4" fmla="*/ 381000 h 493597"/>
                  <a:gd name="connsiteX5" fmla="*/ 1371600 w 1665778"/>
                  <a:gd name="connsiteY5" fmla="*/ 360680 h 493597"/>
                  <a:gd name="connsiteX6" fmla="*/ 0 w 1665778"/>
                  <a:gd name="connsiteY6" fmla="*/ 0 h 493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65778" h="493597">
                    <a:moveTo>
                      <a:pt x="0" y="0"/>
                    </a:moveTo>
                    <a:lnTo>
                      <a:pt x="187960" y="50800"/>
                    </a:lnTo>
                    <a:cubicBezTo>
                      <a:pt x="402167" y="103293"/>
                      <a:pt x="1046480" y="241300"/>
                      <a:pt x="1285240" y="314960"/>
                    </a:cubicBezTo>
                    <a:cubicBezTo>
                      <a:pt x="1524000" y="388620"/>
                      <a:pt x="1562100" y="481753"/>
                      <a:pt x="1620520" y="492760"/>
                    </a:cubicBezTo>
                    <a:cubicBezTo>
                      <a:pt x="1678940" y="503767"/>
                      <a:pt x="1677247" y="403013"/>
                      <a:pt x="1635760" y="381000"/>
                    </a:cubicBezTo>
                    <a:cubicBezTo>
                      <a:pt x="1594273" y="358987"/>
                      <a:pt x="1642533" y="425027"/>
                      <a:pt x="1371600" y="360680"/>
                    </a:cubicBezTo>
                    <a:cubicBezTo>
                      <a:pt x="1100667" y="296333"/>
                      <a:pt x="197273" y="51647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5" name="フリーフォーム: 図形 1144">
                <a:extLst>
                  <a:ext uri="{FF2B5EF4-FFF2-40B4-BE49-F238E27FC236}">
                    <a16:creationId xmlns:a16="http://schemas.microsoft.com/office/drawing/2014/main" id="{1BF91D9B-28CD-4522-B906-F71EB1B1288E}"/>
                  </a:ext>
                </a:extLst>
              </p:cNvPr>
              <p:cNvSpPr/>
              <p:nvPr/>
            </p:nvSpPr>
            <p:spPr>
              <a:xfrm>
                <a:off x="549197" y="4192617"/>
                <a:ext cx="444198" cy="1463921"/>
              </a:xfrm>
              <a:custGeom>
                <a:avLst/>
                <a:gdLst>
                  <a:gd name="connsiteX0" fmla="*/ 431243 w 444198"/>
                  <a:gd name="connsiteY0" fmla="*/ 13623 h 1463921"/>
                  <a:gd name="connsiteX1" fmla="*/ 375363 w 444198"/>
                  <a:gd name="connsiteY1" fmla="*/ 28863 h 1463921"/>
                  <a:gd name="connsiteX2" fmla="*/ 131523 w 444198"/>
                  <a:gd name="connsiteY2" fmla="*/ 313343 h 1463921"/>
                  <a:gd name="connsiteX3" fmla="*/ 202643 w 444198"/>
                  <a:gd name="connsiteY3" fmla="*/ 806103 h 1463921"/>
                  <a:gd name="connsiteX4" fmla="*/ 35003 w 444198"/>
                  <a:gd name="connsiteY4" fmla="*/ 1354743 h 1463921"/>
                  <a:gd name="connsiteX5" fmla="*/ 9603 w 444198"/>
                  <a:gd name="connsiteY5" fmla="*/ 1395383 h 1463921"/>
                  <a:gd name="connsiteX6" fmla="*/ 156923 w 444198"/>
                  <a:gd name="connsiteY6" fmla="*/ 597823 h 1463921"/>
                  <a:gd name="connsiteX7" fmla="*/ 80723 w 444198"/>
                  <a:gd name="connsiteY7" fmla="*/ 242223 h 1463921"/>
                  <a:gd name="connsiteX8" fmla="*/ 167083 w 444198"/>
                  <a:gd name="connsiteY8" fmla="*/ 64423 h 1463921"/>
                  <a:gd name="connsiteX9" fmla="*/ 431243 w 444198"/>
                  <a:gd name="connsiteY9" fmla="*/ 13623 h 1463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4198" h="1463921">
                    <a:moveTo>
                      <a:pt x="431243" y="13623"/>
                    </a:moveTo>
                    <a:cubicBezTo>
                      <a:pt x="465956" y="7696"/>
                      <a:pt x="425316" y="-21090"/>
                      <a:pt x="375363" y="28863"/>
                    </a:cubicBezTo>
                    <a:cubicBezTo>
                      <a:pt x="325410" y="78816"/>
                      <a:pt x="160310" y="183803"/>
                      <a:pt x="131523" y="313343"/>
                    </a:cubicBezTo>
                    <a:cubicBezTo>
                      <a:pt x="102736" y="442883"/>
                      <a:pt x="218730" y="632536"/>
                      <a:pt x="202643" y="806103"/>
                    </a:cubicBezTo>
                    <a:cubicBezTo>
                      <a:pt x="186556" y="979670"/>
                      <a:pt x="67176" y="1256530"/>
                      <a:pt x="35003" y="1354743"/>
                    </a:cubicBezTo>
                    <a:cubicBezTo>
                      <a:pt x="2830" y="1452956"/>
                      <a:pt x="-10717" y="1521536"/>
                      <a:pt x="9603" y="1395383"/>
                    </a:cubicBezTo>
                    <a:cubicBezTo>
                      <a:pt x="29923" y="1269230"/>
                      <a:pt x="145070" y="790016"/>
                      <a:pt x="156923" y="597823"/>
                    </a:cubicBezTo>
                    <a:cubicBezTo>
                      <a:pt x="168776" y="405630"/>
                      <a:pt x="79030" y="331123"/>
                      <a:pt x="80723" y="242223"/>
                    </a:cubicBezTo>
                    <a:cubicBezTo>
                      <a:pt x="82416" y="153323"/>
                      <a:pt x="108663" y="100830"/>
                      <a:pt x="167083" y="64423"/>
                    </a:cubicBezTo>
                    <a:cubicBezTo>
                      <a:pt x="225503" y="28016"/>
                      <a:pt x="396530" y="19550"/>
                      <a:pt x="431243" y="1362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6" name="フリーフォーム: 図形 1145">
                <a:extLst>
                  <a:ext uri="{FF2B5EF4-FFF2-40B4-BE49-F238E27FC236}">
                    <a16:creationId xmlns:a16="http://schemas.microsoft.com/office/drawing/2014/main" id="{16A97562-A138-494F-AB06-C3DA5A4F9511}"/>
                  </a:ext>
                </a:extLst>
              </p:cNvPr>
              <p:cNvSpPr/>
              <p:nvPr/>
            </p:nvSpPr>
            <p:spPr>
              <a:xfrm>
                <a:off x="2970743" y="4559596"/>
                <a:ext cx="163145" cy="1247037"/>
              </a:xfrm>
              <a:custGeom>
                <a:avLst/>
                <a:gdLst>
                  <a:gd name="connsiteX0" fmla="*/ 153457 w 163145"/>
                  <a:gd name="connsiteY0" fmla="*/ 37804 h 1247037"/>
                  <a:gd name="connsiteX1" fmla="*/ 153457 w 163145"/>
                  <a:gd name="connsiteY1" fmla="*/ 98764 h 1247037"/>
                  <a:gd name="connsiteX2" fmla="*/ 97577 w 163145"/>
                  <a:gd name="connsiteY2" fmla="*/ 738844 h 1247037"/>
                  <a:gd name="connsiteX3" fmla="*/ 1057 w 163145"/>
                  <a:gd name="connsiteY3" fmla="*/ 1246844 h 1247037"/>
                  <a:gd name="connsiteX4" fmla="*/ 46777 w 163145"/>
                  <a:gd name="connsiteY4" fmla="*/ 794724 h 1247037"/>
                  <a:gd name="connsiteX5" fmla="*/ 56937 w 163145"/>
                  <a:gd name="connsiteY5" fmla="*/ 454364 h 1247037"/>
                  <a:gd name="connsiteX6" fmla="*/ 153457 w 163145"/>
                  <a:gd name="connsiteY6" fmla="*/ 37804 h 1247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3145" h="1247037">
                    <a:moveTo>
                      <a:pt x="153457" y="37804"/>
                    </a:moveTo>
                    <a:cubicBezTo>
                      <a:pt x="169544" y="-21463"/>
                      <a:pt x="162770" y="-18076"/>
                      <a:pt x="153457" y="98764"/>
                    </a:cubicBezTo>
                    <a:cubicBezTo>
                      <a:pt x="144144" y="215604"/>
                      <a:pt x="122977" y="547498"/>
                      <a:pt x="97577" y="738844"/>
                    </a:cubicBezTo>
                    <a:cubicBezTo>
                      <a:pt x="72177" y="930190"/>
                      <a:pt x="9524" y="1237531"/>
                      <a:pt x="1057" y="1246844"/>
                    </a:cubicBezTo>
                    <a:cubicBezTo>
                      <a:pt x="-7410" y="1256157"/>
                      <a:pt x="37464" y="926804"/>
                      <a:pt x="46777" y="794724"/>
                    </a:cubicBezTo>
                    <a:cubicBezTo>
                      <a:pt x="56090" y="662644"/>
                      <a:pt x="32384" y="579671"/>
                      <a:pt x="56937" y="454364"/>
                    </a:cubicBezTo>
                    <a:cubicBezTo>
                      <a:pt x="81490" y="329057"/>
                      <a:pt x="137370" y="97071"/>
                      <a:pt x="153457" y="3780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7" name="フリーフォーム: 図形 1146">
                <a:extLst>
                  <a:ext uri="{FF2B5EF4-FFF2-40B4-BE49-F238E27FC236}">
                    <a16:creationId xmlns:a16="http://schemas.microsoft.com/office/drawing/2014/main" id="{D03225BF-FECB-4791-99E1-9873A5D7D642}"/>
                  </a:ext>
                </a:extLst>
              </p:cNvPr>
              <p:cNvSpPr/>
              <p:nvPr/>
            </p:nvSpPr>
            <p:spPr>
              <a:xfrm>
                <a:off x="1838771" y="5491397"/>
                <a:ext cx="1130643" cy="366069"/>
              </a:xfrm>
              <a:custGeom>
                <a:avLst/>
                <a:gdLst>
                  <a:gd name="connsiteX0" fmla="*/ 61149 w 1130643"/>
                  <a:gd name="connsiteY0" fmla="*/ 20403 h 366069"/>
                  <a:gd name="connsiteX1" fmla="*/ 177989 w 1130643"/>
                  <a:gd name="connsiteY1" fmla="*/ 35643 h 366069"/>
                  <a:gd name="connsiteX2" fmla="*/ 985709 w 1130643"/>
                  <a:gd name="connsiteY2" fmla="*/ 259163 h 366069"/>
                  <a:gd name="connsiteX3" fmla="*/ 1127949 w 1130643"/>
                  <a:gd name="connsiteY3" fmla="*/ 365843 h 366069"/>
                  <a:gd name="connsiteX4" fmla="*/ 950149 w 1130643"/>
                  <a:gd name="connsiteY4" fmla="*/ 233763 h 366069"/>
                  <a:gd name="connsiteX5" fmla="*/ 61149 w 1130643"/>
                  <a:gd name="connsiteY5" fmla="*/ 20403 h 3660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30643" h="366069">
                    <a:moveTo>
                      <a:pt x="61149" y="20403"/>
                    </a:moveTo>
                    <a:cubicBezTo>
                      <a:pt x="-67544" y="-12617"/>
                      <a:pt x="23896" y="-4150"/>
                      <a:pt x="177989" y="35643"/>
                    </a:cubicBezTo>
                    <a:cubicBezTo>
                      <a:pt x="332082" y="75436"/>
                      <a:pt x="827382" y="204130"/>
                      <a:pt x="985709" y="259163"/>
                    </a:cubicBezTo>
                    <a:cubicBezTo>
                      <a:pt x="1144036" y="314196"/>
                      <a:pt x="1133876" y="370076"/>
                      <a:pt x="1127949" y="365843"/>
                    </a:cubicBezTo>
                    <a:cubicBezTo>
                      <a:pt x="1122022" y="361610"/>
                      <a:pt x="1126256" y="295570"/>
                      <a:pt x="950149" y="233763"/>
                    </a:cubicBezTo>
                    <a:cubicBezTo>
                      <a:pt x="774042" y="171956"/>
                      <a:pt x="189842" y="53423"/>
                      <a:pt x="61149" y="204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8" name="フリーフォーム: 図形 1147">
                <a:extLst>
                  <a:ext uri="{FF2B5EF4-FFF2-40B4-BE49-F238E27FC236}">
                    <a16:creationId xmlns:a16="http://schemas.microsoft.com/office/drawing/2014/main" id="{D273546B-B612-4307-89FD-27FC74FC9B8F}"/>
                  </a:ext>
                </a:extLst>
              </p:cNvPr>
              <p:cNvSpPr/>
              <p:nvPr/>
            </p:nvSpPr>
            <p:spPr>
              <a:xfrm>
                <a:off x="731520" y="5682757"/>
                <a:ext cx="2211568" cy="362617"/>
              </a:xfrm>
              <a:custGeom>
                <a:avLst/>
                <a:gdLst>
                  <a:gd name="connsiteX0" fmla="*/ 0 w 2211568"/>
                  <a:gd name="connsiteY0" fmla="*/ 6843 h 362617"/>
                  <a:gd name="connsiteX1" fmla="*/ 157480 w 2211568"/>
                  <a:gd name="connsiteY1" fmla="*/ 6843 h 362617"/>
                  <a:gd name="connsiteX2" fmla="*/ 828040 w 2211568"/>
                  <a:gd name="connsiteY2" fmla="*/ 77963 h 362617"/>
                  <a:gd name="connsiteX3" fmla="*/ 1051560 w 2211568"/>
                  <a:gd name="connsiteY3" fmla="*/ 98283 h 362617"/>
                  <a:gd name="connsiteX4" fmla="*/ 1686560 w 2211568"/>
                  <a:gd name="connsiteY4" fmla="*/ 189723 h 362617"/>
                  <a:gd name="connsiteX5" fmla="*/ 2204720 w 2211568"/>
                  <a:gd name="connsiteY5" fmla="*/ 362443 h 362617"/>
                  <a:gd name="connsiteX6" fmla="*/ 1930400 w 2211568"/>
                  <a:gd name="connsiteY6" fmla="*/ 220203 h 362617"/>
                  <a:gd name="connsiteX7" fmla="*/ 1193800 w 2211568"/>
                  <a:gd name="connsiteY7" fmla="*/ 123683 h 362617"/>
                  <a:gd name="connsiteX8" fmla="*/ 0 w 2211568"/>
                  <a:gd name="connsiteY8" fmla="*/ 6843 h 362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11568" h="362617">
                    <a:moveTo>
                      <a:pt x="0" y="6843"/>
                    </a:moveTo>
                    <a:cubicBezTo>
                      <a:pt x="9736" y="916"/>
                      <a:pt x="19473" y="-5010"/>
                      <a:pt x="157480" y="6843"/>
                    </a:cubicBezTo>
                    <a:cubicBezTo>
                      <a:pt x="295487" y="18696"/>
                      <a:pt x="828040" y="77963"/>
                      <a:pt x="828040" y="77963"/>
                    </a:cubicBezTo>
                    <a:cubicBezTo>
                      <a:pt x="977053" y="93203"/>
                      <a:pt x="908473" y="79656"/>
                      <a:pt x="1051560" y="98283"/>
                    </a:cubicBezTo>
                    <a:cubicBezTo>
                      <a:pt x="1194647" y="116910"/>
                      <a:pt x="1494367" y="145696"/>
                      <a:pt x="1686560" y="189723"/>
                    </a:cubicBezTo>
                    <a:cubicBezTo>
                      <a:pt x="1878753" y="233750"/>
                      <a:pt x="2164080" y="357363"/>
                      <a:pt x="2204720" y="362443"/>
                    </a:cubicBezTo>
                    <a:cubicBezTo>
                      <a:pt x="2245360" y="367523"/>
                      <a:pt x="2098887" y="259996"/>
                      <a:pt x="1930400" y="220203"/>
                    </a:cubicBezTo>
                    <a:cubicBezTo>
                      <a:pt x="1761913" y="180410"/>
                      <a:pt x="1193800" y="123683"/>
                      <a:pt x="1193800" y="123683"/>
                    </a:cubicBezTo>
                    <a:lnTo>
                      <a:pt x="0" y="684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49" name="フリーフォーム: 図形 1148">
                <a:extLst>
                  <a:ext uri="{FF2B5EF4-FFF2-40B4-BE49-F238E27FC236}">
                    <a16:creationId xmlns:a16="http://schemas.microsoft.com/office/drawing/2014/main" id="{D75B49C7-81C2-473D-BEB8-B1447C749278}"/>
                  </a:ext>
                </a:extLst>
              </p:cNvPr>
              <p:cNvSpPr/>
              <p:nvPr/>
            </p:nvSpPr>
            <p:spPr>
              <a:xfrm>
                <a:off x="786234" y="5608253"/>
                <a:ext cx="88564" cy="371755"/>
              </a:xfrm>
              <a:custGeom>
                <a:avLst/>
                <a:gdLst>
                  <a:gd name="connsiteX0" fmla="*/ 87526 w 88564"/>
                  <a:gd name="connsiteY0" fmla="*/ 5147 h 371755"/>
                  <a:gd name="connsiteX1" fmla="*/ 46886 w 88564"/>
                  <a:gd name="connsiteY1" fmla="*/ 66107 h 371755"/>
                  <a:gd name="connsiteX2" fmla="*/ 16406 w 88564"/>
                  <a:gd name="connsiteY2" fmla="*/ 370907 h 371755"/>
                  <a:gd name="connsiteX3" fmla="*/ 1166 w 88564"/>
                  <a:gd name="connsiteY3" fmla="*/ 152467 h 371755"/>
                  <a:gd name="connsiteX4" fmla="*/ 87526 w 88564"/>
                  <a:gd name="connsiteY4" fmla="*/ 5147 h 371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564" h="371755">
                    <a:moveTo>
                      <a:pt x="87526" y="5147"/>
                    </a:moveTo>
                    <a:cubicBezTo>
                      <a:pt x="95146" y="-9246"/>
                      <a:pt x="58739" y="5147"/>
                      <a:pt x="46886" y="66107"/>
                    </a:cubicBezTo>
                    <a:cubicBezTo>
                      <a:pt x="35033" y="127067"/>
                      <a:pt x="24026" y="356514"/>
                      <a:pt x="16406" y="370907"/>
                    </a:cubicBezTo>
                    <a:cubicBezTo>
                      <a:pt x="8786" y="385300"/>
                      <a:pt x="-3914" y="212580"/>
                      <a:pt x="1166" y="152467"/>
                    </a:cubicBezTo>
                    <a:cubicBezTo>
                      <a:pt x="6246" y="92354"/>
                      <a:pt x="79906" y="19540"/>
                      <a:pt x="87526" y="514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0" name="フリーフォーム: 図形 1149">
                <a:extLst>
                  <a:ext uri="{FF2B5EF4-FFF2-40B4-BE49-F238E27FC236}">
                    <a16:creationId xmlns:a16="http://schemas.microsoft.com/office/drawing/2014/main" id="{F87FEE04-5B91-4895-B290-7DFE05601234}"/>
                  </a:ext>
                </a:extLst>
              </p:cNvPr>
              <p:cNvSpPr/>
              <p:nvPr/>
            </p:nvSpPr>
            <p:spPr>
              <a:xfrm>
                <a:off x="901111" y="4839231"/>
                <a:ext cx="128373" cy="279213"/>
              </a:xfrm>
              <a:custGeom>
                <a:avLst/>
                <a:gdLst>
                  <a:gd name="connsiteX0" fmla="*/ 3129 w 128373"/>
                  <a:gd name="connsiteY0" fmla="*/ 2009 h 279213"/>
                  <a:gd name="connsiteX1" fmla="*/ 38689 w 128373"/>
                  <a:gd name="connsiteY1" fmla="*/ 250929 h 279213"/>
                  <a:gd name="connsiteX2" fmla="*/ 119969 w 128373"/>
                  <a:gd name="connsiteY2" fmla="*/ 261089 h 279213"/>
                  <a:gd name="connsiteX3" fmla="*/ 114889 w 128373"/>
                  <a:gd name="connsiteY3" fmla="*/ 139169 h 279213"/>
                  <a:gd name="connsiteX4" fmla="*/ 3129 w 128373"/>
                  <a:gd name="connsiteY4" fmla="*/ 2009 h 279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373" h="279213">
                    <a:moveTo>
                      <a:pt x="3129" y="2009"/>
                    </a:moveTo>
                    <a:cubicBezTo>
                      <a:pt x="-9571" y="20636"/>
                      <a:pt x="19216" y="207749"/>
                      <a:pt x="38689" y="250929"/>
                    </a:cubicBezTo>
                    <a:cubicBezTo>
                      <a:pt x="58162" y="294109"/>
                      <a:pt x="107269" y="279716"/>
                      <a:pt x="119969" y="261089"/>
                    </a:cubicBezTo>
                    <a:cubicBezTo>
                      <a:pt x="132669" y="242462"/>
                      <a:pt x="130976" y="178962"/>
                      <a:pt x="114889" y="139169"/>
                    </a:cubicBezTo>
                    <a:cubicBezTo>
                      <a:pt x="98802" y="99376"/>
                      <a:pt x="15829" y="-16618"/>
                      <a:pt x="3129" y="20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51" name="フリーフォーム: 図形 1150">
                <a:extLst>
                  <a:ext uri="{FF2B5EF4-FFF2-40B4-BE49-F238E27FC236}">
                    <a16:creationId xmlns:a16="http://schemas.microsoft.com/office/drawing/2014/main" id="{1ABCA89F-C868-45BB-B395-1FE5FE9F998F}"/>
                  </a:ext>
                </a:extLst>
              </p:cNvPr>
              <p:cNvSpPr/>
              <p:nvPr/>
            </p:nvSpPr>
            <p:spPr>
              <a:xfrm>
                <a:off x="2921103" y="5450723"/>
                <a:ext cx="775120" cy="367676"/>
              </a:xfrm>
              <a:custGeom>
                <a:avLst/>
                <a:gdLst>
                  <a:gd name="connsiteX0" fmla="*/ 772057 w 775120"/>
                  <a:gd name="connsiteY0" fmla="*/ 117 h 367676"/>
                  <a:gd name="connsiteX1" fmla="*/ 76097 w 775120"/>
                  <a:gd name="connsiteY1" fmla="*/ 304917 h 367676"/>
                  <a:gd name="connsiteX2" fmla="*/ 45617 w 775120"/>
                  <a:gd name="connsiteY2" fmla="*/ 365877 h 367676"/>
                  <a:gd name="connsiteX3" fmla="*/ 319937 w 775120"/>
                  <a:gd name="connsiteY3" fmla="*/ 269357 h 367676"/>
                  <a:gd name="connsiteX4" fmla="*/ 772057 w 775120"/>
                  <a:gd name="connsiteY4" fmla="*/ 117 h 367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5120" h="367676">
                    <a:moveTo>
                      <a:pt x="772057" y="117"/>
                    </a:moveTo>
                    <a:cubicBezTo>
                      <a:pt x="731417" y="6044"/>
                      <a:pt x="197170" y="243957"/>
                      <a:pt x="76097" y="304917"/>
                    </a:cubicBezTo>
                    <a:cubicBezTo>
                      <a:pt x="-44976" y="365877"/>
                      <a:pt x="4977" y="371804"/>
                      <a:pt x="45617" y="365877"/>
                    </a:cubicBezTo>
                    <a:cubicBezTo>
                      <a:pt x="86257" y="359950"/>
                      <a:pt x="202250" y="325237"/>
                      <a:pt x="319937" y="269357"/>
                    </a:cubicBezTo>
                    <a:cubicBezTo>
                      <a:pt x="437624" y="213477"/>
                      <a:pt x="812697" y="-5810"/>
                      <a:pt x="772057" y="11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8" name="フリーフォーム: 図形 127">
                <a:extLst>
                  <a:ext uri="{FF2B5EF4-FFF2-40B4-BE49-F238E27FC236}">
                    <a16:creationId xmlns:a16="http://schemas.microsoft.com/office/drawing/2014/main" id="{F6B7F593-2FAF-4C28-859E-DB33871F529C}"/>
                  </a:ext>
                </a:extLst>
              </p:cNvPr>
              <p:cNvSpPr/>
              <p:nvPr/>
            </p:nvSpPr>
            <p:spPr>
              <a:xfrm>
                <a:off x="2908902" y="5875632"/>
                <a:ext cx="1047195" cy="271376"/>
              </a:xfrm>
              <a:custGeom>
                <a:avLst/>
                <a:gdLst>
                  <a:gd name="connsiteX0" fmla="*/ 42578 w 1047195"/>
                  <a:gd name="connsiteY0" fmla="*/ 32408 h 271376"/>
                  <a:gd name="connsiteX1" fmla="*/ 88298 w 1047195"/>
                  <a:gd name="connsiteY1" fmla="*/ 12088 h 271376"/>
                  <a:gd name="connsiteX2" fmla="*/ 509938 w 1047195"/>
                  <a:gd name="connsiteY2" fmla="*/ 17168 h 271376"/>
                  <a:gd name="connsiteX3" fmla="*/ 921418 w 1047195"/>
                  <a:gd name="connsiteY3" fmla="*/ 215288 h 271376"/>
                  <a:gd name="connsiteX4" fmla="*/ 1028098 w 1047195"/>
                  <a:gd name="connsiteY4" fmla="*/ 261008 h 271376"/>
                  <a:gd name="connsiteX5" fmla="*/ 586138 w 1047195"/>
                  <a:gd name="connsiteY5" fmla="*/ 47648 h 271376"/>
                  <a:gd name="connsiteX6" fmla="*/ 42578 w 1047195"/>
                  <a:gd name="connsiteY6" fmla="*/ 32408 h 271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47195" h="271376">
                    <a:moveTo>
                      <a:pt x="42578" y="32408"/>
                    </a:moveTo>
                    <a:cubicBezTo>
                      <a:pt x="-40395" y="26481"/>
                      <a:pt x="10405" y="14628"/>
                      <a:pt x="88298" y="12088"/>
                    </a:cubicBezTo>
                    <a:cubicBezTo>
                      <a:pt x="166191" y="9548"/>
                      <a:pt x="371085" y="-16699"/>
                      <a:pt x="509938" y="17168"/>
                    </a:cubicBezTo>
                    <a:cubicBezTo>
                      <a:pt x="648791" y="51035"/>
                      <a:pt x="835058" y="174648"/>
                      <a:pt x="921418" y="215288"/>
                    </a:cubicBezTo>
                    <a:cubicBezTo>
                      <a:pt x="1007778" y="255928"/>
                      <a:pt x="1083978" y="288948"/>
                      <a:pt x="1028098" y="261008"/>
                    </a:cubicBezTo>
                    <a:cubicBezTo>
                      <a:pt x="972218" y="233068"/>
                      <a:pt x="749545" y="89981"/>
                      <a:pt x="586138" y="47648"/>
                    </a:cubicBezTo>
                    <a:cubicBezTo>
                      <a:pt x="422731" y="5315"/>
                      <a:pt x="125551" y="38335"/>
                      <a:pt x="42578" y="3240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円弧 128">
                <a:extLst>
                  <a:ext uri="{FF2B5EF4-FFF2-40B4-BE49-F238E27FC236}">
                    <a16:creationId xmlns:a16="http://schemas.microsoft.com/office/drawing/2014/main" id="{B16D0752-35C2-46FB-9A44-AD9D025BFDEC}"/>
                  </a:ext>
                </a:extLst>
              </p:cNvPr>
              <p:cNvSpPr/>
              <p:nvPr/>
            </p:nvSpPr>
            <p:spPr>
              <a:xfrm>
                <a:off x="2870200" y="5811520"/>
                <a:ext cx="45719" cy="45719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フリーフォーム: 図形 130">
                <a:extLst>
                  <a:ext uri="{FF2B5EF4-FFF2-40B4-BE49-F238E27FC236}">
                    <a16:creationId xmlns:a16="http://schemas.microsoft.com/office/drawing/2014/main" id="{5E76797D-5E7E-4DD8-889D-795A428A92F2}"/>
                  </a:ext>
                </a:extLst>
              </p:cNvPr>
              <p:cNvSpPr/>
              <p:nvPr/>
            </p:nvSpPr>
            <p:spPr>
              <a:xfrm>
                <a:off x="2954525" y="5803234"/>
                <a:ext cx="971509" cy="215097"/>
              </a:xfrm>
              <a:custGeom>
                <a:avLst/>
                <a:gdLst>
                  <a:gd name="connsiteX0" fmla="*/ 27435 w 971509"/>
                  <a:gd name="connsiteY0" fmla="*/ 23526 h 215097"/>
                  <a:gd name="connsiteX1" fmla="*/ 93475 w 971509"/>
                  <a:gd name="connsiteY1" fmla="*/ 13366 h 215097"/>
                  <a:gd name="connsiteX2" fmla="*/ 250955 w 971509"/>
                  <a:gd name="connsiteY2" fmla="*/ 3206 h 215097"/>
                  <a:gd name="connsiteX3" fmla="*/ 540515 w 971509"/>
                  <a:gd name="connsiteY3" fmla="*/ 74326 h 215097"/>
                  <a:gd name="connsiteX4" fmla="*/ 850395 w 971509"/>
                  <a:gd name="connsiteY4" fmla="*/ 175926 h 215097"/>
                  <a:gd name="connsiteX5" fmla="*/ 957075 w 971509"/>
                  <a:gd name="connsiteY5" fmla="*/ 206406 h 215097"/>
                  <a:gd name="connsiteX6" fmla="*/ 555755 w 971509"/>
                  <a:gd name="connsiteY6" fmla="*/ 28606 h 215097"/>
                  <a:gd name="connsiteX7" fmla="*/ 27435 w 971509"/>
                  <a:gd name="connsiteY7" fmla="*/ 23526 h 215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71509" h="215097">
                    <a:moveTo>
                      <a:pt x="27435" y="23526"/>
                    </a:moveTo>
                    <a:cubicBezTo>
                      <a:pt x="-49612" y="20986"/>
                      <a:pt x="56222" y="16753"/>
                      <a:pt x="93475" y="13366"/>
                    </a:cubicBezTo>
                    <a:cubicBezTo>
                      <a:pt x="130728" y="9979"/>
                      <a:pt x="176448" y="-6954"/>
                      <a:pt x="250955" y="3206"/>
                    </a:cubicBezTo>
                    <a:cubicBezTo>
                      <a:pt x="325462" y="13366"/>
                      <a:pt x="440608" y="45539"/>
                      <a:pt x="540515" y="74326"/>
                    </a:cubicBezTo>
                    <a:cubicBezTo>
                      <a:pt x="640422" y="103113"/>
                      <a:pt x="850395" y="175926"/>
                      <a:pt x="850395" y="175926"/>
                    </a:cubicBezTo>
                    <a:cubicBezTo>
                      <a:pt x="919822" y="197939"/>
                      <a:pt x="1006182" y="230959"/>
                      <a:pt x="957075" y="206406"/>
                    </a:cubicBezTo>
                    <a:cubicBezTo>
                      <a:pt x="907968" y="181853"/>
                      <a:pt x="711542" y="65013"/>
                      <a:pt x="555755" y="28606"/>
                    </a:cubicBezTo>
                    <a:cubicBezTo>
                      <a:pt x="399968" y="-7801"/>
                      <a:pt x="104482" y="26066"/>
                      <a:pt x="27435" y="2352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2" name="フリーフォーム: 図形 131">
                <a:extLst>
                  <a:ext uri="{FF2B5EF4-FFF2-40B4-BE49-F238E27FC236}">
                    <a16:creationId xmlns:a16="http://schemas.microsoft.com/office/drawing/2014/main" id="{1071BCE0-B932-4D9C-A683-22149E5DBC92}"/>
                  </a:ext>
                </a:extLst>
              </p:cNvPr>
              <p:cNvSpPr/>
              <p:nvPr/>
            </p:nvSpPr>
            <p:spPr>
              <a:xfrm>
                <a:off x="197098" y="5718694"/>
                <a:ext cx="467989" cy="2548446"/>
              </a:xfrm>
              <a:custGeom>
                <a:avLst/>
                <a:gdLst>
                  <a:gd name="connsiteX0" fmla="*/ 341917 w 467989"/>
                  <a:gd name="connsiteY0" fmla="*/ 8338 h 2548446"/>
                  <a:gd name="connsiteX1" fmla="*/ 370793 w 467989"/>
                  <a:gd name="connsiteY1" fmla="*/ 364472 h 2548446"/>
                  <a:gd name="connsiteX2" fmla="*/ 82035 w 467989"/>
                  <a:gd name="connsiteY2" fmla="*/ 1461752 h 2548446"/>
                  <a:gd name="connsiteX3" fmla="*/ 72409 w 467989"/>
                  <a:gd name="connsiteY3" fmla="*/ 2482030 h 2548446"/>
                  <a:gd name="connsiteX4" fmla="*/ 5033 w 467989"/>
                  <a:gd name="connsiteY4" fmla="*/ 2328026 h 2548446"/>
                  <a:gd name="connsiteX5" fmla="*/ 226414 w 467989"/>
                  <a:gd name="connsiteY5" fmla="*/ 1346249 h 2548446"/>
                  <a:gd name="connsiteX6" fmla="*/ 467045 w 467989"/>
                  <a:gd name="connsiteY6" fmla="*/ 220093 h 2548446"/>
                  <a:gd name="connsiteX7" fmla="*/ 341917 w 467989"/>
                  <a:gd name="connsiteY7" fmla="*/ 8338 h 2548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7989" h="2548446">
                    <a:moveTo>
                      <a:pt x="341917" y="8338"/>
                    </a:moveTo>
                    <a:cubicBezTo>
                      <a:pt x="325875" y="32401"/>
                      <a:pt x="414107" y="122236"/>
                      <a:pt x="370793" y="364472"/>
                    </a:cubicBezTo>
                    <a:cubicBezTo>
                      <a:pt x="327479" y="606708"/>
                      <a:pt x="131766" y="1108826"/>
                      <a:pt x="82035" y="1461752"/>
                    </a:cubicBezTo>
                    <a:cubicBezTo>
                      <a:pt x="32304" y="1814678"/>
                      <a:pt x="85243" y="2337651"/>
                      <a:pt x="72409" y="2482030"/>
                    </a:cubicBezTo>
                    <a:cubicBezTo>
                      <a:pt x="59575" y="2626409"/>
                      <a:pt x="-20634" y="2517323"/>
                      <a:pt x="5033" y="2328026"/>
                    </a:cubicBezTo>
                    <a:cubicBezTo>
                      <a:pt x="30700" y="2138729"/>
                      <a:pt x="149412" y="1697571"/>
                      <a:pt x="226414" y="1346249"/>
                    </a:cubicBezTo>
                    <a:cubicBezTo>
                      <a:pt x="303416" y="994927"/>
                      <a:pt x="454211" y="439870"/>
                      <a:pt x="467045" y="220093"/>
                    </a:cubicBezTo>
                    <a:cubicBezTo>
                      <a:pt x="479879" y="316"/>
                      <a:pt x="357959" y="-15725"/>
                      <a:pt x="341917" y="833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3" name="フリーフォーム: 図形 132">
                <a:extLst>
                  <a:ext uri="{FF2B5EF4-FFF2-40B4-BE49-F238E27FC236}">
                    <a16:creationId xmlns:a16="http://schemas.microsoft.com/office/drawing/2014/main" id="{CACF3A49-C86F-4FE5-A9CE-2612A49D718C}"/>
                  </a:ext>
                </a:extLst>
              </p:cNvPr>
              <p:cNvSpPr/>
              <p:nvPr/>
            </p:nvSpPr>
            <p:spPr>
              <a:xfrm>
                <a:off x="6761323" y="6069500"/>
                <a:ext cx="1733638" cy="2833511"/>
              </a:xfrm>
              <a:custGeom>
                <a:avLst/>
                <a:gdLst>
                  <a:gd name="connsiteX0" fmla="*/ 1205810 w 1733638"/>
                  <a:gd name="connsiteY0" fmla="*/ 68833 h 2833511"/>
                  <a:gd name="connsiteX1" fmla="*/ 1569877 w 1733638"/>
                  <a:gd name="connsiteY1" fmla="*/ 382100 h 2833511"/>
                  <a:gd name="connsiteX2" fmla="*/ 1688410 w 1733638"/>
                  <a:gd name="connsiteY2" fmla="*/ 864700 h 2833511"/>
                  <a:gd name="connsiteX3" fmla="*/ 1629144 w 1733638"/>
                  <a:gd name="connsiteY3" fmla="*/ 1296500 h 2833511"/>
                  <a:gd name="connsiteX4" fmla="*/ 1155010 w 1733638"/>
                  <a:gd name="connsiteY4" fmla="*/ 1931500 h 2833511"/>
                  <a:gd name="connsiteX5" fmla="*/ 604677 w 1733638"/>
                  <a:gd name="connsiteY5" fmla="*/ 2473367 h 2833511"/>
                  <a:gd name="connsiteX6" fmla="*/ 189810 w 1733638"/>
                  <a:gd name="connsiteY6" fmla="*/ 2744300 h 2833511"/>
                  <a:gd name="connsiteX7" fmla="*/ 54344 w 1733638"/>
                  <a:gd name="connsiteY7" fmla="*/ 2795100 h 2833511"/>
                  <a:gd name="connsiteX8" fmla="*/ 1078810 w 1733638"/>
                  <a:gd name="connsiteY8" fmla="*/ 2210900 h 2833511"/>
                  <a:gd name="connsiteX9" fmla="*/ 1688410 w 1733638"/>
                  <a:gd name="connsiteY9" fmla="*/ 1237233 h 2833511"/>
                  <a:gd name="connsiteX10" fmla="*/ 1629144 w 1733638"/>
                  <a:gd name="connsiteY10" fmla="*/ 542967 h 2833511"/>
                  <a:gd name="connsiteX11" fmla="*/ 1155010 w 1733638"/>
                  <a:gd name="connsiteY11" fmla="*/ 43433 h 2833511"/>
                  <a:gd name="connsiteX12" fmla="*/ 1205810 w 1733638"/>
                  <a:gd name="connsiteY12" fmla="*/ 68833 h 28335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33638" h="2833511">
                    <a:moveTo>
                      <a:pt x="1205810" y="68833"/>
                    </a:moveTo>
                    <a:cubicBezTo>
                      <a:pt x="1274954" y="125277"/>
                      <a:pt x="1489444" y="249456"/>
                      <a:pt x="1569877" y="382100"/>
                    </a:cubicBezTo>
                    <a:cubicBezTo>
                      <a:pt x="1650310" y="514744"/>
                      <a:pt x="1678532" y="712300"/>
                      <a:pt x="1688410" y="864700"/>
                    </a:cubicBezTo>
                    <a:cubicBezTo>
                      <a:pt x="1698288" y="1017100"/>
                      <a:pt x="1718044" y="1118700"/>
                      <a:pt x="1629144" y="1296500"/>
                    </a:cubicBezTo>
                    <a:cubicBezTo>
                      <a:pt x="1540244" y="1474300"/>
                      <a:pt x="1325754" y="1735356"/>
                      <a:pt x="1155010" y="1931500"/>
                    </a:cubicBezTo>
                    <a:cubicBezTo>
                      <a:pt x="984266" y="2127644"/>
                      <a:pt x="765544" y="2337900"/>
                      <a:pt x="604677" y="2473367"/>
                    </a:cubicBezTo>
                    <a:cubicBezTo>
                      <a:pt x="443810" y="2608834"/>
                      <a:pt x="281532" y="2690678"/>
                      <a:pt x="189810" y="2744300"/>
                    </a:cubicBezTo>
                    <a:cubicBezTo>
                      <a:pt x="98088" y="2797922"/>
                      <a:pt x="-93823" y="2884000"/>
                      <a:pt x="54344" y="2795100"/>
                    </a:cubicBezTo>
                    <a:cubicBezTo>
                      <a:pt x="202511" y="2706200"/>
                      <a:pt x="806466" y="2470545"/>
                      <a:pt x="1078810" y="2210900"/>
                    </a:cubicBezTo>
                    <a:cubicBezTo>
                      <a:pt x="1351154" y="1951256"/>
                      <a:pt x="1596688" y="1515222"/>
                      <a:pt x="1688410" y="1237233"/>
                    </a:cubicBezTo>
                    <a:cubicBezTo>
                      <a:pt x="1780132" y="959244"/>
                      <a:pt x="1718044" y="741934"/>
                      <a:pt x="1629144" y="542967"/>
                    </a:cubicBezTo>
                    <a:cubicBezTo>
                      <a:pt x="1540244" y="344000"/>
                      <a:pt x="1229799" y="126689"/>
                      <a:pt x="1155010" y="43433"/>
                    </a:cubicBezTo>
                    <a:cubicBezTo>
                      <a:pt x="1080221" y="-39823"/>
                      <a:pt x="1136666" y="12389"/>
                      <a:pt x="1205810" y="6883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4" name="フリーフォーム: 図形 133">
                <a:extLst>
                  <a:ext uri="{FF2B5EF4-FFF2-40B4-BE49-F238E27FC236}">
                    <a16:creationId xmlns:a16="http://schemas.microsoft.com/office/drawing/2014/main" id="{9F52830C-9C89-4511-8706-F597B10E36B2}"/>
                  </a:ext>
                </a:extLst>
              </p:cNvPr>
              <p:cNvSpPr/>
              <p:nvPr/>
            </p:nvSpPr>
            <p:spPr>
              <a:xfrm>
                <a:off x="7361967" y="6387737"/>
                <a:ext cx="1011722" cy="1549722"/>
              </a:xfrm>
              <a:custGeom>
                <a:avLst/>
                <a:gdLst>
                  <a:gd name="connsiteX0" fmla="*/ 884566 w 1011722"/>
                  <a:gd name="connsiteY0" fmla="*/ 46930 h 1549722"/>
                  <a:gd name="connsiteX1" fmla="*/ 884566 w 1011722"/>
                  <a:gd name="connsiteY1" fmla="*/ 97730 h 1549722"/>
                  <a:gd name="connsiteX2" fmla="*/ 1011566 w 1011722"/>
                  <a:gd name="connsiteY2" fmla="*/ 605730 h 1549722"/>
                  <a:gd name="connsiteX3" fmla="*/ 901500 w 1011722"/>
                  <a:gd name="connsiteY3" fmla="*/ 893596 h 1549722"/>
                  <a:gd name="connsiteX4" fmla="*/ 545900 w 1011722"/>
                  <a:gd name="connsiteY4" fmla="*/ 1291530 h 1549722"/>
                  <a:gd name="connsiteX5" fmla="*/ 4033 w 1011722"/>
                  <a:gd name="connsiteY5" fmla="*/ 1545530 h 1549722"/>
                  <a:gd name="connsiteX6" fmla="*/ 850700 w 1011722"/>
                  <a:gd name="connsiteY6" fmla="*/ 1088330 h 1549722"/>
                  <a:gd name="connsiteX7" fmla="*/ 952300 w 1011722"/>
                  <a:gd name="connsiteY7" fmla="*/ 622663 h 1549722"/>
                  <a:gd name="connsiteX8" fmla="*/ 884566 w 1011722"/>
                  <a:gd name="connsiteY8" fmla="*/ 46930 h 15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1722" h="1549722">
                    <a:moveTo>
                      <a:pt x="884566" y="46930"/>
                    </a:moveTo>
                    <a:cubicBezTo>
                      <a:pt x="873277" y="-40559"/>
                      <a:pt x="863399" y="4597"/>
                      <a:pt x="884566" y="97730"/>
                    </a:cubicBezTo>
                    <a:cubicBezTo>
                      <a:pt x="905733" y="190863"/>
                      <a:pt x="1008744" y="473086"/>
                      <a:pt x="1011566" y="605730"/>
                    </a:cubicBezTo>
                    <a:cubicBezTo>
                      <a:pt x="1014388" y="738374"/>
                      <a:pt x="979111" y="779296"/>
                      <a:pt x="901500" y="893596"/>
                    </a:cubicBezTo>
                    <a:cubicBezTo>
                      <a:pt x="823889" y="1007896"/>
                      <a:pt x="695478" y="1182874"/>
                      <a:pt x="545900" y="1291530"/>
                    </a:cubicBezTo>
                    <a:cubicBezTo>
                      <a:pt x="396322" y="1400186"/>
                      <a:pt x="-46767" y="1579397"/>
                      <a:pt x="4033" y="1545530"/>
                    </a:cubicBezTo>
                    <a:cubicBezTo>
                      <a:pt x="54833" y="1511663"/>
                      <a:pt x="692655" y="1242141"/>
                      <a:pt x="850700" y="1088330"/>
                    </a:cubicBezTo>
                    <a:cubicBezTo>
                      <a:pt x="1008745" y="934519"/>
                      <a:pt x="945245" y="794819"/>
                      <a:pt x="952300" y="622663"/>
                    </a:cubicBezTo>
                    <a:cubicBezTo>
                      <a:pt x="959355" y="450507"/>
                      <a:pt x="895855" y="134419"/>
                      <a:pt x="884566" y="4693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フリーフォーム: 図形 134">
                <a:extLst>
                  <a:ext uri="{FF2B5EF4-FFF2-40B4-BE49-F238E27FC236}">
                    <a16:creationId xmlns:a16="http://schemas.microsoft.com/office/drawing/2014/main" id="{B1ADEA70-7C45-4BA0-A0B5-CA6B25491A46}"/>
                  </a:ext>
                </a:extLst>
              </p:cNvPr>
              <p:cNvSpPr/>
              <p:nvPr/>
            </p:nvSpPr>
            <p:spPr>
              <a:xfrm>
                <a:off x="7203197" y="7216023"/>
                <a:ext cx="1176284" cy="1298740"/>
              </a:xfrm>
              <a:custGeom>
                <a:avLst/>
                <a:gdLst>
                  <a:gd name="connsiteX0" fmla="*/ 1122923 w 1176284"/>
                  <a:gd name="connsiteY0" fmla="*/ 48377 h 1298740"/>
                  <a:gd name="connsiteX1" fmla="*/ 1097523 w 1176284"/>
                  <a:gd name="connsiteY1" fmla="*/ 119497 h 1298740"/>
                  <a:gd name="connsiteX2" fmla="*/ 686043 w 1176284"/>
                  <a:gd name="connsiteY2" fmla="*/ 652897 h 1298740"/>
                  <a:gd name="connsiteX3" fmla="*/ 66283 w 1176284"/>
                  <a:gd name="connsiteY3" fmla="*/ 1206617 h 1298740"/>
                  <a:gd name="connsiteX4" fmla="*/ 30723 w 1176284"/>
                  <a:gd name="connsiteY4" fmla="*/ 1277737 h 1298740"/>
                  <a:gd name="connsiteX5" fmla="*/ 183123 w 1176284"/>
                  <a:gd name="connsiteY5" fmla="*/ 988177 h 1298740"/>
                  <a:gd name="connsiteX6" fmla="*/ 523483 w 1176284"/>
                  <a:gd name="connsiteY6" fmla="*/ 718937 h 1298740"/>
                  <a:gd name="connsiteX7" fmla="*/ 1122923 w 1176284"/>
                  <a:gd name="connsiteY7" fmla="*/ 48377 h 1298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76284" h="1298740">
                    <a:moveTo>
                      <a:pt x="1122923" y="48377"/>
                    </a:moveTo>
                    <a:cubicBezTo>
                      <a:pt x="1218596" y="-51530"/>
                      <a:pt x="1170336" y="18744"/>
                      <a:pt x="1097523" y="119497"/>
                    </a:cubicBezTo>
                    <a:cubicBezTo>
                      <a:pt x="1024710" y="220250"/>
                      <a:pt x="857916" y="471710"/>
                      <a:pt x="686043" y="652897"/>
                    </a:cubicBezTo>
                    <a:cubicBezTo>
                      <a:pt x="514170" y="834084"/>
                      <a:pt x="175503" y="1102477"/>
                      <a:pt x="66283" y="1206617"/>
                    </a:cubicBezTo>
                    <a:cubicBezTo>
                      <a:pt x="-42937" y="1310757"/>
                      <a:pt x="11250" y="1314144"/>
                      <a:pt x="30723" y="1277737"/>
                    </a:cubicBezTo>
                    <a:cubicBezTo>
                      <a:pt x="50196" y="1241330"/>
                      <a:pt x="100996" y="1081310"/>
                      <a:pt x="183123" y="988177"/>
                    </a:cubicBezTo>
                    <a:cubicBezTo>
                      <a:pt x="265250" y="895044"/>
                      <a:pt x="367696" y="872184"/>
                      <a:pt x="523483" y="718937"/>
                    </a:cubicBezTo>
                    <a:cubicBezTo>
                      <a:pt x="679270" y="565690"/>
                      <a:pt x="1027250" y="148284"/>
                      <a:pt x="1122923" y="483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6" name="フリーフォーム: 図形 135">
                <a:extLst>
                  <a:ext uri="{FF2B5EF4-FFF2-40B4-BE49-F238E27FC236}">
                    <a16:creationId xmlns:a16="http://schemas.microsoft.com/office/drawing/2014/main" id="{7D39D08C-A5C9-4D3A-AAAC-E011549A402F}"/>
                  </a:ext>
                </a:extLst>
              </p:cNvPr>
              <p:cNvSpPr/>
              <p:nvPr/>
            </p:nvSpPr>
            <p:spPr>
              <a:xfrm>
                <a:off x="4680461" y="7737716"/>
                <a:ext cx="810374" cy="1131967"/>
              </a:xfrm>
              <a:custGeom>
                <a:avLst/>
                <a:gdLst>
                  <a:gd name="connsiteX0" fmla="*/ 790699 w 810374"/>
                  <a:gd name="connsiteY0" fmla="*/ 872884 h 1131967"/>
                  <a:gd name="connsiteX1" fmla="*/ 729739 w 810374"/>
                  <a:gd name="connsiteY1" fmla="*/ 883044 h 1131967"/>
                  <a:gd name="connsiteX2" fmla="*/ 252219 w 810374"/>
                  <a:gd name="connsiteY2" fmla="*/ 1131964 h 1131967"/>
                  <a:gd name="connsiteX3" fmla="*/ 277619 w 810374"/>
                  <a:gd name="connsiteY3" fmla="*/ 888124 h 1131967"/>
                  <a:gd name="connsiteX4" fmla="*/ 231899 w 810374"/>
                  <a:gd name="connsiteY4" fmla="*/ 547764 h 1131967"/>
                  <a:gd name="connsiteX5" fmla="*/ 120139 w 810374"/>
                  <a:gd name="connsiteY5" fmla="*/ 273444 h 1131967"/>
                  <a:gd name="connsiteX6" fmla="*/ 18539 w 810374"/>
                  <a:gd name="connsiteY6" fmla="*/ 9284 h 1131967"/>
                  <a:gd name="connsiteX7" fmla="*/ 521459 w 810374"/>
                  <a:gd name="connsiteY7" fmla="*/ 623964 h 1131967"/>
                  <a:gd name="connsiteX8" fmla="*/ 790699 w 810374"/>
                  <a:gd name="connsiteY8" fmla="*/ 872884 h 1131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0374" h="1131967">
                    <a:moveTo>
                      <a:pt x="790699" y="872884"/>
                    </a:moveTo>
                    <a:cubicBezTo>
                      <a:pt x="825412" y="916064"/>
                      <a:pt x="819486" y="839864"/>
                      <a:pt x="729739" y="883044"/>
                    </a:cubicBezTo>
                    <a:cubicBezTo>
                      <a:pt x="639992" y="926224"/>
                      <a:pt x="327572" y="1131117"/>
                      <a:pt x="252219" y="1131964"/>
                    </a:cubicBezTo>
                    <a:cubicBezTo>
                      <a:pt x="176866" y="1132811"/>
                      <a:pt x="281006" y="985491"/>
                      <a:pt x="277619" y="888124"/>
                    </a:cubicBezTo>
                    <a:cubicBezTo>
                      <a:pt x="274232" y="790757"/>
                      <a:pt x="258146" y="650211"/>
                      <a:pt x="231899" y="547764"/>
                    </a:cubicBezTo>
                    <a:cubicBezTo>
                      <a:pt x="205652" y="445317"/>
                      <a:pt x="155699" y="363191"/>
                      <a:pt x="120139" y="273444"/>
                    </a:cubicBezTo>
                    <a:cubicBezTo>
                      <a:pt x="84579" y="183697"/>
                      <a:pt x="-48348" y="-49136"/>
                      <a:pt x="18539" y="9284"/>
                    </a:cubicBezTo>
                    <a:cubicBezTo>
                      <a:pt x="85426" y="67704"/>
                      <a:pt x="395306" y="480877"/>
                      <a:pt x="521459" y="623964"/>
                    </a:cubicBezTo>
                    <a:cubicBezTo>
                      <a:pt x="647612" y="767051"/>
                      <a:pt x="755986" y="829704"/>
                      <a:pt x="790699" y="87288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7" name="フリーフォーム: 図形 136">
                <a:extLst>
                  <a:ext uri="{FF2B5EF4-FFF2-40B4-BE49-F238E27FC236}">
                    <a16:creationId xmlns:a16="http://schemas.microsoft.com/office/drawing/2014/main" id="{E320E2EF-546A-459A-8529-BB5437BB3B60}"/>
                  </a:ext>
                </a:extLst>
              </p:cNvPr>
              <p:cNvSpPr/>
              <p:nvPr/>
            </p:nvSpPr>
            <p:spPr>
              <a:xfrm>
                <a:off x="4883252" y="8710788"/>
                <a:ext cx="1493523" cy="255486"/>
              </a:xfrm>
              <a:custGeom>
                <a:avLst/>
                <a:gdLst>
                  <a:gd name="connsiteX0" fmla="*/ 1466748 w 1493523"/>
                  <a:gd name="connsiteY0" fmla="*/ 1412 h 255486"/>
                  <a:gd name="connsiteX1" fmla="*/ 1360068 w 1493523"/>
                  <a:gd name="connsiteY1" fmla="*/ 26812 h 255486"/>
                  <a:gd name="connsiteX2" fmla="*/ 369468 w 1493523"/>
                  <a:gd name="connsiteY2" fmla="*/ 108092 h 255486"/>
                  <a:gd name="connsiteX3" fmla="*/ 3708 w 1493523"/>
                  <a:gd name="connsiteY3" fmla="*/ 255412 h 255486"/>
                  <a:gd name="connsiteX4" fmla="*/ 557428 w 1493523"/>
                  <a:gd name="connsiteY4" fmla="*/ 87772 h 255486"/>
                  <a:gd name="connsiteX5" fmla="*/ 1400708 w 1493523"/>
                  <a:gd name="connsiteY5" fmla="*/ 62372 h 255486"/>
                  <a:gd name="connsiteX6" fmla="*/ 1466748 w 1493523"/>
                  <a:gd name="connsiteY6" fmla="*/ 1412 h 2554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93523" h="255486">
                    <a:moveTo>
                      <a:pt x="1466748" y="1412"/>
                    </a:moveTo>
                    <a:cubicBezTo>
                      <a:pt x="1459975" y="-4515"/>
                      <a:pt x="1542948" y="9032"/>
                      <a:pt x="1360068" y="26812"/>
                    </a:cubicBezTo>
                    <a:cubicBezTo>
                      <a:pt x="1177188" y="44592"/>
                      <a:pt x="595528" y="69992"/>
                      <a:pt x="369468" y="108092"/>
                    </a:cubicBezTo>
                    <a:cubicBezTo>
                      <a:pt x="143408" y="146192"/>
                      <a:pt x="-27619" y="258799"/>
                      <a:pt x="3708" y="255412"/>
                    </a:cubicBezTo>
                    <a:cubicBezTo>
                      <a:pt x="35035" y="252025"/>
                      <a:pt x="324595" y="119945"/>
                      <a:pt x="557428" y="87772"/>
                    </a:cubicBezTo>
                    <a:cubicBezTo>
                      <a:pt x="790261" y="55599"/>
                      <a:pt x="1248308" y="80999"/>
                      <a:pt x="1400708" y="62372"/>
                    </a:cubicBezTo>
                    <a:cubicBezTo>
                      <a:pt x="1553108" y="43745"/>
                      <a:pt x="1473521" y="7339"/>
                      <a:pt x="1466748" y="14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8" name="フリーフォーム: 図形 137">
                <a:extLst>
                  <a:ext uri="{FF2B5EF4-FFF2-40B4-BE49-F238E27FC236}">
                    <a16:creationId xmlns:a16="http://schemas.microsoft.com/office/drawing/2014/main" id="{A14FC16A-522D-47EC-8EED-5E6D34405DF3}"/>
                  </a:ext>
                </a:extLst>
              </p:cNvPr>
              <p:cNvSpPr/>
              <p:nvPr/>
            </p:nvSpPr>
            <p:spPr>
              <a:xfrm>
                <a:off x="4821197" y="8747752"/>
                <a:ext cx="1999149" cy="375947"/>
              </a:xfrm>
              <a:custGeom>
                <a:avLst/>
                <a:gdLst>
                  <a:gd name="connsiteX0" fmla="*/ 1996163 w 1999149"/>
                  <a:gd name="connsiteY0" fmla="*/ 167648 h 375947"/>
                  <a:gd name="connsiteX1" fmla="*/ 1935203 w 1999149"/>
                  <a:gd name="connsiteY1" fmla="*/ 81288 h 375947"/>
                  <a:gd name="connsiteX2" fmla="*/ 1818363 w 1999149"/>
                  <a:gd name="connsiteY2" fmla="*/ 8 h 375947"/>
                  <a:gd name="connsiteX3" fmla="*/ 1630403 w 1999149"/>
                  <a:gd name="connsiteY3" fmla="*/ 76208 h 375947"/>
                  <a:gd name="connsiteX4" fmla="*/ 1229083 w 1999149"/>
                  <a:gd name="connsiteY4" fmla="*/ 86368 h 375947"/>
                  <a:gd name="connsiteX5" fmla="*/ 563603 w 1999149"/>
                  <a:gd name="connsiteY5" fmla="*/ 132088 h 375947"/>
                  <a:gd name="connsiteX6" fmla="*/ 233403 w 1999149"/>
                  <a:gd name="connsiteY6" fmla="*/ 203208 h 375947"/>
                  <a:gd name="connsiteX7" fmla="*/ 25123 w 1999149"/>
                  <a:gd name="connsiteY7" fmla="*/ 355608 h 375947"/>
                  <a:gd name="connsiteX8" fmla="*/ 35283 w 1999149"/>
                  <a:gd name="connsiteY8" fmla="*/ 355608 h 375947"/>
                  <a:gd name="connsiteX9" fmla="*/ 309603 w 1999149"/>
                  <a:gd name="connsiteY9" fmla="*/ 182888 h 375947"/>
                  <a:gd name="connsiteX10" fmla="*/ 1528803 w 1999149"/>
                  <a:gd name="connsiteY10" fmla="*/ 66048 h 375947"/>
                  <a:gd name="connsiteX11" fmla="*/ 1843763 w 1999149"/>
                  <a:gd name="connsiteY11" fmla="*/ 76208 h 375947"/>
                  <a:gd name="connsiteX12" fmla="*/ 1996163 w 1999149"/>
                  <a:gd name="connsiteY12" fmla="*/ 167648 h 375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9149" h="375947">
                    <a:moveTo>
                      <a:pt x="1996163" y="167648"/>
                    </a:moveTo>
                    <a:cubicBezTo>
                      <a:pt x="2011403" y="168495"/>
                      <a:pt x="1964836" y="109228"/>
                      <a:pt x="1935203" y="81288"/>
                    </a:cubicBezTo>
                    <a:cubicBezTo>
                      <a:pt x="1905570" y="53348"/>
                      <a:pt x="1869163" y="855"/>
                      <a:pt x="1818363" y="8"/>
                    </a:cubicBezTo>
                    <a:cubicBezTo>
                      <a:pt x="1767563" y="-839"/>
                      <a:pt x="1728616" y="61815"/>
                      <a:pt x="1630403" y="76208"/>
                    </a:cubicBezTo>
                    <a:cubicBezTo>
                      <a:pt x="1532190" y="90601"/>
                      <a:pt x="1406883" y="77055"/>
                      <a:pt x="1229083" y="86368"/>
                    </a:cubicBezTo>
                    <a:cubicBezTo>
                      <a:pt x="1051283" y="95681"/>
                      <a:pt x="729550" y="112615"/>
                      <a:pt x="563603" y="132088"/>
                    </a:cubicBezTo>
                    <a:cubicBezTo>
                      <a:pt x="397656" y="151561"/>
                      <a:pt x="323150" y="165955"/>
                      <a:pt x="233403" y="203208"/>
                    </a:cubicBezTo>
                    <a:cubicBezTo>
                      <a:pt x="143656" y="240461"/>
                      <a:pt x="58143" y="330208"/>
                      <a:pt x="25123" y="355608"/>
                    </a:cubicBezTo>
                    <a:cubicBezTo>
                      <a:pt x="-7897" y="381008"/>
                      <a:pt x="-12130" y="384395"/>
                      <a:pt x="35283" y="355608"/>
                    </a:cubicBezTo>
                    <a:cubicBezTo>
                      <a:pt x="82696" y="326821"/>
                      <a:pt x="60683" y="231148"/>
                      <a:pt x="309603" y="182888"/>
                    </a:cubicBezTo>
                    <a:cubicBezTo>
                      <a:pt x="558523" y="134628"/>
                      <a:pt x="1273110" y="83828"/>
                      <a:pt x="1528803" y="66048"/>
                    </a:cubicBezTo>
                    <a:cubicBezTo>
                      <a:pt x="1784496" y="48268"/>
                      <a:pt x="1769256" y="62661"/>
                      <a:pt x="1843763" y="76208"/>
                    </a:cubicBezTo>
                    <a:cubicBezTo>
                      <a:pt x="1918270" y="89755"/>
                      <a:pt x="1980923" y="166801"/>
                      <a:pt x="1996163" y="1676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9" name="フリーフォーム: 図形 138">
                <a:extLst>
                  <a:ext uri="{FF2B5EF4-FFF2-40B4-BE49-F238E27FC236}">
                    <a16:creationId xmlns:a16="http://schemas.microsoft.com/office/drawing/2014/main" id="{0DCA0537-333E-4ECB-B25C-4594F0647698}"/>
                  </a:ext>
                </a:extLst>
              </p:cNvPr>
              <p:cNvSpPr/>
              <p:nvPr/>
            </p:nvSpPr>
            <p:spPr>
              <a:xfrm>
                <a:off x="8425119" y="7314280"/>
                <a:ext cx="677979" cy="3701330"/>
              </a:xfrm>
              <a:custGeom>
                <a:avLst/>
                <a:gdLst>
                  <a:gd name="connsiteX0" fmla="*/ 24614 w 677979"/>
                  <a:gd name="connsiteY0" fmla="*/ 51720 h 3701330"/>
                  <a:gd name="connsiteX1" fmla="*/ 75414 w 677979"/>
                  <a:gd name="connsiteY1" fmla="*/ 85587 h 3701330"/>
                  <a:gd name="connsiteX2" fmla="*/ 304014 w 677979"/>
                  <a:gd name="connsiteY2" fmla="*/ 525853 h 3701330"/>
                  <a:gd name="connsiteX3" fmla="*/ 431014 w 677979"/>
                  <a:gd name="connsiteY3" fmla="*/ 974587 h 3701330"/>
                  <a:gd name="connsiteX4" fmla="*/ 608814 w 677979"/>
                  <a:gd name="connsiteY4" fmla="*/ 1804320 h 3701330"/>
                  <a:gd name="connsiteX5" fmla="*/ 642681 w 677979"/>
                  <a:gd name="connsiteY5" fmla="*/ 2854187 h 3701330"/>
                  <a:gd name="connsiteX6" fmla="*/ 549548 w 677979"/>
                  <a:gd name="connsiteY6" fmla="*/ 3277520 h 3701330"/>
                  <a:gd name="connsiteX7" fmla="*/ 397148 w 677979"/>
                  <a:gd name="connsiteY7" fmla="*/ 3700853 h 3701330"/>
                  <a:gd name="connsiteX8" fmla="*/ 625748 w 677979"/>
                  <a:gd name="connsiteY8" fmla="*/ 3353720 h 3701330"/>
                  <a:gd name="connsiteX9" fmla="*/ 676548 w 677979"/>
                  <a:gd name="connsiteY9" fmla="*/ 3006587 h 3701330"/>
                  <a:gd name="connsiteX10" fmla="*/ 591881 w 677979"/>
                  <a:gd name="connsiteY10" fmla="*/ 1533387 h 3701330"/>
                  <a:gd name="connsiteX11" fmla="*/ 439481 w 677979"/>
                  <a:gd name="connsiteY11" fmla="*/ 652853 h 3701330"/>
                  <a:gd name="connsiteX12" fmla="*/ 24614 w 677979"/>
                  <a:gd name="connsiteY12" fmla="*/ 51720 h 3701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7979" h="3701330">
                    <a:moveTo>
                      <a:pt x="24614" y="51720"/>
                    </a:moveTo>
                    <a:cubicBezTo>
                      <a:pt x="-36064" y="-42824"/>
                      <a:pt x="28847" y="6565"/>
                      <a:pt x="75414" y="85587"/>
                    </a:cubicBezTo>
                    <a:cubicBezTo>
                      <a:pt x="121981" y="164609"/>
                      <a:pt x="244747" y="377686"/>
                      <a:pt x="304014" y="525853"/>
                    </a:cubicBezTo>
                    <a:cubicBezTo>
                      <a:pt x="363281" y="674020"/>
                      <a:pt x="380214" y="761509"/>
                      <a:pt x="431014" y="974587"/>
                    </a:cubicBezTo>
                    <a:cubicBezTo>
                      <a:pt x="481814" y="1187665"/>
                      <a:pt x="573536" y="1491053"/>
                      <a:pt x="608814" y="1804320"/>
                    </a:cubicBezTo>
                    <a:cubicBezTo>
                      <a:pt x="644092" y="2117587"/>
                      <a:pt x="652559" y="2608654"/>
                      <a:pt x="642681" y="2854187"/>
                    </a:cubicBezTo>
                    <a:cubicBezTo>
                      <a:pt x="632803" y="3099720"/>
                      <a:pt x="590470" y="3136409"/>
                      <a:pt x="549548" y="3277520"/>
                    </a:cubicBezTo>
                    <a:cubicBezTo>
                      <a:pt x="508626" y="3418631"/>
                      <a:pt x="384448" y="3688153"/>
                      <a:pt x="397148" y="3700853"/>
                    </a:cubicBezTo>
                    <a:cubicBezTo>
                      <a:pt x="409848" y="3713553"/>
                      <a:pt x="579181" y="3469431"/>
                      <a:pt x="625748" y="3353720"/>
                    </a:cubicBezTo>
                    <a:cubicBezTo>
                      <a:pt x="672315" y="3238009"/>
                      <a:pt x="682192" y="3309976"/>
                      <a:pt x="676548" y="3006587"/>
                    </a:cubicBezTo>
                    <a:cubicBezTo>
                      <a:pt x="670904" y="2703198"/>
                      <a:pt x="631392" y="1925676"/>
                      <a:pt x="591881" y="1533387"/>
                    </a:cubicBezTo>
                    <a:cubicBezTo>
                      <a:pt x="552370" y="1141098"/>
                      <a:pt x="536848" y="906853"/>
                      <a:pt x="439481" y="652853"/>
                    </a:cubicBezTo>
                    <a:cubicBezTo>
                      <a:pt x="342114" y="398853"/>
                      <a:pt x="85292" y="146264"/>
                      <a:pt x="24614" y="517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フリーフォーム: 図形 139">
                <a:extLst>
                  <a:ext uri="{FF2B5EF4-FFF2-40B4-BE49-F238E27FC236}">
                    <a16:creationId xmlns:a16="http://schemas.microsoft.com/office/drawing/2014/main" id="{5A9424F9-CA9A-42D9-906A-E96B2666D7D7}"/>
                  </a:ext>
                </a:extLst>
              </p:cNvPr>
              <p:cNvSpPr/>
              <p:nvPr/>
            </p:nvSpPr>
            <p:spPr>
              <a:xfrm>
                <a:off x="3041514" y="5892757"/>
                <a:ext cx="1545562" cy="1662204"/>
              </a:xfrm>
              <a:custGeom>
                <a:avLst/>
                <a:gdLst>
                  <a:gd name="connsiteX0" fmla="*/ 36966 w 1545562"/>
                  <a:gd name="connsiteY0" fmla="*/ 43 h 1662204"/>
                  <a:gd name="connsiteX1" fmla="*/ 113166 w 1545562"/>
                  <a:gd name="connsiteY1" fmla="*/ 137203 h 1662204"/>
                  <a:gd name="connsiteX2" fmla="*/ 448446 w 1545562"/>
                  <a:gd name="connsiteY2" fmla="*/ 177843 h 1662204"/>
                  <a:gd name="connsiteX3" fmla="*/ 890406 w 1545562"/>
                  <a:gd name="connsiteY3" fmla="*/ 350563 h 1662204"/>
                  <a:gd name="connsiteX4" fmla="*/ 1185046 w 1545562"/>
                  <a:gd name="connsiteY4" fmla="*/ 548683 h 1662204"/>
                  <a:gd name="connsiteX5" fmla="*/ 1312046 w 1545562"/>
                  <a:gd name="connsiteY5" fmla="*/ 883963 h 1662204"/>
                  <a:gd name="connsiteX6" fmla="*/ 1459366 w 1545562"/>
                  <a:gd name="connsiteY6" fmla="*/ 1366563 h 1662204"/>
                  <a:gd name="connsiteX7" fmla="*/ 1510166 w 1545562"/>
                  <a:gd name="connsiteY7" fmla="*/ 1661203 h 1662204"/>
                  <a:gd name="connsiteX8" fmla="*/ 1500006 w 1545562"/>
                  <a:gd name="connsiteY8" fmla="*/ 1270043 h 1662204"/>
                  <a:gd name="connsiteX9" fmla="*/ 956446 w 1545562"/>
                  <a:gd name="connsiteY9" fmla="*/ 518203 h 1662204"/>
                  <a:gd name="connsiteX10" fmla="*/ 616086 w 1545562"/>
                  <a:gd name="connsiteY10" fmla="*/ 320083 h 1662204"/>
                  <a:gd name="connsiteX11" fmla="*/ 52206 w 1545562"/>
                  <a:gd name="connsiteY11" fmla="*/ 152443 h 1662204"/>
                  <a:gd name="connsiteX12" fmla="*/ 36966 w 1545562"/>
                  <a:gd name="connsiteY12" fmla="*/ 43 h 16622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545562" h="1662204">
                    <a:moveTo>
                      <a:pt x="36966" y="43"/>
                    </a:moveTo>
                    <a:cubicBezTo>
                      <a:pt x="47126" y="-2497"/>
                      <a:pt x="44586" y="107570"/>
                      <a:pt x="113166" y="137203"/>
                    </a:cubicBezTo>
                    <a:cubicBezTo>
                      <a:pt x="181746" y="166836"/>
                      <a:pt x="318906" y="142283"/>
                      <a:pt x="448446" y="177843"/>
                    </a:cubicBezTo>
                    <a:cubicBezTo>
                      <a:pt x="577986" y="213403"/>
                      <a:pt x="767639" y="288756"/>
                      <a:pt x="890406" y="350563"/>
                    </a:cubicBezTo>
                    <a:cubicBezTo>
                      <a:pt x="1013173" y="412370"/>
                      <a:pt x="1114773" y="459783"/>
                      <a:pt x="1185046" y="548683"/>
                    </a:cubicBezTo>
                    <a:cubicBezTo>
                      <a:pt x="1255319" y="637583"/>
                      <a:pt x="1266326" y="747650"/>
                      <a:pt x="1312046" y="883963"/>
                    </a:cubicBezTo>
                    <a:cubicBezTo>
                      <a:pt x="1357766" y="1020276"/>
                      <a:pt x="1426346" y="1237023"/>
                      <a:pt x="1459366" y="1366563"/>
                    </a:cubicBezTo>
                    <a:cubicBezTo>
                      <a:pt x="1492386" y="1496103"/>
                      <a:pt x="1503393" y="1677290"/>
                      <a:pt x="1510166" y="1661203"/>
                    </a:cubicBezTo>
                    <a:cubicBezTo>
                      <a:pt x="1516939" y="1645116"/>
                      <a:pt x="1592293" y="1460543"/>
                      <a:pt x="1500006" y="1270043"/>
                    </a:cubicBezTo>
                    <a:cubicBezTo>
                      <a:pt x="1407719" y="1079543"/>
                      <a:pt x="1103766" y="676530"/>
                      <a:pt x="956446" y="518203"/>
                    </a:cubicBezTo>
                    <a:cubicBezTo>
                      <a:pt x="809126" y="359876"/>
                      <a:pt x="766793" y="381043"/>
                      <a:pt x="616086" y="320083"/>
                    </a:cubicBezTo>
                    <a:cubicBezTo>
                      <a:pt x="465379" y="259123"/>
                      <a:pt x="153806" y="204090"/>
                      <a:pt x="52206" y="152443"/>
                    </a:cubicBezTo>
                    <a:cubicBezTo>
                      <a:pt x="-49394" y="100796"/>
                      <a:pt x="26806" y="2583"/>
                      <a:pt x="36966" y="4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1" name="フリーフォーム: 図形 140">
                <a:extLst>
                  <a:ext uri="{FF2B5EF4-FFF2-40B4-BE49-F238E27FC236}">
                    <a16:creationId xmlns:a16="http://schemas.microsoft.com/office/drawing/2014/main" id="{69D62C88-2EBE-4966-9009-4EAF51E862E9}"/>
                  </a:ext>
                </a:extLst>
              </p:cNvPr>
              <p:cNvSpPr/>
              <p:nvPr/>
            </p:nvSpPr>
            <p:spPr>
              <a:xfrm>
                <a:off x="2119863" y="5831099"/>
                <a:ext cx="898265" cy="303203"/>
              </a:xfrm>
              <a:custGeom>
                <a:avLst/>
                <a:gdLst>
                  <a:gd name="connsiteX0" fmla="*/ 897657 w 898265"/>
                  <a:gd name="connsiteY0" fmla="*/ 741 h 303203"/>
                  <a:gd name="connsiteX1" fmla="*/ 831617 w 898265"/>
                  <a:gd name="connsiteY1" fmla="*/ 203941 h 303203"/>
                  <a:gd name="connsiteX2" fmla="*/ 587777 w 898265"/>
                  <a:gd name="connsiteY2" fmla="*/ 244581 h 303203"/>
                  <a:gd name="connsiteX3" fmla="*/ 59457 w 898265"/>
                  <a:gd name="connsiteY3" fmla="*/ 137901 h 303203"/>
                  <a:gd name="connsiteX4" fmla="*/ 39137 w 898265"/>
                  <a:gd name="connsiteY4" fmla="*/ 112501 h 303203"/>
                  <a:gd name="connsiteX5" fmla="*/ 298217 w 898265"/>
                  <a:gd name="connsiteY5" fmla="*/ 249661 h 303203"/>
                  <a:gd name="connsiteX6" fmla="*/ 821457 w 898265"/>
                  <a:gd name="connsiteY6" fmla="*/ 285221 h 303203"/>
                  <a:gd name="connsiteX7" fmla="*/ 897657 w 898265"/>
                  <a:gd name="connsiteY7" fmla="*/ 741 h 3032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98265" h="303203">
                    <a:moveTo>
                      <a:pt x="897657" y="741"/>
                    </a:moveTo>
                    <a:cubicBezTo>
                      <a:pt x="899350" y="-12806"/>
                      <a:pt x="883264" y="163301"/>
                      <a:pt x="831617" y="203941"/>
                    </a:cubicBezTo>
                    <a:cubicBezTo>
                      <a:pt x="779970" y="244581"/>
                      <a:pt x="716470" y="255588"/>
                      <a:pt x="587777" y="244581"/>
                    </a:cubicBezTo>
                    <a:cubicBezTo>
                      <a:pt x="459084" y="233574"/>
                      <a:pt x="150897" y="159914"/>
                      <a:pt x="59457" y="137901"/>
                    </a:cubicBezTo>
                    <a:cubicBezTo>
                      <a:pt x="-31983" y="115888"/>
                      <a:pt x="-656" y="93874"/>
                      <a:pt x="39137" y="112501"/>
                    </a:cubicBezTo>
                    <a:cubicBezTo>
                      <a:pt x="78930" y="131128"/>
                      <a:pt x="167830" y="220874"/>
                      <a:pt x="298217" y="249661"/>
                    </a:cubicBezTo>
                    <a:cubicBezTo>
                      <a:pt x="428604" y="278448"/>
                      <a:pt x="727477" y="330941"/>
                      <a:pt x="821457" y="285221"/>
                    </a:cubicBezTo>
                    <a:cubicBezTo>
                      <a:pt x="915437" y="239501"/>
                      <a:pt x="895964" y="14288"/>
                      <a:pt x="897657" y="74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2" name="フリーフォーム: 図形 141">
                <a:extLst>
                  <a:ext uri="{FF2B5EF4-FFF2-40B4-BE49-F238E27FC236}">
                    <a16:creationId xmlns:a16="http://schemas.microsoft.com/office/drawing/2014/main" id="{D7D21672-CB3A-4791-B089-188816ACBF67}"/>
                  </a:ext>
                </a:extLst>
              </p:cNvPr>
              <p:cNvSpPr/>
              <p:nvPr/>
            </p:nvSpPr>
            <p:spPr>
              <a:xfrm>
                <a:off x="2600960" y="6248400"/>
                <a:ext cx="1275142" cy="1076043"/>
              </a:xfrm>
              <a:custGeom>
                <a:avLst/>
                <a:gdLst>
                  <a:gd name="connsiteX0" fmla="*/ 0 w 1275142"/>
                  <a:gd name="connsiteY0" fmla="*/ 0 h 1076043"/>
                  <a:gd name="connsiteX1" fmla="*/ 919480 w 1275142"/>
                  <a:gd name="connsiteY1" fmla="*/ 477520 h 1076043"/>
                  <a:gd name="connsiteX2" fmla="*/ 1087120 w 1275142"/>
                  <a:gd name="connsiteY2" fmla="*/ 635000 h 1076043"/>
                  <a:gd name="connsiteX3" fmla="*/ 1178560 w 1275142"/>
                  <a:gd name="connsiteY3" fmla="*/ 868680 h 1076043"/>
                  <a:gd name="connsiteX4" fmla="*/ 1275080 w 1275142"/>
                  <a:gd name="connsiteY4" fmla="*/ 1071880 h 1076043"/>
                  <a:gd name="connsiteX5" fmla="*/ 1173480 w 1275142"/>
                  <a:gd name="connsiteY5" fmla="*/ 675640 h 1076043"/>
                  <a:gd name="connsiteX6" fmla="*/ 594360 w 1275142"/>
                  <a:gd name="connsiteY6" fmla="*/ 350520 h 1076043"/>
                  <a:gd name="connsiteX7" fmla="*/ 0 w 1275142"/>
                  <a:gd name="connsiteY7" fmla="*/ 0 h 107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75142" h="1076043">
                    <a:moveTo>
                      <a:pt x="0" y="0"/>
                    </a:moveTo>
                    <a:cubicBezTo>
                      <a:pt x="369146" y="185843"/>
                      <a:pt x="738293" y="371687"/>
                      <a:pt x="919480" y="477520"/>
                    </a:cubicBezTo>
                    <a:cubicBezTo>
                      <a:pt x="1100667" y="583353"/>
                      <a:pt x="1043940" y="569807"/>
                      <a:pt x="1087120" y="635000"/>
                    </a:cubicBezTo>
                    <a:cubicBezTo>
                      <a:pt x="1130300" y="700193"/>
                      <a:pt x="1147233" y="795867"/>
                      <a:pt x="1178560" y="868680"/>
                    </a:cubicBezTo>
                    <a:cubicBezTo>
                      <a:pt x="1209887" y="941493"/>
                      <a:pt x="1275927" y="1104053"/>
                      <a:pt x="1275080" y="1071880"/>
                    </a:cubicBezTo>
                    <a:cubicBezTo>
                      <a:pt x="1274233" y="1039707"/>
                      <a:pt x="1286933" y="795867"/>
                      <a:pt x="1173480" y="675640"/>
                    </a:cubicBezTo>
                    <a:cubicBezTo>
                      <a:pt x="1060027" y="555413"/>
                      <a:pt x="594360" y="350520"/>
                      <a:pt x="594360" y="35052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フリーフォーム: 図形 142">
                <a:extLst>
                  <a:ext uri="{FF2B5EF4-FFF2-40B4-BE49-F238E27FC236}">
                    <a16:creationId xmlns:a16="http://schemas.microsoft.com/office/drawing/2014/main" id="{BD193453-CDE6-4590-8A52-8320FDBF97E9}"/>
                  </a:ext>
                </a:extLst>
              </p:cNvPr>
              <p:cNvSpPr/>
              <p:nvPr/>
            </p:nvSpPr>
            <p:spPr>
              <a:xfrm>
                <a:off x="2646680" y="6248400"/>
                <a:ext cx="2139427" cy="3010223"/>
              </a:xfrm>
              <a:custGeom>
                <a:avLst/>
                <a:gdLst>
                  <a:gd name="connsiteX0" fmla="*/ 0 w 2139427"/>
                  <a:gd name="connsiteY0" fmla="*/ 0 h 3010223"/>
                  <a:gd name="connsiteX1" fmla="*/ 132080 w 2139427"/>
                  <a:gd name="connsiteY1" fmla="*/ 76200 h 3010223"/>
                  <a:gd name="connsiteX2" fmla="*/ 1508760 w 2139427"/>
                  <a:gd name="connsiteY2" fmla="*/ 868680 h 3010223"/>
                  <a:gd name="connsiteX3" fmla="*/ 1772920 w 2139427"/>
                  <a:gd name="connsiteY3" fmla="*/ 1351280 h 3010223"/>
                  <a:gd name="connsiteX4" fmla="*/ 2062480 w 2139427"/>
                  <a:gd name="connsiteY4" fmla="*/ 1950720 h 3010223"/>
                  <a:gd name="connsiteX5" fmla="*/ 2138680 w 2139427"/>
                  <a:gd name="connsiteY5" fmla="*/ 2550160 h 3010223"/>
                  <a:gd name="connsiteX6" fmla="*/ 2032000 w 2139427"/>
                  <a:gd name="connsiteY6" fmla="*/ 2773680 h 3010223"/>
                  <a:gd name="connsiteX7" fmla="*/ 1772920 w 2139427"/>
                  <a:gd name="connsiteY7" fmla="*/ 2895600 h 3010223"/>
                  <a:gd name="connsiteX8" fmla="*/ 1295400 w 2139427"/>
                  <a:gd name="connsiteY8" fmla="*/ 3007360 h 3010223"/>
                  <a:gd name="connsiteX9" fmla="*/ 2001520 w 2139427"/>
                  <a:gd name="connsiteY9" fmla="*/ 2773680 h 3010223"/>
                  <a:gd name="connsiteX10" fmla="*/ 2123440 w 2139427"/>
                  <a:gd name="connsiteY10" fmla="*/ 2331720 h 3010223"/>
                  <a:gd name="connsiteX11" fmla="*/ 1823720 w 2139427"/>
                  <a:gd name="connsiteY11" fmla="*/ 1391920 h 3010223"/>
                  <a:gd name="connsiteX12" fmla="*/ 1579880 w 2139427"/>
                  <a:gd name="connsiteY12" fmla="*/ 985520 h 3010223"/>
                  <a:gd name="connsiteX13" fmla="*/ 1000760 w 2139427"/>
                  <a:gd name="connsiteY13" fmla="*/ 574040 h 3010223"/>
                  <a:gd name="connsiteX14" fmla="*/ 0 w 2139427"/>
                  <a:gd name="connsiteY14" fmla="*/ 0 h 3010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39427" h="3010223">
                    <a:moveTo>
                      <a:pt x="0" y="0"/>
                    </a:moveTo>
                    <a:lnTo>
                      <a:pt x="132080" y="76200"/>
                    </a:lnTo>
                    <a:cubicBezTo>
                      <a:pt x="383540" y="220980"/>
                      <a:pt x="1235287" y="656167"/>
                      <a:pt x="1508760" y="868680"/>
                    </a:cubicBezTo>
                    <a:cubicBezTo>
                      <a:pt x="1782233" y="1081193"/>
                      <a:pt x="1680633" y="1170940"/>
                      <a:pt x="1772920" y="1351280"/>
                    </a:cubicBezTo>
                    <a:cubicBezTo>
                      <a:pt x="1865207" y="1531620"/>
                      <a:pt x="2001520" y="1750907"/>
                      <a:pt x="2062480" y="1950720"/>
                    </a:cubicBezTo>
                    <a:cubicBezTo>
                      <a:pt x="2123440" y="2150533"/>
                      <a:pt x="2143760" y="2413000"/>
                      <a:pt x="2138680" y="2550160"/>
                    </a:cubicBezTo>
                    <a:cubicBezTo>
                      <a:pt x="2133600" y="2687320"/>
                      <a:pt x="2092960" y="2716107"/>
                      <a:pt x="2032000" y="2773680"/>
                    </a:cubicBezTo>
                    <a:cubicBezTo>
                      <a:pt x="1971040" y="2831253"/>
                      <a:pt x="1895687" y="2856653"/>
                      <a:pt x="1772920" y="2895600"/>
                    </a:cubicBezTo>
                    <a:cubicBezTo>
                      <a:pt x="1650153" y="2934547"/>
                      <a:pt x="1257300" y="3027680"/>
                      <a:pt x="1295400" y="3007360"/>
                    </a:cubicBezTo>
                    <a:cubicBezTo>
                      <a:pt x="1333500" y="2987040"/>
                      <a:pt x="1863513" y="2886287"/>
                      <a:pt x="2001520" y="2773680"/>
                    </a:cubicBezTo>
                    <a:cubicBezTo>
                      <a:pt x="2139527" y="2661073"/>
                      <a:pt x="2153073" y="2562013"/>
                      <a:pt x="2123440" y="2331720"/>
                    </a:cubicBezTo>
                    <a:cubicBezTo>
                      <a:pt x="2093807" y="2101427"/>
                      <a:pt x="1914313" y="1616287"/>
                      <a:pt x="1823720" y="1391920"/>
                    </a:cubicBezTo>
                    <a:cubicBezTo>
                      <a:pt x="1733127" y="1167553"/>
                      <a:pt x="1717040" y="1121833"/>
                      <a:pt x="1579880" y="985520"/>
                    </a:cubicBezTo>
                    <a:cubicBezTo>
                      <a:pt x="1442720" y="849207"/>
                      <a:pt x="1265767" y="738293"/>
                      <a:pt x="1000760" y="574040"/>
                    </a:cubicBezTo>
                    <a:cubicBezTo>
                      <a:pt x="735753" y="409787"/>
                      <a:pt x="144780" y="82973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4" name="フリーフォーム: 図形 143">
                <a:extLst>
                  <a:ext uri="{FF2B5EF4-FFF2-40B4-BE49-F238E27FC236}">
                    <a16:creationId xmlns:a16="http://schemas.microsoft.com/office/drawing/2014/main" id="{5D29B2C8-2CFA-49A2-9C93-48BC9DF296E2}"/>
                  </a:ext>
                </a:extLst>
              </p:cNvPr>
              <p:cNvSpPr/>
              <p:nvPr/>
            </p:nvSpPr>
            <p:spPr>
              <a:xfrm>
                <a:off x="3765919" y="7513170"/>
                <a:ext cx="1155069" cy="1814295"/>
              </a:xfrm>
              <a:custGeom>
                <a:avLst/>
                <a:gdLst>
                  <a:gd name="connsiteX0" fmla="*/ 790841 w 1155069"/>
                  <a:gd name="connsiteY0" fmla="*/ 150 h 1814295"/>
                  <a:gd name="connsiteX1" fmla="*/ 1105801 w 1155069"/>
                  <a:gd name="connsiteY1" fmla="*/ 721510 h 1814295"/>
                  <a:gd name="connsiteX2" fmla="*/ 1131201 w 1155069"/>
                  <a:gd name="connsiteY2" fmla="*/ 1341270 h 1814295"/>
                  <a:gd name="connsiteX3" fmla="*/ 1136281 w 1155069"/>
                  <a:gd name="connsiteY3" fmla="*/ 1458110 h 1814295"/>
                  <a:gd name="connsiteX4" fmla="*/ 953401 w 1155069"/>
                  <a:gd name="connsiteY4" fmla="*/ 1686710 h 1814295"/>
                  <a:gd name="connsiteX5" fmla="*/ 557161 w 1155069"/>
                  <a:gd name="connsiteY5" fmla="*/ 1778150 h 1814295"/>
                  <a:gd name="connsiteX6" fmla="*/ 145681 w 1155069"/>
                  <a:gd name="connsiteY6" fmla="*/ 1798470 h 1814295"/>
                  <a:gd name="connsiteX7" fmla="*/ 44081 w 1155069"/>
                  <a:gd name="connsiteY7" fmla="*/ 1778150 h 1814295"/>
                  <a:gd name="connsiteX8" fmla="*/ 821321 w 1155069"/>
                  <a:gd name="connsiteY8" fmla="*/ 1793390 h 1814295"/>
                  <a:gd name="connsiteX9" fmla="*/ 1115961 w 1155069"/>
                  <a:gd name="connsiteY9" fmla="*/ 1447950 h 1814295"/>
                  <a:gd name="connsiteX10" fmla="*/ 1121041 w 1155069"/>
                  <a:gd name="connsiteY10" fmla="*/ 782470 h 1814295"/>
                  <a:gd name="connsiteX11" fmla="*/ 790841 w 1155069"/>
                  <a:gd name="connsiteY11" fmla="*/ 150 h 18142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5069" h="1814295">
                    <a:moveTo>
                      <a:pt x="790841" y="150"/>
                    </a:moveTo>
                    <a:cubicBezTo>
                      <a:pt x="788301" y="-10010"/>
                      <a:pt x="1049074" y="497990"/>
                      <a:pt x="1105801" y="721510"/>
                    </a:cubicBezTo>
                    <a:cubicBezTo>
                      <a:pt x="1162528" y="945030"/>
                      <a:pt x="1126121" y="1218503"/>
                      <a:pt x="1131201" y="1341270"/>
                    </a:cubicBezTo>
                    <a:cubicBezTo>
                      <a:pt x="1136281" y="1464037"/>
                      <a:pt x="1165914" y="1400537"/>
                      <a:pt x="1136281" y="1458110"/>
                    </a:cubicBezTo>
                    <a:cubicBezTo>
                      <a:pt x="1106648" y="1515683"/>
                      <a:pt x="1049921" y="1633370"/>
                      <a:pt x="953401" y="1686710"/>
                    </a:cubicBezTo>
                    <a:cubicBezTo>
                      <a:pt x="856881" y="1740050"/>
                      <a:pt x="691781" y="1759523"/>
                      <a:pt x="557161" y="1778150"/>
                    </a:cubicBezTo>
                    <a:cubicBezTo>
                      <a:pt x="422541" y="1796777"/>
                      <a:pt x="231194" y="1798470"/>
                      <a:pt x="145681" y="1798470"/>
                    </a:cubicBezTo>
                    <a:cubicBezTo>
                      <a:pt x="60168" y="1798470"/>
                      <a:pt x="-68526" y="1778997"/>
                      <a:pt x="44081" y="1778150"/>
                    </a:cubicBezTo>
                    <a:cubicBezTo>
                      <a:pt x="156688" y="1777303"/>
                      <a:pt x="642674" y="1848423"/>
                      <a:pt x="821321" y="1793390"/>
                    </a:cubicBezTo>
                    <a:cubicBezTo>
                      <a:pt x="999968" y="1738357"/>
                      <a:pt x="1066008" y="1616437"/>
                      <a:pt x="1115961" y="1447950"/>
                    </a:cubicBezTo>
                    <a:cubicBezTo>
                      <a:pt x="1165914" y="1279463"/>
                      <a:pt x="1168454" y="1021230"/>
                      <a:pt x="1121041" y="782470"/>
                    </a:cubicBezTo>
                    <a:cubicBezTo>
                      <a:pt x="1073628" y="543710"/>
                      <a:pt x="793381" y="10310"/>
                      <a:pt x="790841" y="15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フリーフォーム: 図形 144">
                <a:extLst>
                  <a:ext uri="{FF2B5EF4-FFF2-40B4-BE49-F238E27FC236}">
                    <a16:creationId xmlns:a16="http://schemas.microsoft.com/office/drawing/2014/main" id="{BD07AEF1-FB87-4A44-B617-D5769E90EFBF}"/>
                  </a:ext>
                </a:extLst>
              </p:cNvPr>
              <p:cNvSpPr/>
              <p:nvPr/>
            </p:nvSpPr>
            <p:spPr>
              <a:xfrm>
                <a:off x="3955693" y="7091680"/>
                <a:ext cx="568694" cy="1863272"/>
              </a:xfrm>
              <a:custGeom>
                <a:avLst/>
                <a:gdLst>
                  <a:gd name="connsiteX0" fmla="*/ 108307 w 568694"/>
                  <a:gd name="connsiteY0" fmla="*/ 71120 h 1863272"/>
                  <a:gd name="connsiteX1" fmla="*/ 171807 w 568694"/>
                  <a:gd name="connsiteY1" fmla="*/ 121920 h 1863272"/>
                  <a:gd name="connsiteX2" fmla="*/ 533757 w 568694"/>
                  <a:gd name="connsiteY2" fmla="*/ 801370 h 1863272"/>
                  <a:gd name="connsiteX3" fmla="*/ 540107 w 568694"/>
                  <a:gd name="connsiteY3" fmla="*/ 1391920 h 1863272"/>
                  <a:gd name="connsiteX4" fmla="*/ 406757 w 568694"/>
                  <a:gd name="connsiteY4" fmla="*/ 1696720 h 1863272"/>
                  <a:gd name="connsiteX5" fmla="*/ 357 w 568694"/>
                  <a:gd name="connsiteY5" fmla="*/ 1861820 h 1863272"/>
                  <a:gd name="connsiteX6" fmla="*/ 482957 w 568694"/>
                  <a:gd name="connsiteY6" fmla="*/ 1607820 h 1863272"/>
                  <a:gd name="connsiteX7" fmla="*/ 514707 w 568694"/>
                  <a:gd name="connsiteY7" fmla="*/ 1283970 h 1863272"/>
                  <a:gd name="connsiteX8" fmla="*/ 508357 w 568694"/>
                  <a:gd name="connsiteY8" fmla="*/ 871220 h 1863272"/>
                  <a:gd name="connsiteX9" fmla="*/ 108307 w 568694"/>
                  <a:gd name="connsiteY9" fmla="*/ 71120 h 1863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68694" h="1863272">
                    <a:moveTo>
                      <a:pt x="108307" y="71120"/>
                    </a:moveTo>
                    <a:cubicBezTo>
                      <a:pt x="52215" y="-53763"/>
                      <a:pt x="100899" y="212"/>
                      <a:pt x="171807" y="121920"/>
                    </a:cubicBezTo>
                    <a:cubicBezTo>
                      <a:pt x="242715" y="243628"/>
                      <a:pt x="472374" y="589703"/>
                      <a:pt x="533757" y="801370"/>
                    </a:cubicBezTo>
                    <a:cubicBezTo>
                      <a:pt x="595140" y="1013037"/>
                      <a:pt x="561274" y="1242695"/>
                      <a:pt x="540107" y="1391920"/>
                    </a:cubicBezTo>
                    <a:cubicBezTo>
                      <a:pt x="518940" y="1541145"/>
                      <a:pt x="496715" y="1618403"/>
                      <a:pt x="406757" y="1696720"/>
                    </a:cubicBezTo>
                    <a:cubicBezTo>
                      <a:pt x="316799" y="1775037"/>
                      <a:pt x="-12343" y="1876637"/>
                      <a:pt x="357" y="1861820"/>
                    </a:cubicBezTo>
                    <a:cubicBezTo>
                      <a:pt x="13057" y="1847003"/>
                      <a:pt x="397232" y="1704128"/>
                      <a:pt x="482957" y="1607820"/>
                    </a:cubicBezTo>
                    <a:cubicBezTo>
                      <a:pt x="568682" y="1511512"/>
                      <a:pt x="510474" y="1406737"/>
                      <a:pt x="514707" y="1283970"/>
                    </a:cubicBezTo>
                    <a:cubicBezTo>
                      <a:pt x="518940" y="1161203"/>
                      <a:pt x="571857" y="1076537"/>
                      <a:pt x="508357" y="871220"/>
                    </a:cubicBezTo>
                    <a:cubicBezTo>
                      <a:pt x="444857" y="665903"/>
                      <a:pt x="164399" y="196003"/>
                      <a:pt x="108307" y="711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7" name="フリーフォーム: 図形 146">
                <a:extLst>
                  <a:ext uri="{FF2B5EF4-FFF2-40B4-BE49-F238E27FC236}">
                    <a16:creationId xmlns:a16="http://schemas.microsoft.com/office/drawing/2014/main" id="{1A52B021-3F94-4835-B4FC-05B5A1BC3876}"/>
                  </a:ext>
                </a:extLst>
              </p:cNvPr>
              <p:cNvSpPr/>
              <p:nvPr/>
            </p:nvSpPr>
            <p:spPr>
              <a:xfrm>
                <a:off x="1079114" y="7152501"/>
                <a:ext cx="3303292" cy="2819188"/>
              </a:xfrm>
              <a:custGeom>
                <a:avLst/>
                <a:gdLst>
                  <a:gd name="connsiteX0" fmla="*/ 2997586 w 3303292"/>
                  <a:gd name="connsiteY0" fmla="*/ 16649 h 2819188"/>
                  <a:gd name="connsiteX1" fmla="*/ 3016636 w 3303292"/>
                  <a:gd name="connsiteY1" fmla="*/ 111899 h 2819188"/>
                  <a:gd name="connsiteX2" fmla="*/ 3270636 w 3303292"/>
                  <a:gd name="connsiteY2" fmla="*/ 442099 h 2819188"/>
                  <a:gd name="connsiteX3" fmla="*/ 2927736 w 3303292"/>
                  <a:gd name="connsiteY3" fmla="*/ 1426349 h 2819188"/>
                  <a:gd name="connsiteX4" fmla="*/ 2730886 w 3303292"/>
                  <a:gd name="connsiteY4" fmla="*/ 2181999 h 2819188"/>
                  <a:gd name="connsiteX5" fmla="*/ 2565786 w 3303292"/>
                  <a:gd name="connsiteY5" fmla="*/ 2480449 h 2819188"/>
                  <a:gd name="connsiteX6" fmla="*/ 2038736 w 3303292"/>
                  <a:gd name="connsiteY6" fmla="*/ 2639199 h 2819188"/>
                  <a:gd name="connsiteX7" fmla="*/ 1257686 w 3303292"/>
                  <a:gd name="connsiteY7" fmla="*/ 2791599 h 2819188"/>
                  <a:gd name="connsiteX8" fmla="*/ 1041786 w 3303292"/>
                  <a:gd name="connsiteY8" fmla="*/ 2804299 h 2819188"/>
                  <a:gd name="connsiteX9" fmla="*/ 857636 w 3303292"/>
                  <a:gd name="connsiteY9" fmla="*/ 2632849 h 2819188"/>
                  <a:gd name="connsiteX10" fmla="*/ 679836 w 3303292"/>
                  <a:gd name="connsiteY10" fmla="*/ 2448699 h 2819188"/>
                  <a:gd name="connsiteX11" fmla="*/ 349636 w 3303292"/>
                  <a:gd name="connsiteY11" fmla="*/ 2270899 h 2819188"/>
                  <a:gd name="connsiteX12" fmla="*/ 6736 w 3303292"/>
                  <a:gd name="connsiteY12" fmla="*/ 2086749 h 2819188"/>
                  <a:gd name="connsiteX13" fmla="*/ 673486 w 3303292"/>
                  <a:gd name="connsiteY13" fmla="*/ 2480449 h 2819188"/>
                  <a:gd name="connsiteX14" fmla="*/ 908436 w 3303292"/>
                  <a:gd name="connsiteY14" fmla="*/ 2740799 h 2819188"/>
                  <a:gd name="connsiteX15" fmla="*/ 1448186 w 3303292"/>
                  <a:gd name="connsiteY15" fmla="*/ 2785249 h 2819188"/>
                  <a:gd name="connsiteX16" fmla="*/ 2578486 w 3303292"/>
                  <a:gd name="connsiteY16" fmla="*/ 2486799 h 2819188"/>
                  <a:gd name="connsiteX17" fmla="*/ 2705486 w 3303292"/>
                  <a:gd name="connsiteY17" fmla="*/ 2061349 h 2819188"/>
                  <a:gd name="connsiteX18" fmla="*/ 2864236 w 3303292"/>
                  <a:gd name="connsiteY18" fmla="*/ 1426349 h 2819188"/>
                  <a:gd name="connsiteX19" fmla="*/ 3200786 w 3303292"/>
                  <a:gd name="connsiteY19" fmla="*/ 753249 h 2819188"/>
                  <a:gd name="connsiteX20" fmla="*/ 3289686 w 3303292"/>
                  <a:gd name="connsiteY20" fmla="*/ 416699 h 2819188"/>
                  <a:gd name="connsiteX21" fmla="*/ 2997586 w 3303292"/>
                  <a:gd name="connsiteY21" fmla="*/ 16649 h 2819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303292" h="2819188">
                    <a:moveTo>
                      <a:pt x="2997586" y="16649"/>
                    </a:moveTo>
                    <a:cubicBezTo>
                      <a:pt x="2952078" y="-34151"/>
                      <a:pt x="2971128" y="40991"/>
                      <a:pt x="3016636" y="111899"/>
                    </a:cubicBezTo>
                    <a:cubicBezTo>
                      <a:pt x="3062144" y="182807"/>
                      <a:pt x="3285453" y="223024"/>
                      <a:pt x="3270636" y="442099"/>
                    </a:cubicBezTo>
                    <a:cubicBezTo>
                      <a:pt x="3255819" y="661174"/>
                      <a:pt x="3017694" y="1136366"/>
                      <a:pt x="2927736" y="1426349"/>
                    </a:cubicBezTo>
                    <a:cubicBezTo>
                      <a:pt x="2837778" y="1716332"/>
                      <a:pt x="2791211" y="2006316"/>
                      <a:pt x="2730886" y="2181999"/>
                    </a:cubicBezTo>
                    <a:cubicBezTo>
                      <a:pt x="2670561" y="2357682"/>
                      <a:pt x="2681144" y="2404249"/>
                      <a:pt x="2565786" y="2480449"/>
                    </a:cubicBezTo>
                    <a:cubicBezTo>
                      <a:pt x="2450428" y="2556649"/>
                      <a:pt x="2256753" y="2587341"/>
                      <a:pt x="2038736" y="2639199"/>
                    </a:cubicBezTo>
                    <a:cubicBezTo>
                      <a:pt x="1820719" y="2691057"/>
                      <a:pt x="1423844" y="2764082"/>
                      <a:pt x="1257686" y="2791599"/>
                    </a:cubicBezTo>
                    <a:cubicBezTo>
                      <a:pt x="1091528" y="2819116"/>
                      <a:pt x="1108461" y="2830757"/>
                      <a:pt x="1041786" y="2804299"/>
                    </a:cubicBezTo>
                    <a:cubicBezTo>
                      <a:pt x="975111" y="2777841"/>
                      <a:pt x="917961" y="2692116"/>
                      <a:pt x="857636" y="2632849"/>
                    </a:cubicBezTo>
                    <a:cubicBezTo>
                      <a:pt x="797311" y="2573582"/>
                      <a:pt x="764503" y="2509024"/>
                      <a:pt x="679836" y="2448699"/>
                    </a:cubicBezTo>
                    <a:cubicBezTo>
                      <a:pt x="595169" y="2388374"/>
                      <a:pt x="461819" y="2331224"/>
                      <a:pt x="349636" y="2270899"/>
                    </a:cubicBezTo>
                    <a:cubicBezTo>
                      <a:pt x="237453" y="2210574"/>
                      <a:pt x="-47239" y="2051824"/>
                      <a:pt x="6736" y="2086749"/>
                    </a:cubicBezTo>
                    <a:cubicBezTo>
                      <a:pt x="60711" y="2121674"/>
                      <a:pt x="523203" y="2371441"/>
                      <a:pt x="673486" y="2480449"/>
                    </a:cubicBezTo>
                    <a:cubicBezTo>
                      <a:pt x="823769" y="2589457"/>
                      <a:pt x="779319" y="2689999"/>
                      <a:pt x="908436" y="2740799"/>
                    </a:cubicBezTo>
                    <a:cubicBezTo>
                      <a:pt x="1037553" y="2791599"/>
                      <a:pt x="1169844" y="2827582"/>
                      <a:pt x="1448186" y="2785249"/>
                    </a:cubicBezTo>
                    <a:cubicBezTo>
                      <a:pt x="1726528" y="2742916"/>
                      <a:pt x="2368936" y="2607449"/>
                      <a:pt x="2578486" y="2486799"/>
                    </a:cubicBezTo>
                    <a:cubicBezTo>
                      <a:pt x="2788036" y="2366149"/>
                      <a:pt x="2657861" y="2238091"/>
                      <a:pt x="2705486" y="2061349"/>
                    </a:cubicBezTo>
                    <a:cubicBezTo>
                      <a:pt x="2753111" y="1884607"/>
                      <a:pt x="2781686" y="1644366"/>
                      <a:pt x="2864236" y="1426349"/>
                    </a:cubicBezTo>
                    <a:cubicBezTo>
                      <a:pt x="2946786" y="1208332"/>
                      <a:pt x="3129878" y="921524"/>
                      <a:pt x="3200786" y="753249"/>
                    </a:cubicBezTo>
                    <a:cubicBezTo>
                      <a:pt x="3271694" y="584974"/>
                      <a:pt x="3330961" y="538407"/>
                      <a:pt x="3289686" y="416699"/>
                    </a:cubicBezTo>
                    <a:cubicBezTo>
                      <a:pt x="3248411" y="294991"/>
                      <a:pt x="3043094" y="67449"/>
                      <a:pt x="2997586" y="166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フリーフォーム: 図形 147">
                <a:extLst>
                  <a:ext uri="{FF2B5EF4-FFF2-40B4-BE49-F238E27FC236}">
                    <a16:creationId xmlns:a16="http://schemas.microsoft.com/office/drawing/2014/main" id="{E0904452-1C44-4C3D-9596-5FC210C050C7}"/>
                  </a:ext>
                </a:extLst>
              </p:cNvPr>
              <p:cNvSpPr/>
              <p:nvPr/>
            </p:nvSpPr>
            <p:spPr>
              <a:xfrm>
                <a:off x="694402" y="6235945"/>
                <a:ext cx="1967443" cy="2610667"/>
              </a:xfrm>
              <a:custGeom>
                <a:avLst/>
                <a:gdLst>
                  <a:gd name="connsiteX0" fmla="*/ 1934498 w 1967443"/>
                  <a:gd name="connsiteY0" fmla="*/ 25155 h 2610667"/>
                  <a:gd name="connsiteX1" fmla="*/ 1864648 w 1967443"/>
                  <a:gd name="connsiteY1" fmla="*/ 18805 h 2610667"/>
                  <a:gd name="connsiteX2" fmla="*/ 1077248 w 1967443"/>
                  <a:gd name="connsiteY2" fmla="*/ 234705 h 2610667"/>
                  <a:gd name="connsiteX3" fmla="*/ 410498 w 1967443"/>
                  <a:gd name="connsiteY3" fmla="*/ 393455 h 2610667"/>
                  <a:gd name="connsiteX4" fmla="*/ 124748 w 1967443"/>
                  <a:gd name="connsiteY4" fmla="*/ 1060205 h 2610667"/>
                  <a:gd name="connsiteX5" fmla="*/ 4098 w 1967443"/>
                  <a:gd name="connsiteY5" fmla="*/ 1644405 h 2610667"/>
                  <a:gd name="connsiteX6" fmla="*/ 29498 w 1967443"/>
                  <a:gd name="connsiteY6" fmla="*/ 2247655 h 2610667"/>
                  <a:gd name="connsiteX7" fmla="*/ 42198 w 1967443"/>
                  <a:gd name="connsiteY7" fmla="*/ 2412755 h 2610667"/>
                  <a:gd name="connsiteX8" fmla="*/ 416848 w 1967443"/>
                  <a:gd name="connsiteY8" fmla="*/ 2609605 h 2610667"/>
                  <a:gd name="connsiteX9" fmla="*/ 213648 w 1967443"/>
                  <a:gd name="connsiteY9" fmla="*/ 2482605 h 2610667"/>
                  <a:gd name="connsiteX10" fmla="*/ 80298 w 1967443"/>
                  <a:gd name="connsiteY10" fmla="*/ 2298455 h 2610667"/>
                  <a:gd name="connsiteX11" fmla="*/ 86648 w 1967443"/>
                  <a:gd name="connsiteY11" fmla="*/ 1669805 h 2610667"/>
                  <a:gd name="connsiteX12" fmla="*/ 480348 w 1967443"/>
                  <a:gd name="connsiteY12" fmla="*/ 450605 h 2610667"/>
                  <a:gd name="connsiteX13" fmla="*/ 874048 w 1967443"/>
                  <a:gd name="connsiteY13" fmla="*/ 342655 h 2610667"/>
                  <a:gd name="connsiteX14" fmla="*/ 1934498 w 1967443"/>
                  <a:gd name="connsiteY14" fmla="*/ 25155 h 261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67443" h="2610667">
                    <a:moveTo>
                      <a:pt x="1934498" y="25155"/>
                    </a:moveTo>
                    <a:cubicBezTo>
                      <a:pt x="1971010" y="4517"/>
                      <a:pt x="2007523" y="-16120"/>
                      <a:pt x="1864648" y="18805"/>
                    </a:cubicBezTo>
                    <a:cubicBezTo>
                      <a:pt x="1721773" y="53730"/>
                      <a:pt x="1319606" y="172263"/>
                      <a:pt x="1077248" y="234705"/>
                    </a:cubicBezTo>
                    <a:cubicBezTo>
                      <a:pt x="834890" y="297147"/>
                      <a:pt x="569248" y="255872"/>
                      <a:pt x="410498" y="393455"/>
                    </a:cubicBezTo>
                    <a:cubicBezTo>
                      <a:pt x="251748" y="531038"/>
                      <a:pt x="192481" y="851713"/>
                      <a:pt x="124748" y="1060205"/>
                    </a:cubicBezTo>
                    <a:cubicBezTo>
                      <a:pt x="57015" y="1268697"/>
                      <a:pt x="19973" y="1446497"/>
                      <a:pt x="4098" y="1644405"/>
                    </a:cubicBezTo>
                    <a:cubicBezTo>
                      <a:pt x="-11777" y="1842313"/>
                      <a:pt x="23148" y="2119597"/>
                      <a:pt x="29498" y="2247655"/>
                    </a:cubicBezTo>
                    <a:cubicBezTo>
                      <a:pt x="35848" y="2375713"/>
                      <a:pt x="-22360" y="2352430"/>
                      <a:pt x="42198" y="2412755"/>
                    </a:cubicBezTo>
                    <a:cubicBezTo>
                      <a:pt x="106756" y="2473080"/>
                      <a:pt x="388273" y="2597963"/>
                      <a:pt x="416848" y="2609605"/>
                    </a:cubicBezTo>
                    <a:cubicBezTo>
                      <a:pt x="445423" y="2621247"/>
                      <a:pt x="269740" y="2534463"/>
                      <a:pt x="213648" y="2482605"/>
                    </a:cubicBezTo>
                    <a:cubicBezTo>
                      <a:pt x="157556" y="2430747"/>
                      <a:pt x="101465" y="2433922"/>
                      <a:pt x="80298" y="2298455"/>
                    </a:cubicBezTo>
                    <a:cubicBezTo>
                      <a:pt x="59131" y="2162988"/>
                      <a:pt x="19973" y="1977780"/>
                      <a:pt x="86648" y="1669805"/>
                    </a:cubicBezTo>
                    <a:cubicBezTo>
                      <a:pt x="153323" y="1361830"/>
                      <a:pt x="349115" y="671797"/>
                      <a:pt x="480348" y="450605"/>
                    </a:cubicBezTo>
                    <a:cubicBezTo>
                      <a:pt x="611581" y="229413"/>
                      <a:pt x="874048" y="342655"/>
                      <a:pt x="874048" y="342655"/>
                    </a:cubicBezTo>
                    <a:lnTo>
                      <a:pt x="1934498" y="2515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9" name="フリーフォーム: 図形 148">
                <a:extLst>
                  <a:ext uri="{FF2B5EF4-FFF2-40B4-BE49-F238E27FC236}">
                    <a16:creationId xmlns:a16="http://schemas.microsoft.com/office/drawing/2014/main" id="{92F089F5-685F-47C8-A183-2A798B0D81A7}"/>
                  </a:ext>
                </a:extLst>
              </p:cNvPr>
              <p:cNvSpPr/>
              <p:nvPr/>
            </p:nvSpPr>
            <p:spPr>
              <a:xfrm>
                <a:off x="959540" y="7072201"/>
                <a:ext cx="304041" cy="1710643"/>
              </a:xfrm>
              <a:custGeom>
                <a:avLst/>
                <a:gdLst>
                  <a:gd name="connsiteX0" fmla="*/ 266010 w 304041"/>
                  <a:gd name="connsiteY0" fmla="*/ 20749 h 1710643"/>
                  <a:gd name="connsiteX1" fmla="*/ 285060 w 304041"/>
                  <a:gd name="connsiteY1" fmla="*/ 77899 h 1710643"/>
                  <a:gd name="connsiteX2" fmla="*/ 119960 w 304041"/>
                  <a:gd name="connsiteY2" fmla="*/ 795449 h 1710643"/>
                  <a:gd name="connsiteX3" fmla="*/ 31060 w 304041"/>
                  <a:gd name="connsiteY3" fmla="*/ 1570149 h 1710643"/>
                  <a:gd name="connsiteX4" fmla="*/ 107260 w 304041"/>
                  <a:gd name="connsiteY4" fmla="*/ 1703499 h 1710643"/>
                  <a:gd name="connsiteX5" fmla="*/ 5660 w 304041"/>
                  <a:gd name="connsiteY5" fmla="*/ 1474899 h 1710643"/>
                  <a:gd name="connsiteX6" fmla="*/ 43760 w 304041"/>
                  <a:gd name="connsiteY6" fmla="*/ 1024049 h 1710643"/>
                  <a:gd name="connsiteX7" fmla="*/ 297760 w 304041"/>
                  <a:gd name="connsiteY7" fmla="*/ 465249 h 1710643"/>
                  <a:gd name="connsiteX8" fmla="*/ 221560 w 304041"/>
                  <a:gd name="connsiteY8" fmla="*/ 287449 h 1710643"/>
                  <a:gd name="connsiteX9" fmla="*/ 164410 w 304041"/>
                  <a:gd name="connsiteY9" fmla="*/ 90599 h 1710643"/>
                  <a:gd name="connsiteX10" fmla="*/ 266010 w 304041"/>
                  <a:gd name="connsiteY10" fmla="*/ 20749 h 1710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4041" h="1710643">
                    <a:moveTo>
                      <a:pt x="266010" y="20749"/>
                    </a:moveTo>
                    <a:cubicBezTo>
                      <a:pt x="286118" y="18632"/>
                      <a:pt x="309402" y="-51217"/>
                      <a:pt x="285060" y="77899"/>
                    </a:cubicBezTo>
                    <a:cubicBezTo>
                      <a:pt x="260718" y="207015"/>
                      <a:pt x="162293" y="546741"/>
                      <a:pt x="119960" y="795449"/>
                    </a:cubicBezTo>
                    <a:cubicBezTo>
                      <a:pt x="77627" y="1044157"/>
                      <a:pt x="33177" y="1418807"/>
                      <a:pt x="31060" y="1570149"/>
                    </a:cubicBezTo>
                    <a:cubicBezTo>
                      <a:pt x="28943" y="1721491"/>
                      <a:pt x="111493" y="1719374"/>
                      <a:pt x="107260" y="1703499"/>
                    </a:cubicBezTo>
                    <a:cubicBezTo>
                      <a:pt x="103027" y="1687624"/>
                      <a:pt x="16243" y="1588141"/>
                      <a:pt x="5660" y="1474899"/>
                    </a:cubicBezTo>
                    <a:cubicBezTo>
                      <a:pt x="-4923" y="1361657"/>
                      <a:pt x="-4923" y="1192324"/>
                      <a:pt x="43760" y="1024049"/>
                    </a:cubicBezTo>
                    <a:cubicBezTo>
                      <a:pt x="92443" y="855774"/>
                      <a:pt x="268127" y="588016"/>
                      <a:pt x="297760" y="465249"/>
                    </a:cubicBezTo>
                    <a:cubicBezTo>
                      <a:pt x="327393" y="342482"/>
                      <a:pt x="243785" y="349891"/>
                      <a:pt x="221560" y="287449"/>
                    </a:cubicBezTo>
                    <a:cubicBezTo>
                      <a:pt x="199335" y="225007"/>
                      <a:pt x="152768" y="141399"/>
                      <a:pt x="164410" y="90599"/>
                    </a:cubicBezTo>
                    <a:cubicBezTo>
                      <a:pt x="176052" y="39799"/>
                      <a:pt x="245902" y="22866"/>
                      <a:pt x="266010" y="2074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0" name="フリーフォーム: 図形 149">
                <a:extLst>
                  <a:ext uri="{FF2B5EF4-FFF2-40B4-BE49-F238E27FC236}">
                    <a16:creationId xmlns:a16="http://schemas.microsoft.com/office/drawing/2014/main" id="{8C2ECB18-5677-4089-990D-210644816481}"/>
                  </a:ext>
                </a:extLst>
              </p:cNvPr>
              <p:cNvSpPr/>
              <p:nvPr/>
            </p:nvSpPr>
            <p:spPr>
              <a:xfrm>
                <a:off x="1098465" y="7152545"/>
                <a:ext cx="744194" cy="1704387"/>
              </a:xfrm>
              <a:custGeom>
                <a:avLst/>
                <a:gdLst>
                  <a:gd name="connsiteX0" fmla="*/ 723985 w 744194"/>
                  <a:gd name="connsiteY0" fmla="*/ 61055 h 1704387"/>
                  <a:gd name="connsiteX1" fmla="*/ 203285 w 744194"/>
                  <a:gd name="connsiteY1" fmla="*/ 1508855 h 1704387"/>
                  <a:gd name="connsiteX2" fmla="*/ 184235 w 744194"/>
                  <a:gd name="connsiteY2" fmla="*/ 1610455 h 1704387"/>
                  <a:gd name="connsiteX3" fmla="*/ 85 w 744194"/>
                  <a:gd name="connsiteY3" fmla="*/ 1686655 h 1704387"/>
                  <a:gd name="connsiteX4" fmla="*/ 209635 w 744194"/>
                  <a:gd name="connsiteY4" fmla="*/ 1254855 h 1704387"/>
                  <a:gd name="connsiteX5" fmla="*/ 596985 w 744194"/>
                  <a:gd name="connsiteY5" fmla="*/ 365855 h 1704387"/>
                  <a:gd name="connsiteX6" fmla="*/ 723985 w 744194"/>
                  <a:gd name="connsiteY6" fmla="*/ 61055 h 1704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44194" h="1704387">
                    <a:moveTo>
                      <a:pt x="723985" y="61055"/>
                    </a:moveTo>
                    <a:cubicBezTo>
                      <a:pt x="658368" y="251555"/>
                      <a:pt x="293243" y="1250622"/>
                      <a:pt x="203285" y="1508855"/>
                    </a:cubicBezTo>
                    <a:cubicBezTo>
                      <a:pt x="113327" y="1767088"/>
                      <a:pt x="218102" y="1580822"/>
                      <a:pt x="184235" y="1610455"/>
                    </a:cubicBezTo>
                    <a:cubicBezTo>
                      <a:pt x="150368" y="1640088"/>
                      <a:pt x="-4148" y="1745922"/>
                      <a:pt x="85" y="1686655"/>
                    </a:cubicBezTo>
                    <a:cubicBezTo>
                      <a:pt x="4318" y="1627388"/>
                      <a:pt x="110152" y="1474988"/>
                      <a:pt x="209635" y="1254855"/>
                    </a:cubicBezTo>
                    <a:cubicBezTo>
                      <a:pt x="309118" y="1034722"/>
                      <a:pt x="512318" y="562705"/>
                      <a:pt x="596985" y="365855"/>
                    </a:cubicBezTo>
                    <a:cubicBezTo>
                      <a:pt x="681652" y="169005"/>
                      <a:pt x="789602" y="-129445"/>
                      <a:pt x="723985" y="6105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1" name="フリーフォーム: 図形 150">
                <a:extLst>
                  <a:ext uri="{FF2B5EF4-FFF2-40B4-BE49-F238E27FC236}">
                    <a16:creationId xmlns:a16="http://schemas.microsoft.com/office/drawing/2014/main" id="{1FD50098-12A9-442D-A200-D2CFB4601B38}"/>
                  </a:ext>
                </a:extLst>
              </p:cNvPr>
              <p:cNvSpPr/>
              <p:nvPr/>
            </p:nvSpPr>
            <p:spPr>
              <a:xfrm>
                <a:off x="1972990" y="7631625"/>
                <a:ext cx="414972" cy="864544"/>
              </a:xfrm>
              <a:custGeom>
                <a:avLst/>
                <a:gdLst>
                  <a:gd name="connsiteX0" fmla="*/ 414610 w 414972"/>
                  <a:gd name="connsiteY0" fmla="*/ 1075 h 864544"/>
                  <a:gd name="connsiteX1" fmla="*/ 20910 w 414972"/>
                  <a:gd name="connsiteY1" fmla="*/ 826575 h 864544"/>
                  <a:gd name="connsiteX2" fmla="*/ 90760 w 414972"/>
                  <a:gd name="connsiteY2" fmla="*/ 655125 h 864544"/>
                  <a:gd name="connsiteX3" fmla="*/ 414610 w 414972"/>
                  <a:gd name="connsiteY3" fmla="*/ 1075 h 864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972" h="864544">
                    <a:moveTo>
                      <a:pt x="414610" y="1075"/>
                    </a:moveTo>
                    <a:cubicBezTo>
                      <a:pt x="402968" y="29650"/>
                      <a:pt x="74885" y="717567"/>
                      <a:pt x="20910" y="826575"/>
                    </a:cubicBezTo>
                    <a:cubicBezTo>
                      <a:pt x="-33065" y="935583"/>
                      <a:pt x="27260" y="788475"/>
                      <a:pt x="90760" y="655125"/>
                    </a:cubicBezTo>
                    <a:cubicBezTo>
                      <a:pt x="154260" y="521775"/>
                      <a:pt x="426252" y="-27500"/>
                      <a:pt x="414610" y="107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2" name="フリーフォーム: 図形 151">
                <a:extLst>
                  <a:ext uri="{FF2B5EF4-FFF2-40B4-BE49-F238E27FC236}">
                    <a16:creationId xmlns:a16="http://schemas.microsoft.com/office/drawing/2014/main" id="{AC7F93A7-559B-4802-A582-820B483DB456}"/>
                  </a:ext>
                </a:extLst>
              </p:cNvPr>
              <p:cNvSpPr/>
              <p:nvPr/>
            </p:nvSpPr>
            <p:spPr>
              <a:xfrm>
                <a:off x="1257299" y="8608791"/>
                <a:ext cx="720855" cy="327918"/>
              </a:xfrm>
              <a:custGeom>
                <a:avLst/>
                <a:gdLst>
                  <a:gd name="connsiteX0" fmla="*/ 1 w 720855"/>
                  <a:gd name="connsiteY0" fmla="*/ 147859 h 327918"/>
                  <a:gd name="connsiteX1" fmla="*/ 622301 w 720855"/>
                  <a:gd name="connsiteY1" fmla="*/ 325659 h 327918"/>
                  <a:gd name="connsiteX2" fmla="*/ 717551 w 720855"/>
                  <a:gd name="connsiteY2" fmla="*/ 1809 h 327918"/>
                  <a:gd name="connsiteX3" fmla="*/ 628651 w 720855"/>
                  <a:gd name="connsiteY3" fmla="*/ 192309 h 327918"/>
                  <a:gd name="connsiteX4" fmla="*/ 1 w 720855"/>
                  <a:gd name="connsiteY4" fmla="*/ 147859 h 3279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855" h="327918">
                    <a:moveTo>
                      <a:pt x="1" y="147859"/>
                    </a:moveTo>
                    <a:cubicBezTo>
                      <a:pt x="-1057" y="170084"/>
                      <a:pt x="502709" y="350001"/>
                      <a:pt x="622301" y="325659"/>
                    </a:cubicBezTo>
                    <a:cubicBezTo>
                      <a:pt x="741893" y="301317"/>
                      <a:pt x="716493" y="24034"/>
                      <a:pt x="717551" y="1809"/>
                    </a:cubicBezTo>
                    <a:cubicBezTo>
                      <a:pt x="718609" y="-20416"/>
                      <a:pt x="745068" y="169026"/>
                      <a:pt x="628651" y="192309"/>
                    </a:cubicBezTo>
                    <a:cubicBezTo>
                      <a:pt x="512234" y="215592"/>
                      <a:pt x="1059" y="125634"/>
                      <a:pt x="1" y="14785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3" name="フリーフォーム: 図形 152">
                <a:extLst>
                  <a:ext uri="{FF2B5EF4-FFF2-40B4-BE49-F238E27FC236}">
                    <a16:creationId xmlns:a16="http://schemas.microsoft.com/office/drawing/2014/main" id="{33D9E30D-ED09-4B43-9F25-C5B647052289}"/>
                  </a:ext>
                </a:extLst>
              </p:cNvPr>
              <p:cNvSpPr/>
              <p:nvPr/>
            </p:nvSpPr>
            <p:spPr>
              <a:xfrm>
                <a:off x="2463728" y="7757479"/>
                <a:ext cx="660586" cy="796040"/>
              </a:xfrm>
              <a:custGeom>
                <a:avLst/>
                <a:gdLst>
                  <a:gd name="connsiteX0" fmla="*/ 12772 w 660586"/>
                  <a:gd name="connsiteY0" fmla="*/ 713421 h 796040"/>
                  <a:gd name="connsiteX1" fmla="*/ 25472 w 660586"/>
                  <a:gd name="connsiteY1" fmla="*/ 649921 h 796040"/>
                  <a:gd name="connsiteX2" fmla="*/ 260422 w 660586"/>
                  <a:gd name="connsiteY2" fmla="*/ 408621 h 796040"/>
                  <a:gd name="connsiteX3" fmla="*/ 457272 w 660586"/>
                  <a:gd name="connsiteY3" fmla="*/ 503871 h 796040"/>
                  <a:gd name="connsiteX4" fmla="*/ 514422 w 660586"/>
                  <a:gd name="connsiteY4" fmla="*/ 713421 h 796040"/>
                  <a:gd name="connsiteX5" fmla="*/ 514422 w 660586"/>
                  <a:gd name="connsiteY5" fmla="*/ 783271 h 796040"/>
                  <a:gd name="connsiteX6" fmla="*/ 660472 w 660586"/>
                  <a:gd name="connsiteY6" fmla="*/ 472121 h 796040"/>
                  <a:gd name="connsiteX7" fmla="*/ 533472 w 660586"/>
                  <a:gd name="connsiteY7" fmla="*/ 211771 h 796040"/>
                  <a:gd name="connsiteX8" fmla="*/ 260422 w 660586"/>
                  <a:gd name="connsiteY8" fmla="*/ 122871 h 796040"/>
                  <a:gd name="connsiteX9" fmla="*/ 254072 w 660586"/>
                  <a:gd name="connsiteY9" fmla="*/ 2221 h 796040"/>
                  <a:gd name="connsiteX10" fmla="*/ 184222 w 660586"/>
                  <a:gd name="connsiteY10" fmla="*/ 59371 h 796040"/>
                  <a:gd name="connsiteX11" fmla="*/ 82622 w 660586"/>
                  <a:gd name="connsiteY11" fmla="*/ 237171 h 796040"/>
                  <a:gd name="connsiteX12" fmla="*/ 12772 w 660586"/>
                  <a:gd name="connsiteY12" fmla="*/ 713421 h 796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60586" h="796040">
                    <a:moveTo>
                      <a:pt x="12772" y="713421"/>
                    </a:moveTo>
                    <a:cubicBezTo>
                      <a:pt x="3247" y="782213"/>
                      <a:pt x="-15803" y="700721"/>
                      <a:pt x="25472" y="649921"/>
                    </a:cubicBezTo>
                    <a:cubicBezTo>
                      <a:pt x="66747" y="599121"/>
                      <a:pt x="188455" y="432963"/>
                      <a:pt x="260422" y="408621"/>
                    </a:cubicBezTo>
                    <a:cubicBezTo>
                      <a:pt x="332389" y="384279"/>
                      <a:pt x="414939" y="453071"/>
                      <a:pt x="457272" y="503871"/>
                    </a:cubicBezTo>
                    <a:cubicBezTo>
                      <a:pt x="499605" y="554671"/>
                      <a:pt x="504897" y="666854"/>
                      <a:pt x="514422" y="713421"/>
                    </a:cubicBezTo>
                    <a:cubicBezTo>
                      <a:pt x="523947" y="759988"/>
                      <a:pt x="490080" y="823488"/>
                      <a:pt x="514422" y="783271"/>
                    </a:cubicBezTo>
                    <a:cubicBezTo>
                      <a:pt x="538764" y="743054"/>
                      <a:pt x="657297" y="567371"/>
                      <a:pt x="660472" y="472121"/>
                    </a:cubicBezTo>
                    <a:cubicBezTo>
                      <a:pt x="663647" y="376871"/>
                      <a:pt x="600147" y="269979"/>
                      <a:pt x="533472" y="211771"/>
                    </a:cubicBezTo>
                    <a:cubicBezTo>
                      <a:pt x="466797" y="153563"/>
                      <a:pt x="306989" y="157796"/>
                      <a:pt x="260422" y="122871"/>
                    </a:cubicBezTo>
                    <a:cubicBezTo>
                      <a:pt x="213855" y="87946"/>
                      <a:pt x="266772" y="12804"/>
                      <a:pt x="254072" y="2221"/>
                    </a:cubicBezTo>
                    <a:cubicBezTo>
                      <a:pt x="241372" y="-8362"/>
                      <a:pt x="212797" y="20213"/>
                      <a:pt x="184222" y="59371"/>
                    </a:cubicBezTo>
                    <a:cubicBezTo>
                      <a:pt x="155647" y="98529"/>
                      <a:pt x="113314" y="130279"/>
                      <a:pt x="82622" y="237171"/>
                    </a:cubicBezTo>
                    <a:cubicBezTo>
                      <a:pt x="51930" y="344063"/>
                      <a:pt x="22297" y="644629"/>
                      <a:pt x="12772" y="71342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5" name="フリーフォーム: 図形 154">
                <a:extLst>
                  <a:ext uri="{FF2B5EF4-FFF2-40B4-BE49-F238E27FC236}">
                    <a16:creationId xmlns:a16="http://schemas.microsoft.com/office/drawing/2014/main" id="{758F5BA9-E022-458C-8C60-3337C5AFC39A}"/>
                  </a:ext>
                </a:extLst>
              </p:cNvPr>
              <p:cNvSpPr/>
              <p:nvPr/>
            </p:nvSpPr>
            <p:spPr>
              <a:xfrm>
                <a:off x="1045470" y="7964126"/>
                <a:ext cx="2321883" cy="1207273"/>
              </a:xfrm>
              <a:custGeom>
                <a:avLst/>
                <a:gdLst>
                  <a:gd name="connsiteX0" fmla="*/ 2320030 w 2321883"/>
                  <a:gd name="connsiteY0" fmla="*/ 62274 h 1207273"/>
                  <a:gd name="connsiteX1" fmla="*/ 2218430 w 2321883"/>
                  <a:gd name="connsiteY1" fmla="*/ 151174 h 1207273"/>
                  <a:gd name="connsiteX2" fmla="*/ 1932680 w 2321883"/>
                  <a:gd name="connsiteY2" fmla="*/ 970324 h 1207273"/>
                  <a:gd name="connsiteX3" fmla="*/ 1399280 w 2321883"/>
                  <a:gd name="connsiteY3" fmla="*/ 1065574 h 1207273"/>
                  <a:gd name="connsiteX4" fmla="*/ 529330 w 2321883"/>
                  <a:gd name="connsiteY4" fmla="*/ 938574 h 1207273"/>
                  <a:gd name="connsiteX5" fmla="*/ 173730 w 2321883"/>
                  <a:gd name="connsiteY5" fmla="*/ 925874 h 1207273"/>
                  <a:gd name="connsiteX6" fmla="*/ 8630 w 2321883"/>
                  <a:gd name="connsiteY6" fmla="*/ 1148124 h 1207273"/>
                  <a:gd name="connsiteX7" fmla="*/ 40380 w 2321883"/>
                  <a:gd name="connsiteY7" fmla="*/ 1192574 h 1207273"/>
                  <a:gd name="connsiteX8" fmla="*/ 186430 w 2321883"/>
                  <a:gd name="connsiteY8" fmla="*/ 932224 h 1207273"/>
                  <a:gd name="connsiteX9" fmla="*/ 662680 w 2321883"/>
                  <a:gd name="connsiteY9" fmla="*/ 932224 h 1207273"/>
                  <a:gd name="connsiteX10" fmla="*/ 1723130 w 2321883"/>
                  <a:gd name="connsiteY10" fmla="*/ 1071924 h 1207273"/>
                  <a:gd name="connsiteX11" fmla="*/ 1932680 w 2321883"/>
                  <a:gd name="connsiteY11" fmla="*/ 836974 h 1207273"/>
                  <a:gd name="connsiteX12" fmla="*/ 2046980 w 2321883"/>
                  <a:gd name="connsiteY12" fmla="*/ 570274 h 1207273"/>
                  <a:gd name="connsiteX13" fmla="*/ 2269230 w 2321883"/>
                  <a:gd name="connsiteY13" fmla="*/ 36874 h 1207273"/>
                  <a:gd name="connsiteX14" fmla="*/ 2320030 w 2321883"/>
                  <a:gd name="connsiteY14" fmla="*/ 62274 h 1207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321883" h="1207273">
                    <a:moveTo>
                      <a:pt x="2320030" y="62274"/>
                    </a:moveTo>
                    <a:cubicBezTo>
                      <a:pt x="2311563" y="81324"/>
                      <a:pt x="2282988" y="-168"/>
                      <a:pt x="2218430" y="151174"/>
                    </a:cubicBezTo>
                    <a:cubicBezTo>
                      <a:pt x="2153872" y="302516"/>
                      <a:pt x="2069205" y="817924"/>
                      <a:pt x="1932680" y="970324"/>
                    </a:cubicBezTo>
                    <a:cubicBezTo>
                      <a:pt x="1796155" y="1122724"/>
                      <a:pt x="1633172" y="1070866"/>
                      <a:pt x="1399280" y="1065574"/>
                    </a:cubicBezTo>
                    <a:cubicBezTo>
                      <a:pt x="1165388" y="1060282"/>
                      <a:pt x="733588" y="961857"/>
                      <a:pt x="529330" y="938574"/>
                    </a:cubicBezTo>
                    <a:cubicBezTo>
                      <a:pt x="325072" y="915291"/>
                      <a:pt x="260513" y="890949"/>
                      <a:pt x="173730" y="925874"/>
                    </a:cubicBezTo>
                    <a:cubicBezTo>
                      <a:pt x="86947" y="960799"/>
                      <a:pt x="30855" y="1103674"/>
                      <a:pt x="8630" y="1148124"/>
                    </a:cubicBezTo>
                    <a:cubicBezTo>
                      <a:pt x="-13595" y="1192574"/>
                      <a:pt x="10747" y="1228557"/>
                      <a:pt x="40380" y="1192574"/>
                    </a:cubicBezTo>
                    <a:cubicBezTo>
                      <a:pt x="70013" y="1156591"/>
                      <a:pt x="82713" y="975616"/>
                      <a:pt x="186430" y="932224"/>
                    </a:cubicBezTo>
                    <a:cubicBezTo>
                      <a:pt x="290147" y="888832"/>
                      <a:pt x="406563" y="908941"/>
                      <a:pt x="662680" y="932224"/>
                    </a:cubicBezTo>
                    <a:cubicBezTo>
                      <a:pt x="918797" y="955507"/>
                      <a:pt x="1511463" y="1087799"/>
                      <a:pt x="1723130" y="1071924"/>
                    </a:cubicBezTo>
                    <a:cubicBezTo>
                      <a:pt x="1934797" y="1056049"/>
                      <a:pt x="1878705" y="920582"/>
                      <a:pt x="1932680" y="836974"/>
                    </a:cubicBezTo>
                    <a:cubicBezTo>
                      <a:pt x="1986655" y="753366"/>
                      <a:pt x="1990888" y="703624"/>
                      <a:pt x="2046980" y="570274"/>
                    </a:cubicBezTo>
                    <a:cubicBezTo>
                      <a:pt x="2103072" y="436924"/>
                      <a:pt x="2231130" y="124716"/>
                      <a:pt x="2269230" y="36874"/>
                    </a:cubicBezTo>
                    <a:cubicBezTo>
                      <a:pt x="2307330" y="-50968"/>
                      <a:pt x="2328497" y="43224"/>
                      <a:pt x="2320030" y="622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6" name="フリーフォーム: 図形 155">
                <a:extLst>
                  <a:ext uri="{FF2B5EF4-FFF2-40B4-BE49-F238E27FC236}">
                    <a16:creationId xmlns:a16="http://schemas.microsoft.com/office/drawing/2014/main" id="{E6899265-70D5-4CE9-8A69-EA12C0894C01}"/>
                  </a:ext>
                </a:extLst>
              </p:cNvPr>
              <p:cNvSpPr/>
              <p:nvPr/>
            </p:nvSpPr>
            <p:spPr>
              <a:xfrm>
                <a:off x="2228849" y="8310313"/>
                <a:ext cx="799228" cy="717795"/>
              </a:xfrm>
              <a:custGeom>
                <a:avLst/>
                <a:gdLst>
                  <a:gd name="connsiteX0" fmla="*/ 787401 w 799228"/>
                  <a:gd name="connsiteY0" fmla="*/ 20887 h 717795"/>
                  <a:gd name="connsiteX1" fmla="*/ 742951 w 799228"/>
                  <a:gd name="connsiteY1" fmla="*/ 141537 h 717795"/>
                  <a:gd name="connsiteX2" fmla="*/ 558801 w 799228"/>
                  <a:gd name="connsiteY2" fmla="*/ 668587 h 717795"/>
                  <a:gd name="connsiteX3" fmla="*/ 1 w 799228"/>
                  <a:gd name="connsiteY3" fmla="*/ 674937 h 717795"/>
                  <a:gd name="connsiteX4" fmla="*/ 552451 w 799228"/>
                  <a:gd name="connsiteY4" fmla="*/ 490787 h 717795"/>
                  <a:gd name="connsiteX5" fmla="*/ 787401 w 799228"/>
                  <a:gd name="connsiteY5" fmla="*/ 20887 h 717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99228" h="717795">
                    <a:moveTo>
                      <a:pt x="787401" y="20887"/>
                    </a:moveTo>
                    <a:cubicBezTo>
                      <a:pt x="819151" y="-37321"/>
                      <a:pt x="781051" y="33587"/>
                      <a:pt x="742951" y="141537"/>
                    </a:cubicBezTo>
                    <a:cubicBezTo>
                      <a:pt x="704851" y="249487"/>
                      <a:pt x="682626" y="579687"/>
                      <a:pt x="558801" y="668587"/>
                    </a:cubicBezTo>
                    <a:cubicBezTo>
                      <a:pt x="434976" y="757487"/>
                      <a:pt x="1059" y="704570"/>
                      <a:pt x="1" y="674937"/>
                    </a:cubicBezTo>
                    <a:cubicBezTo>
                      <a:pt x="-1057" y="645304"/>
                      <a:pt x="422276" y="601912"/>
                      <a:pt x="552451" y="490787"/>
                    </a:cubicBezTo>
                    <a:cubicBezTo>
                      <a:pt x="682626" y="379662"/>
                      <a:pt x="755651" y="79095"/>
                      <a:pt x="787401" y="2088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7" name="フリーフォーム: 図形 156">
                <a:extLst>
                  <a:ext uri="{FF2B5EF4-FFF2-40B4-BE49-F238E27FC236}">
                    <a16:creationId xmlns:a16="http://schemas.microsoft.com/office/drawing/2014/main" id="{42381B5C-583C-4225-ABA1-09A5486AD439}"/>
                  </a:ext>
                </a:extLst>
              </p:cNvPr>
              <p:cNvSpPr/>
              <p:nvPr/>
            </p:nvSpPr>
            <p:spPr>
              <a:xfrm>
                <a:off x="2319192" y="7747637"/>
                <a:ext cx="410890" cy="953494"/>
              </a:xfrm>
              <a:custGeom>
                <a:avLst/>
                <a:gdLst>
                  <a:gd name="connsiteX0" fmla="*/ 404958 w 410890"/>
                  <a:gd name="connsiteY0" fmla="*/ 12063 h 953494"/>
                  <a:gd name="connsiteX1" fmla="*/ 303358 w 410890"/>
                  <a:gd name="connsiteY1" fmla="*/ 145413 h 953494"/>
                  <a:gd name="connsiteX2" fmla="*/ 74758 w 410890"/>
                  <a:gd name="connsiteY2" fmla="*/ 882013 h 953494"/>
                  <a:gd name="connsiteX3" fmla="*/ 4908 w 410890"/>
                  <a:gd name="connsiteY3" fmla="*/ 888363 h 953494"/>
                  <a:gd name="connsiteX4" fmla="*/ 189058 w 410890"/>
                  <a:gd name="connsiteY4" fmla="*/ 558163 h 953494"/>
                  <a:gd name="connsiteX5" fmla="*/ 138258 w 410890"/>
                  <a:gd name="connsiteY5" fmla="*/ 323213 h 953494"/>
                  <a:gd name="connsiteX6" fmla="*/ 404958 w 410890"/>
                  <a:gd name="connsiteY6" fmla="*/ 12063 h 953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0890" h="953494">
                    <a:moveTo>
                      <a:pt x="404958" y="12063"/>
                    </a:moveTo>
                    <a:cubicBezTo>
                      <a:pt x="432475" y="-17570"/>
                      <a:pt x="358391" y="421"/>
                      <a:pt x="303358" y="145413"/>
                    </a:cubicBezTo>
                    <a:cubicBezTo>
                      <a:pt x="248325" y="290405"/>
                      <a:pt x="124500" y="758188"/>
                      <a:pt x="74758" y="882013"/>
                    </a:cubicBezTo>
                    <a:cubicBezTo>
                      <a:pt x="25016" y="1005838"/>
                      <a:pt x="-14142" y="942338"/>
                      <a:pt x="4908" y="888363"/>
                    </a:cubicBezTo>
                    <a:cubicBezTo>
                      <a:pt x="23958" y="834388"/>
                      <a:pt x="166833" y="652355"/>
                      <a:pt x="189058" y="558163"/>
                    </a:cubicBezTo>
                    <a:cubicBezTo>
                      <a:pt x="211283" y="463971"/>
                      <a:pt x="105450" y="417405"/>
                      <a:pt x="138258" y="323213"/>
                    </a:cubicBezTo>
                    <a:cubicBezTo>
                      <a:pt x="171066" y="229021"/>
                      <a:pt x="377441" y="41696"/>
                      <a:pt x="404958" y="1206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8" name="フリーフォーム: 図形 157">
                <a:extLst>
                  <a:ext uri="{FF2B5EF4-FFF2-40B4-BE49-F238E27FC236}">
                    <a16:creationId xmlns:a16="http://schemas.microsoft.com/office/drawing/2014/main" id="{9D3F6E85-2AB4-4180-AF92-A2595C784AFE}"/>
                  </a:ext>
                </a:extLst>
              </p:cNvPr>
              <p:cNvSpPr/>
              <p:nvPr/>
            </p:nvSpPr>
            <p:spPr>
              <a:xfrm>
                <a:off x="1088404" y="9079578"/>
                <a:ext cx="547743" cy="438987"/>
              </a:xfrm>
              <a:custGeom>
                <a:avLst/>
                <a:gdLst>
                  <a:gd name="connsiteX0" fmla="*/ 34276 w 547743"/>
                  <a:gd name="connsiteY0" fmla="*/ 186342 h 438987"/>
                  <a:gd name="connsiteX1" fmla="*/ 100316 w 547743"/>
                  <a:gd name="connsiteY1" fmla="*/ 79662 h 438987"/>
                  <a:gd name="connsiteX2" fmla="*/ 288276 w 547743"/>
                  <a:gd name="connsiteY2" fmla="*/ 8542 h 438987"/>
                  <a:gd name="connsiteX3" fmla="*/ 415276 w 547743"/>
                  <a:gd name="connsiteY3" fmla="*/ 69502 h 438987"/>
                  <a:gd name="connsiteX4" fmla="*/ 471156 w 547743"/>
                  <a:gd name="connsiteY4" fmla="*/ 303182 h 438987"/>
                  <a:gd name="connsiteX5" fmla="*/ 547356 w 547743"/>
                  <a:gd name="connsiteY5" fmla="*/ 435262 h 438987"/>
                  <a:gd name="connsiteX6" fmla="*/ 496556 w 547743"/>
                  <a:gd name="connsiteY6" fmla="*/ 160942 h 438987"/>
                  <a:gd name="connsiteX7" fmla="*/ 405116 w 547743"/>
                  <a:gd name="connsiteY7" fmla="*/ 13622 h 438987"/>
                  <a:gd name="connsiteX8" fmla="*/ 29196 w 547743"/>
                  <a:gd name="connsiteY8" fmla="*/ 23782 h 438987"/>
                  <a:gd name="connsiteX9" fmla="*/ 34276 w 547743"/>
                  <a:gd name="connsiteY9" fmla="*/ 186342 h 438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47743" h="438987">
                    <a:moveTo>
                      <a:pt x="34276" y="186342"/>
                    </a:moveTo>
                    <a:cubicBezTo>
                      <a:pt x="46129" y="195655"/>
                      <a:pt x="57983" y="109295"/>
                      <a:pt x="100316" y="79662"/>
                    </a:cubicBezTo>
                    <a:cubicBezTo>
                      <a:pt x="142649" y="50029"/>
                      <a:pt x="235783" y="10235"/>
                      <a:pt x="288276" y="8542"/>
                    </a:cubicBezTo>
                    <a:cubicBezTo>
                      <a:pt x="340769" y="6849"/>
                      <a:pt x="384796" y="20395"/>
                      <a:pt x="415276" y="69502"/>
                    </a:cubicBezTo>
                    <a:cubicBezTo>
                      <a:pt x="445756" y="118609"/>
                      <a:pt x="449143" y="242222"/>
                      <a:pt x="471156" y="303182"/>
                    </a:cubicBezTo>
                    <a:cubicBezTo>
                      <a:pt x="493169" y="364142"/>
                      <a:pt x="543123" y="458969"/>
                      <a:pt x="547356" y="435262"/>
                    </a:cubicBezTo>
                    <a:cubicBezTo>
                      <a:pt x="551589" y="411555"/>
                      <a:pt x="520263" y="231215"/>
                      <a:pt x="496556" y="160942"/>
                    </a:cubicBezTo>
                    <a:cubicBezTo>
                      <a:pt x="472849" y="90669"/>
                      <a:pt x="483009" y="36482"/>
                      <a:pt x="405116" y="13622"/>
                    </a:cubicBezTo>
                    <a:cubicBezTo>
                      <a:pt x="327223" y="-9238"/>
                      <a:pt x="91849" y="-1618"/>
                      <a:pt x="29196" y="23782"/>
                    </a:cubicBezTo>
                    <a:cubicBezTo>
                      <a:pt x="-33457" y="49182"/>
                      <a:pt x="22423" y="177029"/>
                      <a:pt x="34276" y="18634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9" name="フリーフォーム: 図形 158">
                <a:extLst>
                  <a:ext uri="{FF2B5EF4-FFF2-40B4-BE49-F238E27FC236}">
                    <a16:creationId xmlns:a16="http://schemas.microsoft.com/office/drawing/2014/main" id="{BF8EB171-9880-4C52-A578-E24F4A1550EF}"/>
                  </a:ext>
                </a:extLst>
              </p:cNvPr>
              <p:cNvSpPr/>
              <p:nvPr/>
            </p:nvSpPr>
            <p:spPr>
              <a:xfrm>
                <a:off x="2200894" y="6483276"/>
                <a:ext cx="2059279" cy="1653199"/>
              </a:xfrm>
              <a:custGeom>
                <a:avLst/>
                <a:gdLst>
                  <a:gd name="connsiteX0" fmla="*/ 2040906 w 2059279"/>
                  <a:gd name="connsiteY0" fmla="*/ 920824 h 1653199"/>
                  <a:gd name="connsiteX1" fmla="*/ 1983756 w 2059279"/>
                  <a:gd name="connsiteY1" fmla="*/ 908124 h 1653199"/>
                  <a:gd name="connsiteX2" fmla="*/ 1285256 w 2059279"/>
                  <a:gd name="connsiteY2" fmla="*/ 489024 h 1653199"/>
                  <a:gd name="connsiteX3" fmla="*/ 828056 w 2059279"/>
                  <a:gd name="connsiteY3" fmla="*/ 254074 h 1653199"/>
                  <a:gd name="connsiteX4" fmla="*/ 193056 w 2059279"/>
                  <a:gd name="connsiteY4" fmla="*/ 74 h 1653199"/>
                  <a:gd name="connsiteX5" fmla="*/ 15256 w 2059279"/>
                  <a:gd name="connsiteY5" fmla="*/ 279474 h 1653199"/>
                  <a:gd name="connsiteX6" fmla="*/ 516906 w 2059279"/>
                  <a:gd name="connsiteY6" fmla="*/ 1155774 h 1653199"/>
                  <a:gd name="connsiteX7" fmla="*/ 510556 w 2059279"/>
                  <a:gd name="connsiteY7" fmla="*/ 1270074 h 1653199"/>
                  <a:gd name="connsiteX8" fmla="*/ 1056656 w 2059279"/>
                  <a:gd name="connsiteY8" fmla="*/ 1460574 h 1653199"/>
                  <a:gd name="connsiteX9" fmla="*/ 1583706 w 2059279"/>
                  <a:gd name="connsiteY9" fmla="*/ 1422474 h 1653199"/>
                  <a:gd name="connsiteX10" fmla="*/ 1761506 w 2059279"/>
                  <a:gd name="connsiteY10" fmla="*/ 1651074 h 1653199"/>
                  <a:gd name="connsiteX11" fmla="*/ 1990106 w 2059279"/>
                  <a:gd name="connsiteY11" fmla="*/ 1498674 h 1653199"/>
                  <a:gd name="connsiteX12" fmla="*/ 2040906 w 2059279"/>
                  <a:gd name="connsiteY12" fmla="*/ 920824 h 165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59279" h="1653199">
                    <a:moveTo>
                      <a:pt x="2040906" y="920824"/>
                    </a:moveTo>
                    <a:cubicBezTo>
                      <a:pt x="2039848" y="822399"/>
                      <a:pt x="2109698" y="980091"/>
                      <a:pt x="1983756" y="908124"/>
                    </a:cubicBezTo>
                    <a:cubicBezTo>
                      <a:pt x="1857814" y="836157"/>
                      <a:pt x="1477873" y="598032"/>
                      <a:pt x="1285256" y="489024"/>
                    </a:cubicBezTo>
                    <a:cubicBezTo>
                      <a:pt x="1092639" y="380016"/>
                      <a:pt x="1010089" y="335566"/>
                      <a:pt x="828056" y="254074"/>
                    </a:cubicBezTo>
                    <a:cubicBezTo>
                      <a:pt x="646023" y="172582"/>
                      <a:pt x="328522" y="-4159"/>
                      <a:pt x="193056" y="74"/>
                    </a:cubicBezTo>
                    <a:cubicBezTo>
                      <a:pt x="57590" y="4307"/>
                      <a:pt x="-38719" y="86857"/>
                      <a:pt x="15256" y="279474"/>
                    </a:cubicBezTo>
                    <a:cubicBezTo>
                      <a:pt x="69231" y="472091"/>
                      <a:pt x="434356" y="990674"/>
                      <a:pt x="516906" y="1155774"/>
                    </a:cubicBezTo>
                    <a:cubicBezTo>
                      <a:pt x="599456" y="1320874"/>
                      <a:pt x="420598" y="1219274"/>
                      <a:pt x="510556" y="1270074"/>
                    </a:cubicBezTo>
                    <a:cubicBezTo>
                      <a:pt x="600514" y="1320874"/>
                      <a:pt x="877798" y="1435174"/>
                      <a:pt x="1056656" y="1460574"/>
                    </a:cubicBezTo>
                    <a:cubicBezTo>
                      <a:pt x="1235514" y="1485974"/>
                      <a:pt x="1466231" y="1390724"/>
                      <a:pt x="1583706" y="1422474"/>
                    </a:cubicBezTo>
                    <a:cubicBezTo>
                      <a:pt x="1701181" y="1454224"/>
                      <a:pt x="1693773" y="1638374"/>
                      <a:pt x="1761506" y="1651074"/>
                    </a:cubicBezTo>
                    <a:cubicBezTo>
                      <a:pt x="1829239" y="1663774"/>
                      <a:pt x="1943539" y="1620382"/>
                      <a:pt x="1990106" y="1498674"/>
                    </a:cubicBezTo>
                    <a:cubicBezTo>
                      <a:pt x="2036673" y="1376966"/>
                      <a:pt x="2041964" y="1019249"/>
                      <a:pt x="2040906" y="92082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0" name="フリーフォーム: 図形 159">
                <a:extLst>
                  <a:ext uri="{FF2B5EF4-FFF2-40B4-BE49-F238E27FC236}">
                    <a16:creationId xmlns:a16="http://schemas.microsoft.com/office/drawing/2014/main" id="{855B9034-1F4B-4034-BFD4-9228A42B0907}"/>
                  </a:ext>
                </a:extLst>
              </p:cNvPr>
              <p:cNvSpPr/>
              <p:nvPr/>
            </p:nvSpPr>
            <p:spPr>
              <a:xfrm>
                <a:off x="2154139" y="9066931"/>
                <a:ext cx="1425594" cy="836426"/>
              </a:xfrm>
              <a:custGeom>
                <a:avLst/>
                <a:gdLst>
                  <a:gd name="connsiteX0" fmla="*/ 55661 w 1425594"/>
                  <a:gd name="connsiteY0" fmla="*/ 191369 h 836426"/>
                  <a:gd name="connsiteX1" fmla="*/ 150911 w 1425594"/>
                  <a:gd name="connsiteY1" fmla="*/ 553319 h 836426"/>
                  <a:gd name="connsiteX2" fmla="*/ 42961 w 1425594"/>
                  <a:gd name="connsiteY2" fmla="*/ 832719 h 836426"/>
                  <a:gd name="connsiteX3" fmla="*/ 989111 w 1425594"/>
                  <a:gd name="connsiteY3" fmla="*/ 680319 h 836426"/>
                  <a:gd name="connsiteX4" fmla="*/ 1211361 w 1425594"/>
                  <a:gd name="connsiteY4" fmla="*/ 223119 h 836426"/>
                  <a:gd name="connsiteX5" fmla="*/ 1395511 w 1425594"/>
                  <a:gd name="connsiteY5" fmla="*/ 869 h 836426"/>
                  <a:gd name="connsiteX6" fmla="*/ 544611 w 1425594"/>
                  <a:gd name="connsiteY6" fmla="*/ 146919 h 836426"/>
                  <a:gd name="connsiteX7" fmla="*/ 55661 w 1425594"/>
                  <a:gd name="connsiteY7" fmla="*/ 191369 h 8364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5594" h="836426">
                    <a:moveTo>
                      <a:pt x="55661" y="191369"/>
                    </a:moveTo>
                    <a:cubicBezTo>
                      <a:pt x="-9956" y="259102"/>
                      <a:pt x="153028" y="446427"/>
                      <a:pt x="150911" y="553319"/>
                    </a:cubicBezTo>
                    <a:cubicBezTo>
                      <a:pt x="148794" y="660211"/>
                      <a:pt x="-96739" y="811552"/>
                      <a:pt x="42961" y="832719"/>
                    </a:cubicBezTo>
                    <a:cubicBezTo>
                      <a:pt x="182661" y="853886"/>
                      <a:pt x="794378" y="781919"/>
                      <a:pt x="989111" y="680319"/>
                    </a:cubicBezTo>
                    <a:cubicBezTo>
                      <a:pt x="1183844" y="578719"/>
                      <a:pt x="1143628" y="336361"/>
                      <a:pt x="1211361" y="223119"/>
                    </a:cubicBezTo>
                    <a:cubicBezTo>
                      <a:pt x="1279094" y="109877"/>
                      <a:pt x="1506636" y="13569"/>
                      <a:pt x="1395511" y="869"/>
                    </a:cubicBezTo>
                    <a:cubicBezTo>
                      <a:pt x="1284386" y="-11831"/>
                      <a:pt x="760511" y="118344"/>
                      <a:pt x="544611" y="146919"/>
                    </a:cubicBezTo>
                    <a:cubicBezTo>
                      <a:pt x="328711" y="175494"/>
                      <a:pt x="121278" y="123636"/>
                      <a:pt x="55661" y="191369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1" name="フリーフォーム: 図形 160">
                <a:extLst>
                  <a:ext uri="{FF2B5EF4-FFF2-40B4-BE49-F238E27FC236}">
                    <a16:creationId xmlns:a16="http://schemas.microsoft.com/office/drawing/2014/main" id="{AB6B7A22-86CB-45A2-AD8E-A61C477B2B05}"/>
                  </a:ext>
                </a:extLst>
              </p:cNvPr>
              <p:cNvSpPr/>
              <p:nvPr/>
            </p:nvSpPr>
            <p:spPr>
              <a:xfrm>
                <a:off x="1942283" y="7560026"/>
                <a:ext cx="753776" cy="1234660"/>
              </a:xfrm>
              <a:custGeom>
                <a:avLst/>
                <a:gdLst>
                  <a:gd name="connsiteX0" fmla="*/ 731067 w 753776"/>
                  <a:gd name="connsiteY0" fmla="*/ 91724 h 1234660"/>
                  <a:gd name="connsiteX1" fmla="*/ 680267 w 753776"/>
                  <a:gd name="connsiteY1" fmla="*/ 155224 h 1234660"/>
                  <a:gd name="connsiteX2" fmla="*/ 432617 w 753776"/>
                  <a:gd name="connsiteY2" fmla="*/ 847374 h 1234660"/>
                  <a:gd name="connsiteX3" fmla="*/ 248467 w 753776"/>
                  <a:gd name="connsiteY3" fmla="*/ 1152174 h 1234660"/>
                  <a:gd name="connsiteX4" fmla="*/ 817 w 753776"/>
                  <a:gd name="connsiteY4" fmla="*/ 1215674 h 1234660"/>
                  <a:gd name="connsiteX5" fmla="*/ 337367 w 753776"/>
                  <a:gd name="connsiteY5" fmla="*/ 866424 h 1234660"/>
                  <a:gd name="connsiteX6" fmla="*/ 451667 w 753776"/>
                  <a:gd name="connsiteY6" fmla="*/ 345724 h 1234660"/>
                  <a:gd name="connsiteX7" fmla="*/ 350067 w 753776"/>
                  <a:gd name="connsiteY7" fmla="*/ 9174 h 1234660"/>
                  <a:gd name="connsiteX8" fmla="*/ 731067 w 753776"/>
                  <a:gd name="connsiteY8" fmla="*/ 91724 h 12346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3776" h="1234660">
                    <a:moveTo>
                      <a:pt x="731067" y="91724"/>
                    </a:moveTo>
                    <a:cubicBezTo>
                      <a:pt x="786100" y="116066"/>
                      <a:pt x="730009" y="29282"/>
                      <a:pt x="680267" y="155224"/>
                    </a:cubicBezTo>
                    <a:cubicBezTo>
                      <a:pt x="630525" y="281166"/>
                      <a:pt x="504584" y="681216"/>
                      <a:pt x="432617" y="847374"/>
                    </a:cubicBezTo>
                    <a:cubicBezTo>
                      <a:pt x="360650" y="1013532"/>
                      <a:pt x="320434" y="1090791"/>
                      <a:pt x="248467" y="1152174"/>
                    </a:cubicBezTo>
                    <a:cubicBezTo>
                      <a:pt x="176500" y="1213557"/>
                      <a:pt x="-14000" y="1263299"/>
                      <a:pt x="817" y="1215674"/>
                    </a:cubicBezTo>
                    <a:cubicBezTo>
                      <a:pt x="15634" y="1168049"/>
                      <a:pt x="262225" y="1011416"/>
                      <a:pt x="337367" y="866424"/>
                    </a:cubicBezTo>
                    <a:cubicBezTo>
                      <a:pt x="412509" y="721432"/>
                      <a:pt x="449550" y="488599"/>
                      <a:pt x="451667" y="345724"/>
                    </a:cubicBezTo>
                    <a:cubicBezTo>
                      <a:pt x="453784" y="202849"/>
                      <a:pt x="302442" y="48332"/>
                      <a:pt x="350067" y="9174"/>
                    </a:cubicBezTo>
                    <a:cubicBezTo>
                      <a:pt x="397692" y="-29984"/>
                      <a:pt x="676034" y="67382"/>
                      <a:pt x="731067" y="91724"/>
                    </a:cubicBezTo>
                    <a:close/>
                  </a:path>
                </a:pathLst>
              </a:custGeom>
              <a:solidFill>
                <a:srgbClr val="FF000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2" name="フリーフォーム: 図形 161">
                <a:extLst>
                  <a:ext uri="{FF2B5EF4-FFF2-40B4-BE49-F238E27FC236}">
                    <a16:creationId xmlns:a16="http://schemas.microsoft.com/office/drawing/2014/main" id="{4D8E3F9A-4755-42B4-9A49-1F14ED65A788}"/>
                  </a:ext>
                </a:extLst>
              </p:cNvPr>
              <p:cNvSpPr/>
              <p:nvPr/>
            </p:nvSpPr>
            <p:spPr>
              <a:xfrm>
                <a:off x="2004765" y="8542011"/>
                <a:ext cx="1853108" cy="899890"/>
              </a:xfrm>
              <a:custGeom>
                <a:avLst/>
                <a:gdLst>
                  <a:gd name="connsiteX0" fmla="*/ 1835 w 1853108"/>
                  <a:gd name="connsiteY0" fmla="*/ 462289 h 899890"/>
                  <a:gd name="connsiteX1" fmla="*/ 1036885 w 1853108"/>
                  <a:gd name="connsiteY1" fmla="*/ 544839 h 899890"/>
                  <a:gd name="connsiteX2" fmla="*/ 1405185 w 1853108"/>
                  <a:gd name="connsiteY2" fmla="*/ 309889 h 899890"/>
                  <a:gd name="connsiteX3" fmla="*/ 1557585 w 1853108"/>
                  <a:gd name="connsiteY3" fmla="*/ 322589 h 899890"/>
                  <a:gd name="connsiteX4" fmla="*/ 1621085 w 1853108"/>
                  <a:gd name="connsiteY4" fmla="*/ 697239 h 899890"/>
                  <a:gd name="connsiteX5" fmla="*/ 1703635 w 1853108"/>
                  <a:gd name="connsiteY5" fmla="*/ 868689 h 899890"/>
                  <a:gd name="connsiteX6" fmla="*/ 1849685 w 1853108"/>
                  <a:gd name="connsiteY6" fmla="*/ 68589 h 899890"/>
                  <a:gd name="connsiteX7" fmla="*/ 1544885 w 1853108"/>
                  <a:gd name="connsiteY7" fmla="*/ 55889 h 899890"/>
                  <a:gd name="connsiteX8" fmla="*/ 1195635 w 1853108"/>
                  <a:gd name="connsiteY8" fmla="*/ 182889 h 899890"/>
                  <a:gd name="connsiteX9" fmla="*/ 795585 w 1853108"/>
                  <a:gd name="connsiteY9" fmla="*/ 474989 h 899890"/>
                  <a:gd name="connsiteX10" fmla="*/ 1835 w 1853108"/>
                  <a:gd name="connsiteY10" fmla="*/ 462289 h 899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53108" h="899890">
                    <a:moveTo>
                      <a:pt x="1835" y="462289"/>
                    </a:moveTo>
                    <a:cubicBezTo>
                      <a:pt x="42052" y="473931"/>
                      <a:pt x="802993" y="570239"/>
                      <a:pt x="1036885" y="544839"/>
                    </a:cubicBezTo>
                    <a:cubicBezTo>
                      <a:pt x="1270777" y="519439"/>
                      <a:pt x="1318402" y="346931"/>
                      <a:pt x="1405185" y="309889"/>
                    </a:cubicBezTo>
                    <a:cubicBezTo>
                      <a:pt x="1491968" y="272847"/>
                      <a:pt x="1521602" y="258031"/>
                      <a:pt x="1557585" y="322589"/>
                    </a:cubicBezTo>
                    <a:cubicBezTo>
                      <a:pt x="1593568" y="387147"/>
                      <a:pt x="1596743" y="606222"/>
                      <a:pt x="1621085" y="697239"/>
                    </a:cubicBezTo>
                    <a:cubicBezTo>
                      <a:pt x="1645427" y="788256"/>
                      <a:pt x="1665535" y="973464"/>
                      <a:pt x="1703635" y="868689"/>
                    </a:cubicBezTo>
                    <a:cubicBezTo>
                      <a:pt x="1741735" y="763914"/>
                      <a:pt x="1876143" y="204056"/>
                      <a:pt x="1849685" y="68589"/>
                    </a:cubicBezTo>
                    <a:cubicBezTo>
                      <a:pt x="1823227" y="-66878"/>
                      <a:pt x="1653893" y="36839"/>
                      <a:pt x="1544885" y="55889"/>
                    </a:cubicBezTo>
                    <a:cubicBezTo>
                      <a:pt x="1435877" y="74939"/>
                      <a:pt x="1320518" y="113039"/>
                      <a:pt x="1195635" y="182889"/>
                    </a:cubicBezTo>
                    <a:cubicBezTo>
                      <a:pt x="1070752" y="252739"/>
                      <a:pt x="997727" y="427364"/>
                      <a:pt x="795585" y="474989"/>
                    </a:cubicBezTo>
                    <a:cubicBezTo>
                      <a:pt x="593443" y="522614"/>
                      <a:pt x="-38382" y="450647"/>
                      <a:pt x="1835" y="462289"/>
                    </a:cubicBezTo>
                    <a:close/>
                  </a:path>
                </a:pathLst>
              </a:custGeom>
              <a:solidFill>
                <a:srgbClr val="FF000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3" name="フリーフォーム: 図形 162">
                <a:extLst>
                  <a:ext uri="{FF2B5EF4-FFF2-40B4-BE49-F238E27FC236}">
                    <a16:creationId xmlns:a16="http://schemas.microsoft.com/office/drawing/2014/main" id="{D882E189-A786-447A-B60D-310BA2AE026F}"/>
                  </a:ext>
                </a:extLst>
              </p:cNvPr>
              <p:cNvSpPr/>
              <p:nvPr/>
            </p:nvSpPr>
            <p:spPr>
              <a:xfrm>
                <a:off x="7978986" y="8054354"/>
                <a:ext cx="517361" cy="1732673"/>
              </a:xfrm>
              <a:custGeom>
                <a:avLst/>
                <a:gdLst>
                  <a:gd name="connsiteX0" fmla="*/ 15664 w 517361"/>
                  <a:gd name="connsiteY0" fmla="*/ 86346 h 1732673"/>
                  <a:gd name="connsiteX1" fmla="*/ 117264 w 517361"/>
                  <a:gd name="connsiteY1" fmla="*/ 175246 h 1732673"/>
                  <a:gd name="connsiteX2" fmla="*/ 383964 w 517361"/>
                  <a:gd name="connsiteY2" fmla="*/ 740396 h 1732673"/>
                  <a:gd name="connsiteX3" fmla="*/ 517314 w 517361"/>
                  <a:gd name="connsiteY3" fmla="*/ 1438896 h 1732673"/>
                  <a:gd name="connsiteX4" fmla="*/ 371264 w 517361"/>
                  <a:gd name="connsiteY4" fmla="*/ 1730996 h 1732673"/>
                  <a:gd name="connsiteX5" fmla="*/ 434764 w 517361"/>
                  <a:gd name="connsiteY5" fmla="*/ 1324596 h 1732673"/>
                  <a:gd name="connsiteX6" fmla="*/ 15664 w 517361"/>
                  <a:gd name="connsiteY6" fmla="*/ 86346 h 17326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7361" h="1732673">
                    <a:moveTo>
                      <a:pt x="15664" y="86346"/>
                    </a:moveTo>
                    <a:cubicBezTo>
                      <a:pt x="-37253" y="-105212"/>
                      <a:pt x="55881" y="66238"/>
                      <a:pt x="117264" y="175246"/>
                    </a:cubicBezTo>
                    <a:cubicBezTo>
                      <a:pt x="178647" y="284254"/>
                      <a:pt x="317289" y="529788"/>
                      <a:pt x="383964" y="740396"/>
                    </a:cubicBezTo>
                    <a:cubicBezTo>
                      <a:pt x="450639" y="951004"/>
                      <a:pt x="519431" y="1273796"/>
                      <a:pt x="517314" y="1438896"/>
                    </a:cubicBezTo>
                    <a:cubicBezTo>
                      <a:pt x="515197" y="1603996"/>
                      <a:pt x="385022" y="1750046"/>
                      <a:pt x="371264" y="1730996"/>
                    </a:cubicBezTo>
                    <a:cubicBezTo>
                      <a:pt x="357506" y="1711946"/>
                      <a:pt x="490856" y="1595529"/>
                      <a:pt x="434764" y="1324596"/>
                    </a:cubicBezTo>
                    <a:cubicBezTo>
                      <a:pt x="378672" y="1053663"/>
                      <a:pt x="68581" y="277904"/>
                      <a:pt x="15664" y="86346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4" name="フリーフォーム: 図形 163">
                <a:extLst>
                  <a:ext uri="{FF2B5EF4-FFF2-40B4-BE49-F238E27FC236}">
                    <a16:creationId xmlns:a16="http://schemas.microsoft.com/office/drawing/2014/main" id="{2134642E-7DF6-4897-B49E-01490DFFD3AA}"/>
                  </a:ext>
                </a:extLst>
              </p:cNvPr>
              <p:cNvSpPr/>
              <p:nvPr/>
            </p:nvSpPr>
            <p:spPr>
              <a:xfrm>
                <a:off x="8421463" y="8601606"/>
                <a:ext cx="215553" cy="1253787"/>
              </a:xfrm>
              <a:custGeom>
                <a:avLst/>
                <a:gdLst>
                  <a:gd name="connsiteX0" fmla="*/ 4987 w 215553"/>
                  <a:gd name="connsiteY0" fmla="*/ 21694 h 1253787"/>
                  <a:gd name="connsiteX1" fmla="*/ 55787 w 215553"/>
                  <a:gd name="connsiteY1" fmla="*/ 332844 h 1253787"/>
                  <a:gd name="connsiteX2" fmla="*/ 214537 w 215553"/>
                  <a:gd name="connsiteY2" fmla="*/ 955144 h 1253787"/>
                  <a:gd name="connsiteX3" fmla="*/ 125637 w 215553"/>
                  <a:gd name="connsiteY3" fmla="*/ 1253594 h 1253787"/>
                  <a:gd name="connsiteX4" fmla="*/ 163737 w 215553"/>
                  <a:gd name="connsiteY4" fmla="*/ 917044 h 1253787"/>
                  <a:gd name="connsiteX5" fmla="*/ 4987 w 215553"/>
                  <a:gd name="connsiteY5" fmla="*/ 21694 h 1253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5553" h="1253787">
                    <a:moveTo>
                      <a:pt x="4987" y="21694"/>
                    </a:moveTo>
                    <a:cubicBezTo>
                      <a:pt x="-13005" y="-75673"/>
                      <a:pt x="20862" y="177269"/>
                      <a:pt x="55787" y="332844"/>
                    </a:cubicBezTo>
                    <a:cubicBezTo>
                      <a:pt x="90712" y="488419"/>
                      <a:pt x="202895" y="801686"/>
                      <a:pt x="214537" y="955144"/>
                    </a:cubicBezTo>
                    <a:cubicBezTo>
                      <a:pt x="226179" y="1108602"/>
                      <a:pt x="134104" y="1259944"/>
                      <a:pt x="125637" y="1253594"/>
                    </a:cubicBezTo>
                    <a:cubicBezTo>
                      <a:pt x="117170" y="1247244"/>
                      <a:pt x="179612" y="1121302"/>
                      <a:pt x="163737" y="917044"/>
                    </a:cubicBezTo>
                    <a:cubicBezTo>
                      <a:pt x="147862" y="712786"/>
                      <a:pt x="22979" y="119061"/>
                      <a:pt x="4987" y="2169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8D16A0B9-3B95-4E6E-9EEE-027178A26923}"/>
                  </a:ext>
                </a:extLst>
              </p:cNvPr>
              <p:cNvSpPr/>
              <p:nvPr/>
            </p:nvSpPr>
            <p:spPr>
              <a:xfrm>
                <a:off x="5813566" y="8952431"/>
                <a:ext cx="2413740" cy="490122"/>
              </a:xfrm>
              <a:custGeom>
                <a:avLst/>
                <a:gdLst>
                  <a:gd name="connsiteX0" fmla="*/ 9384 w 2413740"/>
                  <a:gd name="connsiteY0" fmla="*/ 172519 h 490122"/>
                  <a:gd name="connsiteX1" fmla="*/ 263384 w 2413740"/>
                  <a:gd name="connsiteY1" fmla="*/ 128069 h 490122"/>
                  <a:gd name="connsiteX2" fmla="*/ 1165084 w 2413740"/>
                  <a:gd name="connsiteY2" fmla="*/ 89969 h 490122"/>
                  <a:gd name="connsiteX3" fmla="*/ 2409684 w 2413740"/>
                  <a:gd name="connsiteY3" fmla="*/ 490019 h 490122"/>
                  <a:gd name="connsiteX4" fmla="*/ 1527034 w 2413740"/>
                  <a:gd name="connsiteY4" fmla="*/ 128069 h 490122"/>
                  <a:gd name="connsiteX5" fmla="*/ 517384 w 2413740"/>
                  <a:gd name="connsiteY5" fmla="*/ 1069 h 490122"/>
                  <a:gd name="connsiteX6" fmla="*/ 9384 w 2413740"/>
                  <a:gd name="connsiteY6" fmla="*/ 172519 h 490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3740" h="490122">
                    <a:moveTo>
                      <a:pt x="9384" y="172519"/>
                    </a:moveTo>
                    <a:cubicBezTo>
                      <a:pt x="-32949" y="193686"/>
                      <a:pt x="70767" y="141827"/>
                      <a:pt x="263384" y="128069"/>
                    </a:cubicBezTo>
                    <a:cubicBezTo>
                      <a:pt x="456001" y="114311"/>
                      <a:pt x="807367" y="29644"/>
                      <a:pt x="1165084" y="89969"/>
                    </a:cubicBezTo>
                    <a:cubicBezTo>
                      <a:pt x="1522801" y="150294"/>
                      <a:pt x="2349359" y="483669"/>
                      <a:pt x="2409684" y="490019"/>
                    </a:cubicBezTo>
                    <a:cubicBezTo>
                      <a:pt x="2470009" y="496369"/>
                      <a:pt x="1842417" y="209561"/>
                      <a:pt x="1527034" y="128069"/>
                    </a:cubicBezTo>
                    <a:cubicBezTo>
                      <a:pt x="1211651" y="46577"/>
                      <a:pt x="766092" y="-8456"/>
                      <a:pt x="517384" y="1069"/>
                    </a:cubicBezTo>
                    <a:cubicBezTo>
                      <a:pt x="268676" y="10594"/>
                      <a:pt x="51717" y="151352"/>
                      <a:pt x="9384" y="17251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7" name="フリーフォーム: 図形 166">
                <a:extLst>
                  <a:ext uri="{FF2B5EF4-FFF2-40B4-BE49-F238E27FC236}">
                    <a16:creationId xmlns:a16="http://schemas.microsoft.com/office/drawing/2014/main" id="{DDF28657-76E6-438B-B524-282310D88A39}"/>
                  </a:ext>
                </a:extLst>
              </p:cNvPr>
              <p:cNvSpPr/>
              <p:nvPr/>
            </p:nvSpPr>
            <p:spPr>
              <a:xfrm>
                <a:off x="7637641" y="9220191"/>
                <a:ext cx="1246670" cy="1771662"/>
              </a:xfrm>
              <a:custGeom>
                <a:avLst/>
                <a:gdLst>
                  <a:gd name="connsiteX0" fmla="*/ 71259 w 1246670"/>
                  <a:gd name="connsiteY0" fmla="*/ 63509 h 1771662"/>
                  <a:gd name="connsiteX1" fmla="*/ 122059 w 1246670"/>
                  <a:gd name="connsiteY1" fmla="*/ 88909 h 1771662"/>
                  <a:gd name="connsiteX2" fmla="*/ 604659 w 1246670"/>
                  <a:gd name="connsiteY2" fmla="*/ 431809 h 1771662"/>
                  <a:gd name="connsiteX3" fmla="*/ 1087259 w 1246670"/>
                  <a:gd name="connsiteY3" fmla="*/ 977909 h 1771662"/>
                  <a:gd name="connsiteX4" fmla="*/ 1246009 w 1246670"/>
                  <a:gd name="connsiteY4" fmla="*/ 1397009 h 1771662"/>
                  <a:gd name="connsiteX5" fmla="*/ 1144409 w 1246670"/>
                  <a:gd name="connsiteY5" fmla="*/ 1771659 h 1771662"/>
                  <a:gd name="connsiteX6" fmla="*/ 1157109 w 1246670"/>
                  <a:gd name="connsiteY6" fmla="*/ 1403359 h 1771662"/>
                  <a:gd name="connsiteX7" fmla="*/ 992009 w 1246670"/>
                  <a:gd name="connsiteY7" fmla="*/ 844559 h 1771662"/>
                  <a:gd name="connsiteX8" fmla="*/ 71259 w 1246670"/>
                  <a:gd name="connsiteY8" fmla="*/ 63509 h 1771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46670" h="1771662">
                    <a:moveTo>
                      <a:pt x="71259" y="63509"/>
                    </a:moveTo>
                    <a:cubicBezTo>
                      <a:pt x="-73733" y="-62433"/>
                      <a:pt x="33159" y="27526"/>
                      <a:pt x="122059" y="88909"/>
                    </a:cubicBezTo>
                    <a:cubicBezTo>
                      <a:pt x="210959" y="150292"/>
                      <a:pt x="443792" y="283642"/>
                      <a:pt x="604659" y="431809"/>
                    </a:cubicBezTo>
                    <a:cubicBezTo>
                      <a:pt x="765526" y="579976"/>
                      <a:pt x="980367" y="817042"/>
                      <a:pt x="1087259" y="977909"/>
                    </a:cubicBezTo>
                    <a:cubicBezTo>
                      <a:pt x="1194151" y="1138776"/>
                      <a:pt x="1236484" y="1264717"/>
                      <a:pt x="1246009" y="1397009"/>
                    </a:cubicBezTo>
                    <a:cubicBezTo>
                      <a:pt x="1255534" y="1529301"/>
                      <a:pt x="1159226" y="1770601"/>
                      <a:pt x="1144409" y="1771659"/>
                    </a:cubicBezTo>
                    <a:cubicBezTo>
                      <a:pt x="1129592" y="1772717"/>
                      <a:pt x="1182509" y="1557876"/>
                      <a:pt x="1157109" y="1403359"/>
                    </a:cubicBezTo>
                    <a:cubicBezTo>
                      <a:pt x="1131709" y="1248842"/>
                      <a:pt x="1174042" y="1065751"/>
                      <a:pt x="992009" y="844559"/>
                    </a:cubicBezTo>
                    <a:cubicBezTo>
                      <a:pt x="809976" y="623367"/>
                      <a:pt x="216251" y="189451"/>
                      <a:pt x="71259" y="6350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8" name="フリーフォーム: 図形 167">
                <a:extLst>
                  <a:ext uri="{FF2B5EF4-FFF2-40B4-BE49-F238E27FC236}">
                    <a16:creationId xmlns:a16="http://schemas.microsoft.com/office/drawing/2014/main" id="{1B6174C1-9FA8-49E9-B050-9AC4BD90CB2F}"/>
                  </a:ext>
                </a:extLst>
              </p:cNvPr>
              <p:cNvSpPr/>
              <p:nvPr/>
            </p:nvSpPr>
            <p:spPr>
              <a:xfrm>
                <a:off x="6548425" y="9130496"/>
                <a:ext cx="2216026" cy="1808142"/>
              </a:xfrm>
              <a:custGeom>
                <a:avLst/>
                <a:gdLst>
                  <a:gd name="connsiteX0" fmla="*/ 17475 w 2216026"/>
                  <a:gd name="connsiteY0" fmla="*/ 7154 h 1808142"/>
                  <a:gd name="connsiteX1" fmla="*/ 119075 w 2216026"/>
                  <a:gd name="connsiteY1" fmla="*/ 70654 h 1808142"/>
                  <a:gd name="connsiteX2" fmla="*/ 1300175 w 2216026"/>
                  <a:gd name="connsiteY2" fmla="*/ 731054 h 1808142"/>
                  <a:gd name="connsiteX3" fmla="*/ 1846275 w 2216026"/>
                  <a:gd name="connsiteY3" fmla="*/ 1480354 h 1808142"/>
                  <a:gd name="connsiteX4" fmla="*/ 2214575 w 2216026"/>
                  <a:gd name="connsiteY4" fmla="*/ 1804204 h 1808142"/>
                  <a:gd name="connsiteX5" fmla="*/ 1712925 w 2216026"/>
                  <a:gd name="connsiteY5" fmla="*/ 1283504 h 1808142"/>
                  <a:gd name="connsiteX6" fmla="*/ 1401775 w 2216026"/>
                  <a:gd name="connsiteY6" fmla="*/ 699304 h 1808142"/>
                  <a:gd name="connsiteX7" fmla="*/ 550875 w 2216026"/>
                  <a:gd name="connsiteY7" fmla="*/ 273854 h 1808142"/>
                  <a:gd name="connsiteX8" fmla="*/ 17475 w 2216026"/>
                  <a:gd name="connsiteY8" fmla="*/ 7154 h 18081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16026" h="1808142">
                    <a:moveTo>
                      <a:pt x="17475" y="7154"/>
                    </a:moveTo>
                    <a:cubicBezTo>
                      <a:pt x="-54492" y="-26713"/>
                      <a:pt x="119075" y="70654"/>
                      <a:pt x="119075" y="70654"/>
                    </a:cubicBezTo>
                    <a:cubicBezTo>
                      <a:pt x="332858" y="191304"/>
                      <a:pt x="1012308" y="496104"/>
                      <a:pt x="1300175" y="731054"/>
                    </a:cubicBezTo>
                    <a:cubicBezTo>
                      <a:pt x="1588042" y="966004"/>
                      <a:pt x="1693875" y="1301496"/>
                      <a:pt x="1846275" y="1480354"/>
                    </a:cubicBezTo>
                    <a:cubicBezTo>
                      <a:pt x="1998675" y="1659212"/>
                      <a:pt x="2236800" y="1837012"/>
                      <a:pt x="2214575" y="1804204"/>
                    </a:cubicBezTo>
                    <a:cubicBezTo>
                      <a:pt x="2192350" y="1771396"/>
                      <a:pt x="1848392" y="1467654"/>
                      <a:pt x="1712925" y="1283504"/>
                    </a:cubicBezTo>
                    <a:cubicBezTo>
                      <a:pt x="1577458" y="1099354"/>
                      <a:pt x="1595450" y="867579"/>
                      <a:pt x="1401775" y="699304"/>
                    </a:cubicBezTo>
                    <a:cubicBezTo>
                      <a:pt x="1208100" y="531029"/>
                      <a:pt x="784767" y="384979"/>
                      <a:pt x="550875" y="273854"/>
                    </a:cubicBezTo>
                    <a:cubicBezTo>
                      <a:pt x="316983" y="162729"/>
                      <a:pt x="89442" y="41021"/>
                      <a:pt x="17475" y="715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9" name="フリーフォーム: 図形 168">
                <a:extLst>
                  <a:ext uri="{FF2B5EF4-FFF2-40B4-BE49-F238E27FC236}">
                    <a16:creationId xmlns:a16="http://schemas.microsoft.com/office/drawing/2014/main" id="{76720EA7-5550-45CD-A834-7FE6A70AB51F}"/>
                  </a:ext>
                </a:extLst>
              </p:cNvPr>
              <p:cNvSpPr/>
              <p:nvPr/>
            </p:nvSpPr>
            <p:spPr>
              <a:xfrm>
                <a:off x="6209646" y="9130318"/>
                <a:ext cx="870187" cy="806187"/>
              </a:xfrm>
              <a:custGeom>
                <a:avLst/>
                <a:gdLst>
                  <a:gd name="connsiteX0" fmla="*/ 83204 w 870187"/>
                  <a:gd name="connsiteY0" fmla="*/ 20032 h 806187"/>
                  <a:gd name="connsiteX1" fmla="*/ 184804 w 870187"/>
                  <a:gd name="connsiteY1" fmla="*/ 108932 h 806187"/>
                  <a:gd name="connsiteX2" fmla="*/ 807104 w 870187"/>
                  <a:gd name="connsiteY2" fmla="*/ 674082 h 806187"/>
                  <a:gd name="connsiteX3" fmla="*/ 826154 w 870187"/>
                  <a:gd name="connsiteY3" fmla="*/ 782032 h 806187"/>
                  <a:gd name="connsiteX4" fmla="*/ 603904 w 870187"/>
                  <a:gd name="connsiteY4" fmla="*/ 318482 h 806187"/>
                  <a:gd name="connsiteX5" fmla="*/ 32404 w 870187"/>
                  <a:gd name="connsiteY5" fmla="*/ 26382 h 806187"/>
                  <a:gd name="connsiteX6" fmla="*/ 83204 w 870187"/>
                  <a:gd name="connsiteY6" fmla="*/ 20032 h 806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0187" h="806187">
                    <a:moveTo>
                      <a:pt x="83204" y="20032"/>
                    </a:moveTo>
                    <a:cubicBezTo>
                      <a:pt x="108604" y="33790"/>
                      <a:pt x="184804" y="108932"/>
                      <a:pt x="184804" y="108932"/>
                    </a:cubicBezTo>
                    <a:cubicBezTo>
                      <a:pt x="305454" y="217940"/>
                      <a:pt x="700212" y="561899"/>
                      <a:pt x="807104" y="674082"/>
                    </a:cubicBezTo>
                    <a:cubicBezTo>
                      <a:pt x="913996" y="786265"/>
                      <a:pt x="860021" y="841299"/>
                      <a:pt x="826154" y="782032"/>
                    </a:cubicBezTo>
                    <a:cubicBezTo>
                      <a:pt x="792287" y="722765"/>
                      <a:pt x="736196" y="444424"/>
                      <a:pt x="603904" y="318482"/>
                    </a:cubicBezTo>
                    <a:cubicBezTo>
                      <a:pt x="471612" y="192540"/>
                      <a:pt x="119187" y="72949"/>
                      <a:pt x="32404" y="26382"/>
                    </a:cubicBezTo>
                    <a:cubicBezTo>
                      <a:pt x="-54379" y="-20185"/>
                      <a:pt x="57804" y="6274"/>
                      <a:pt x="83204" y="2003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0" name="フリーフォーム: 図形 169">
                <a:extLst>
                  <a:ext uri="{FF2B5EF4-FFF2-40B4-BE49-F238E27FC236}">
                    <a16:creationId xmlns:a16="http://schemas.microsoft.com/office/drawing/2014/main" id="{C77C1F8A-E0E9-4E2A-99EF-E75757F28F33}"/>
                  </a:ext>
                </a:extLst>
              </p:cNvPr>
              <p:cNvSpPr/>
              <p:nvPr/>
            </p:nvSpPr>
            <p:spPr>
              <a:xfrm>
                <a:off x="5621692" y="9177380"/>
                <a:ext cx="610530" cy="723521"/>
              </a:xfrm>
              <a:custGeom>
                <a:avLst/>
                <a:gdLst>
                  <a:gd name="connsiteX0" fmla="*/ 17108 w 610530"/>
                  <a:gd name="connsiteY0" fmla="*/ 17420 h 723521"/>
                  <a:gd name="connsiteX1" fmla="*/ 106008 w 610530"/>
                  <a:gd name="connsiteY1" fmla="*/ 99970 h 723521"/>
                  <a:gd name="connsiteX2" fmla="*/ 537808 w 610530"/>
                  <a:gd name="connsiteY2" fmla="*/ 557170 h 723521"/>
                  <a:gd name="connsiteX3" fmla="*/ 594958 w 610530"/>
                  <a:gd name="connsiteY3" fmla="*/ 715920 h 723521"/>
                  <a:gd name="connsiteX4" fmla="*/ 372708 w 610530"/>
                  <a:gd name="connsiteY4" fmla="*/ 347620 h 723521"/>
                  <a:gd name="connsiteX5" fmla="*/ 17108 w 610530"/>
                  <a:gd name="connsiteY5" fmla="*/ 17420 h 723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0530" h="723521">
                    <a:moveTo>
                      <a:pt x="17108" y="17420"/>
                    </a:moveTo>
                    <a:cubicBezTo>
                      <a:pt x="-27342" y="-23855"/>
                      <a:pt x="19225" y="10012"/>
                      <a:pt x="106008" y="99970"/>
                    </a:cubicBezTo>
                    <a:cubicBezTo>
                      <a:pt x="192791" y="189928"/>
                      <a:pt x="456316" y="454512"/>
                      <a:pt x="537808" y="557170"/>
                    </a:cubicBezTo>
                    <a:cubicBezTo>
                      <a:pt x="619300" y="659828"/>
                      <a:pt x="622475" y="750845"/>
                      <a:pt x="594958" y="715920"/>
                    </a:cubicBezTo>
                    <a:cubicBezTo>
                      <a:pt x="567441" y="680995"/>
                      <a:pt x="465841" y="458745"/>
                      <a:pt x="372708" y="347620"/>
                    </a:cubicBezTo>
                    <a:cubicBezTo>
                      <a:pt x="279575" y="236495"/>
                      <a:pt x="61558" y="58695"/>
                      <a:pt x="17108" y="1742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1" name="フリーフォーム: 図形 170">
                <a:extLst>
                  <a:ext uri="{FF2B5EF4-FFF2-40B4-BE49-F238E27FC236}">
                    <a16:creationId xmlns:a16="http://schemas.microsoft.com/office/drawing/2014/main" id="{E617B7B1-835C-46F2-A51F-7643E8C08875}"/>
                  </a:ext>
                </a:extLst>
              </p:cNvPr>
              <p:cNvSpPr/>
              <p:nvPr/>
            </p:nvSpPr>
            <p:spPr>
              <a:xfrm>
                <a:off x="7358502" y="9838922"/>
                <a:ext cx="393489" cy="1046049"/>
              </a:xfrm>
              <a:custGeom>
                <a:avLst/>
                <a:gdLst>
                  <a:gd name="connsiteX0" fmla="*/ 1148 w 393489"/>
                  <a:gd name="connsiteY0" fmla="*/ 16278 h 1046049"/>
                  <a:gd name="connsiteX1" fmla="*/ 382148 w 393489"/>
                  <a:gd name="connsiteY1" fmla="*/ 1038628 h 1046049"/>
                  <a:gd name="connsiteX2" fmla="*/ 267848 w 393489"/>
                  <a:gd name="connsiteY2" fmla="*/ 454428 h 1046049"/>
                  <a:gd name="connsiteX3" fmla="*/ 1148 w 393489"/>
                  <a:gd name="connsiteY3" fmla="*/ 16278 h 1046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3489" h="1046049">
                    <a:moveTo>
                      <a:pt x="1148" y="16278"/>
                    </a:moveTo>
                    <a:cubicBezTo>
                      <a:pt x="20198" y="113645"/>
                      <a:pt x="337698" y="965603"/>
                      <a:pt x="382148" y="1038628"/>
                    </a:cubicBezTo>
                    <a:cubicBezTo>
                      <a:pt x="426598" y="1111653"/>
                      <a:pt x="330290" y="625878"/>
                      <a:pt x="267848" y="454428"/>
                    </a:cubicBezTo>
                    <a:cubicBezTo>
                      <a:pt x="205406" y="282978"/>
                      <a:pt x="-17902" y="-81089"/>
                      <a:pt x="1148" y="1627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2" name="フリーフォーム: 図形 171">
                <a:extLst>
                  <a:ext uri="{FF2B5EF4-FFF2-40B4-BE49-F238E27FC236}">
                    <a16:creationId xmlns:a16="http://schemas.microsoft.com/office/drawing/2014/main" id="{83924B89-24A1-40E5-B676-A206372471C1}"/>
                  </a:ext>
                </a:extLst>
              </p:cNvPr>
              <p:cNvSpPr/>
              <p:nvPr/>
            </p:nvSpPr>
            <p:spPr>
              <a:xfrm>
                <a:off x="7092610" y="9811988"/>
                <a:ext cx="282954" cy="1186847"/>
              </a:xfrm>
              <a:custGeom>
                <a:avLst/>
                <a:gdLst>
                  <a:gd name="connsiteX0" fmla="*/ 260690 w 282954"/>
                  <a:gd name="connsiteY0" fmla="*/ 5112 h 1186847"/>
                  <a:gd name="connsiteX1" fmla="*/ 197190 w 282954"/>
                  <a:gd name="connsiteY1" fmla="*/ 24162 h 1186847"/>
                  <a:gd name="connsiteX2" fmla="*/ 340 w 282954"/>
                  <a:gd name="connsiteY2" fmla="*/ 119412 h 1186847"/>
                  <a:gd name="connsiteX3" fmla="*/ 152740 w 282954"/>
                  <a:gd name="connsiteY3" fmla="*/ 576612 h 1186847"/>
                  <a:gd name="connsiteX4" fmla="*/ 267040 w 282954"/>
                  <a:gd name="connsiteY4" fmla="*/ 1141762 h 1186847"/>
                  <a:gd name="connsiteX5" fmla="*/ 267040 w 282954"/>
                  <a:gd name="connsiteY5" fmla="*/ 1084612 h 1186847"/>
                  <a:gd name="connsiteX6" fmla="*/ 127340 w 282954"/>
                  <a:gd name="connsiteY6" fmla="*/ 551212 h 1186847"/>
                  <a:gd name="connsiteX7" fmla="*/ 6690 w 282954"/>
                  <a:gd name="connsiteY7" fmla="*/ 182912 h 1186847"/>
                  <a:gd name="connsiteX8" fmla="*/ 133690 w 282954"/>
                  <a:gd name="connsiteY8" fmla="*/ 100362 h 1186847"/>
                  <a:gd name="connsiteX9" fmla="*/ 260690 w 282954"/>
                  <a:gd name="connsiteY9" fmla="*/ 5112 h 1186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82954" h="1186847">
                    <a:moveTo>
                      <a:pt x="260690" y="5112"/>
                    </a:moveTo>
                    <a:cubicBezTo>
                      <a:pt x="271273" y="-7588"/>
                      <a:pt x="240582" y="5112"/>
                      <a:pt x="197190" y="24162"/>
                    </a:cubicBezTo>
                    <a:cubicBezTo>
                      <a:pt x="153798" y="43212"/>
                      <a:pt x="7748" y="27337"/>
                      <a:pt x="340" y="119412"/>
                    </a:cubicBezTo>
                    <a:cubicBezTo>
                      <a:pt x="-7068" y="211487"/>
                      <a:pt x="108290" y="406220"/>
                      <a:pt x="152740" y="576612"/>
                    </a:cubicBezTo>
                    <a:cubicBezTo>
                      <a:pt x="197190" y="747004"/>
                      <a:pt x="247990" y="1057095"/>
                      <a:pt x="267040" y="1141762"/>
                    </a:cubicBezTo>
                    <a:cubicBezTo>
                      <a:pt x="286090" y="1226429"/>
                      <a:pt x="290323" y="1183037"/>
                      <a:pt x="267040" y="1084612"/>
                    </a:cubicBezTo>
                    <a:cubicBezTo>
                      <a:pt x="243757" y="986187"/>
                      <a:pt x="170732" y="701495"/>
                      <a:pt x="127340" y="551212"/>
                    </a:cubicBezTo>
                    <a:cubicBezTo>
                      <a:pt x="83948" y="400929"/>
                      <a:pt x="5632" y="258054"/>
                      <a:pt x="6690" y="182912"/>
                    </a:cubicBezTo>
                    <a:cubicBezTo>
                      <a:pt x="7748" y="107770"/>
                      <a:pt x="87123" y="129995"/>
                      <a:pt x="133690" y="100362"/>
                    </a:cubicBezTo>
                    <a:cubicBezTo>
                      <a:pt x="180257" y="70729"/>
                      <a:pt x="250107" y="17812"/>
                      <a:pt x="260690" y="511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3" name="フリーフォーム: 図形 172">
                <a:extLst>
                  <a:ext uri="{FF2B5EF4-FFF2-40B4-BE49-F238E27FC236}">
                    <a16:creationId xmlns:a16="http://schemas.microsoft.com/office/drawing/2014/main" id="{D150F33E-3DF6-4BB6-8B71-4799BE32038B}"/>
                  </a:ext>
                </a:extLst>
              </p:cNvPr>
              <p:cNvSpPr/>
              <p:nvPr/>
            </p:nvSpPr>
            <p:spPr>
              <a:xfrm>
                <a:off x="5379111" y="9733231"/>
                <a:ext cx="1839861" cy="1448854"/>
              </a:xfrm>
              <a:custGeom>
                <a:avLst/>
                <a:gdLst>
                  <a:gd name="connsiteX0" fmla="*/ 37439 w 1839861"/>
                  <a:gd name="connsiteY0" fmla="*/ 1430069 h 1448854"/>
                  <a:gd name="connsiteX1" fmla="*/ 126339 w 1839861"/>
                  <a:gd name="connsiteY1" fmla="*/ 1315769 h 1448854"/>
                  <a:gd name="connsiteX2" fmla="*/ 793089 w 1839861"/>
                  <a:gd name="connsiteY2" fmla="*/ 598219 h 1448854"/>
                  <a:gd name="connsiteX3" fmla="*/ 1389989 w 1839861"/>
                  <a:gd name="connsiteY3" fmla="*/ 52119 h 1448854"/>
                  <a:gd name="connsiteX4" fmla="*/ 1504289 w 1839861"/>
                  <a:gd name="connsiteY4" fmla="*/ 77519 h 1448854"/>
                  <a:gd name="connsiteX5" fmla="*/ 1688439 w 1839861"/>
                  <a:gd name="connsiteY5" fmla="*/ 541069 h 1448854"/>
                  <a:gd name="connsiteX6" fmla="*/ 1834489 w 1839861"/>
                  <a:gd name="connsiteY6" fmla="*/ 1284019 h 1448854"/>
                  <a:gd name="connsiteX7" fmla="*/ 1777339 w 1839861"/>
                  <a:gd name="connsiteY7" fmla="*/ 833169 h 1448854"/>
                  <a:gd name="connsiteX8" fmla="*/ 1491589 w 1839861"/>
                  <a:gd name="connsiteY8" fmla="*/ 141019 h 1448854"/>
                  <a:gd name="connsiteX9" fmla="*/ 1250289 w 1839861"/>
                  <a:gd name="connsiteY9" fmla="*/ 458519 h 1448854"/>
                  <a:gd name="connsiteX10" fmla="*/ 564489 w 1839861"/>
                  <a:gd name="connsiteY10" fmla="*/ 1080819 h 1448854"/>
                  <a:gd name="connsiteX11" fmla="*/ 37439 w 1839861"/>
                  <a:gd name="connsiteY11" fmla="*/ 1430069 h 1448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39861" h="1448854">
                    <a:moveTo>
                      <a:pt x="37439" y="1430069"/>
                    </a:moveTo>
                    <a:cubicBezTo>
                      <a:pt x="-35586" y="1469227"/>
                      <a:pt x="397" y="1454411"/>
                      <a:pt x="126339" y="1315769"/>
                    </a:cubicBezTo>
                    <a:cubicBezTo>
                      <a:pt x="252281" y="1177127"/>
                      <a:pt x="582481" y="808827"/>
                      <a:pt x="793089" y="598219"/>
                    </a:cubicBezTo>
                    <a:cubicBezTo>
                      <a:pt x="1003697" y="387611"/>
                      <a:pt x="1271456" y="138902"/>
                      <a:pt x="1389989" y="52119"/>
                    </a:cubicBezTo>
                    <a:cubicBezTo>
                      <a:pt x="1508522" y="-34664"/>
                      <a:pt x="1454547" y="-3973"/>
                      <a:pt x="1504289" y="77519"/>
                    </a:cubicBezTo>
                    <a:cubicBezTo>
                      <a:pt x="1554031" y="159011"/>
                      <a:pt x="1633406" y="339986"/>
                      <a:pt x="1688439" y="541069"/>
                    </a:cubicBezTo>
                    <a:cubicBezTo>
                      <a:pt x="1743472" y="742152"/>
                      <a:pt x="1819672" y="1235336"/>
                      <a:pt x="1834489" y="1284019"/>
                    </a:cubicBezTo>
                    <a:cubicBezTo>
                      <a:pt x="1849306" y="1332702"/>
                      <a:pt x="1834489" y="1023669"/>
                      <a:pt x="1777339" y="833169"/>
                    </a:cubicBezTo>
                    <a:cubicBezTo>
                      <a:pt x="1720189" y="642669"/>
                      <a:pt x="1579431" y="203461"/>
                      <a:pt x="1491589" y="141019"/>
                    </a:cubicBezTo>
                    <a:cubicBezTo>
                      <a:pt x="1403747" y="78577"/>
                      <a:pt x="1404806" y="301886"/>
                      <a:pt x="1250289" y="458519"/>
                    </a:cubicBezTo>
                    <a:cubicBezTo>
                      <a:pt x="1095772" y="615152"/>
                      <a:pt x="760281" y="918894"/>
                      <a:pt x="564489" y="1080819"/>
                    </a:cubicBezTo>
                    <a:cubicBezTo>
                      <a:pt x="368697" y="1242744"/>
                      <a:pt x="110464" y="1390911"/>
                      <a:pt x="37439" y="1430069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4" name="フリーフォーム: 図形 173">
                <a:extLst>
                  <a:ext uri="{FF2B5EF4-FFF2-40B4-BE49-F238E27FC236}">
                    <a16:creationId xmlns:a16="http://schemas.microsoft.com/office/drawing/2014/main" id="{57EC09D6-4303-4B69-90C4-E1CCC4DCD4AC}"/>
                  </a:ext>
                </a:extLst>
              </p:cNvPr>
              <p:cNvSpPr/>
              <p:nvPr/>
            </p:nvSpPr>
            <p:spPr>
              <a:xfrm>
                <a:off x="4518133" y="9282008"/>
                <a:ext cx="777784" cy="1481529"/>
              </a:xfrm>
              <a:custGeom>
                <a:avLst/>
                <a:gdLst>
                  <a:gd name="connsiteX0" fmla="*/ 22117 w 777784"/>
                  <a:gd name="connsiteY0" fmla="*/ 65192 h 1481529"/>
                  <a:gd name="connsiteX1" fmla="*/ 104667 w 777784"/>
                  <a:gd name="connsiteY1" fmla="*/ 122342 h 1481529"/>
                  <a:gd name="connsiteX2" fmla="*/ 447567 w 777784"/>
                  <a:gd name="connsiteY2" fmla="*/ 763692 h 1481529"/>
                  <a:gd name="connsiteX3" fmla="*/ 777767 w 777784"/>
                  <a:gd name="connsiteY3" fmla="*/ 1481242 h 1481529"/>
                  <a:gd name="connsiteX4" fmla="*/ 460267 w 777784"/>
                  <a:gd name="connsiteY4" fmla="*/ 839892 h 1481529"/>
                  <a:gd name="connsiteX5" fmla="*/ 22117 w 777784"/>
                  <a:gd name="connsiteY5" fmla="*/ 65192 h 1481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77784" h="1481529">
                    <a:moveTo>
                      <a:pt x="22117" y="65192"/>
                    </a:moveTo>
                    <a:cubicBezTo>
                      <a:pt x="-37150" y="-54400"/>
                      <a:pt x="33759" y="5925"/>
                      <a:pt x="104667" y="122342"/>
                    </a:cubicBezTo>
                    <a:cubicBezTo>
                      <a:pt x="175575" y="238759"/>
                      <a:pt x="335384" y="537209"/>
                      <a:pt x="447567" y="763692"/>
                    </a:cubicBezTo>
                    <a:cubicBezTo>
                      <a:pt x="559750" y="990175"/>
                      <a:pt x="775650" y="1468542"/>
                      <a:pt x="777767" y="1481242"/>
                    </a:cubicBezTo>
                    <a:cubicBezTo>
                      <a:pt x="779884" y="1493942"/>
                      <a:pt x="584092" y="1082250"/>
                      <a:pt x="460267" y="839892"/>
                    </a:cubicBezTo>
                    <a:cubicBezTo>
                      <a:pt x="336442" y="597534"/>
                      <a:pt x="81384" y="184784"/>
                      <a:pt x="22117" y="65192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5" name="フリーフォーム: 図形 174">
                <a:extLst>
                  <a:ext uri="{FF2B5EF4-FFF2-40B4-BE49-F238E27FC236}">
                    <a16:creationId xmlns:a16="http://schemas.microsoft.com/office/drawing/2014/main" id="{BBB72153-AD92-42EF-A8BE-1499C4C32A4E}"/>
                  </a:ext>
                </a:extLst>
              </p:cNvPr>
              <p:cNvSpPr/>
              <p:nvPr/>
            </p:nvSpPr>
            <p:spPr>
              <a:xfrm>
                <a:off x="2829366" y="9683297"/>
                <a:ext cx="714407" cy="1232788"/>
              </a:xfrm>
              <a:custGeom>
                <a:avLst/>
                <a:gdLst>
                  <a:gd name="connsiteX0" fmla="*/ 707584 w 714407"/>
                  <a:gd name="connsiteY0" fmla="*/ 32203 h 1232788"/>
                  <a:gd name="connsiteX1" fmla="*/ 193234 w 714407"/>
                  <a:gd name="connsiteY1" fmla="*/ 1016453 h 1232788"/>
                  <a:gd name="connsiteX2" fmla="*/ 59884 w 714407"/>
                  <a:gd name="connsiteY2" fmla="*/ 1200603 h 1232788"/>
                  <a:gd name="connsiteX3" fmla="*/ 9084 w 714407"/>
                  <a:gd name="connsiteY3" fmla="*/ 1194253 h 1232788"/>
                  <a:gd name="connsiteX4" fmla="*/ 237684 w 714407"/>
                  <a:gd name="connsiteY4" fmla="*/ 819603 h 1232788"/>
                  <a:gd name="connsiteX5" fmla="*/ 472634 w 714407"/>
                  <a:gd name="connsiteY5" fmla="*/ 292553 h 1232788"/>
                  <a:gd name="connsiteX6" fmla="*/ 707584 w 714407"/>
                  <a:gd name="connsiteY6" fmla="*/ 32203 h 1232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14407" h="1232788">
                    <a:moveTo>
                      <a:pt x="707584" y="32203"/>
                    </a:moveTo>
                    <a:cubicBezTo>
                      <a:pt x="661017" y="152853"/>
                      <a:pt x="301184" y="821720"/>
                      <a:pt x="193234" y="1016453"/>
                    </a:cubicBezTo>
                    <a:cubicBezTo>
                      <a:pt x="85284" y="1211186"/>
                      <a:pt x="90576" y="1170970"/>
                      <a:pt x="59884" y="1200603"/>
                    </a:cubicBezTo>
                    <a:cubicBezTo>
                      <a:pt x="29192" y="1230236"/>
                      <a:pt x="-20549" y="1257753"/>
                      <a:pt x="9084" y="1194253"/>
                    </a:cubicBezTo>
                    <a:cubicBezTo>
                      <a:pt x="38717" y="1130753"/>
                      <a:pt x="160426" y="969886"/>
                      <a:pt x="237684" y="819603"/>
                    </a:cubicBezTo>
                    <a:cubicBezTo>
                      <a:pt x="314942" y="669320"/>
                      <a:pt x="395376" y="425903"/>
                      <a:pt x="472634" y="292553"/>
                    </a:cubicBezTo>
                    <a:cubicBezTo>
                      <a:pt x="549892" y="159203"/>
                      <a:pt x="754151" y="-88447"/>
                      <a:pt x="707584" y="32203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6" name="フリーフォーム: 図形 175">
                <a:extLst>
                  <a:ext uri="{FF2B5EF4-FFF2-40B4-BE49-F238E27FC236}">
                    <a16:creationId xmlns:a16="http://schemas.microsoft.com/office/drawing/2014/main" id="{F114021B-4857-45AD-8A92-67FCAD361326}"/>
                  </a:ext>
                </a:extLst>
              </p:cNvPr>
              <p:cNvSpPr/>
              <p:nvPr/>
            </p:nvSpPr>
            <p:spPr>
              <a:xfrm>
                <a:off x="1198952" y="10065489"/>
                <a:ext cx="1450547" cy="891865"/>
              </a:xfrm>
              <a:custGeom>
                <a:avLst/>
                <a:gdLst>
                  <a:gd name="connsiteX0" fmla="*/ 1417248 w 1450547"/>
                  <a:gd name="connsiteY0" fmla="*/ 31011 h 891865"/>
                  <a:gd name="connsiteX1" fmla="*/ 1391848 w 1450547"/>
                  <a:gd name="connsiteY1" fmla="*/ 100861 h 891865"/>
                  <a:gd name="connsiteX2" fmla="*/ 1080698 w 1450547"/>
                  <a:gd name="connsiteY2" fmla="*/ 888261 h 891865"/>
                  <a:gd name="connsiteX3" fmla="*/ 1258498 w 1450547"/>
                  <a:gd name="connsiteY3" fmla="*/ 386611 h 891865"/>
                  <a:gd name="connsiteX4" fmla="*/ 1252148 w 1450547"/>
                  <a:gd name="connsiteY4" fmla="*/ 221511 h 891865"/>
                  <a:gd name="connsiteX5" fmla="*/ 1198 w 1450547"/>
                  <a:gd name="connsiteY5" fmla="*/ 862861 h 891865"/>
                  <a:gd name="connsiteX6" fmla="*/ 1029898 w 1450547"/>
                  <a:gd name="connsiteY6" fmla="*/ 291361 h 891865"/>
                  <a:gd name="connsiteX7" fmla="*/ 1417248 w 1450547"/>
                  <a:gd name="connsiteY7" fmla="*/ 31011 h 891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50547" h="891865">
                    <a:moveTo>
                      <a:pt x="1417248" y="31011"/>
                    </a:moveTo>
                    <a:cubicBezTo>
                      <a:pt x="1477573" y="-739"/>
                      <a:pt x="1447940" y="-42014"/>
                      <a:pt x="1391848" y="100861"/>
                    </a:cubicBezTo>
                    <a:cubicBezTo>
                      <a:pt x="1335756" y="243736"/>
                      <a:pt x="1102923" y="840636"/>
                      <a:pt x="1080698" y="888261"/>
                    </a:cubicBezTo>
                    <a:cubicBezTo>
                      <a:pt x="1058473" y="935886"/>
                      <a:pt x="1229923" y="497736"/>
                      <a:pt x="1258498" y="386611"/>
                    </a:cubicBezTo>
                    <a:cubicBezTo>
                      <a:pt x="1287073" y="275486"/>
                      <a:pt x="1461698" y="142136"/>
                      <a:pt x="1252148" y="221511"/>
                    </a:cubicBezTo>
                    <a:cubicBezTo>
                      <a:pt x="1042598" y="300886"/>
                      <a:pt x="38240" y="851219"/>
                      <a:pt x="1198" y="862861"/>
                    </a:cubicBezTo>
                    <a:cubicBezTo>
                      <a:pt x="-35844" y="874503"/>
                      <a:pt x="796006" y="424711"/>
                      <a:pt x="1029898" y="291361"/>
                    </a:cubicBezTo>
                    <a:cubicBezTo>
                      <a:pt x="1263790" y="158011"/>
                      <a:pt x="1356923" y="62761"/>
                      <a:pt x="1417248" y="3101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7" name="フリーフォーム: 図形 176">
                <a:extLst>
                  <a:ext uri="{FF2B5EF4-FFF2-40B4-BE49-F238E27FC236}">
                    <a16:creationId xmlns:a16="http://schemas.microsoft.com/office/drawing/2014/main" id="{22E609A8-3ACB-48D7-922E-FD07E1D5B405}"/>
                  </a:ext>
                </a:extLst>
              </p:cNvPr>
              <p:cNvSpPr/>
              <p:nvPr/>
            </p:nvSpPr>
            <p:spPr>
              <a:xfrm>
                <a:off x="1008658" y="9870120"/>
                <a:ext cx="1508686" cy="901288"/>
              </a:xfrm>
              <a:custGeom>
                <a:avLst/>
                <a:gdLst>
                  <a:gd name="connsiteX0" fmla="*/ 909042 w 1508686"/>
                  <a:gd name="connsiteY0" fmla="*/ 23180 h 901288"/>
                  <a:gd name="connsiteX1" fmla="*/ 782042 w 1508686"/>
                  <a:gd name="connsiteY1" fmla="*/ 99380 h 901288"/>
                  <a:gd name="connsiteX2" fmla="*/ 13692 w 1508686"/>
                  <a:gd name="connsiteY2" fmla="*/ 797880 h 901288"/>
                  <a:gd name="connsiteX3" fmla="*/ 356592 w 1508686"/>
                  <a:gd name="connsiteY3" fmla="*/ 861380 h 901288"/>
                  <a:gd name="connsiteX4" fmla="*/ 1188442 w 1508686"/>
                  <a:gd name="connsiteY4" fmla="*/ 442280 h 901288"/>
                  <a:gd name="connsiteX5" fmla="*/ 1474192 w 1508686"/>
                  <a:gd name="connsiteY5" fmla="*/ 131130 h 901288"/>
                  <a:gd name="connsiteX6" fmla="*/ 464542 w 1508686"/>
                  <a:gd name="connsiteY6" fmla="*/ 651830 h 901288"/>
                  <a:gd name="connsiteX7" fmla="*/ 51792 w 1508686"/>
                  <a:gd name="connsiteY7" fmla="*/ 772480 h 901288"/>
                  <a:gd name="connsiteX8" fmla="*/ 686792 w 1508686"/>
                  <a:gd name="connsiteY8" fmla="*/ 277180 h 901288"/>
                  <a:gd name="connsiteX9" fmla="*/ 909042 w 1508686"/>
                  <a:gd name="connsiteY9" fmla="*/ 23180 h 901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08686" h="901288">
                    <a:moveTo>
                      <a:pt x="909042" y="23180"/>
                    </a:moveTo>
                    <a:cubicBezTo>
                      <a:pt x="924917" y="-6453"/>
                      <a:pt x="931267" y="-29737"/>
                      <a:pt x="782042" y="99380"/>
                    </a:cubicBezTo>
                    <a:cubicBezTo>
                      <a:pt x="632817" y="228497"/>
                      <a:pt x="84600" y="670880"/>
                      <a:pt x="13692" y="797880"/>
                    </a:cubicBezTo>
                    <a:cubicBezTo>
                      <a:pt x="-57216" y="924880"/>
                      <a:pt x="160800" y="920647"/>
                      <a:pt x="356592" y="861380"/>
                    </a:cubicBezTo>
                    <a:cubicBezTo>
                      <a:pt x="552384" y="802113"/>
                      <a:pt x="1002175" y="563988"/>
                      <a:pt x="1188442" y="442280"/>
                    </a:cubicBezTo>
                    <a:cubicBezTo>
                      <a:pt x="1374709" y="320572"/>
                      <a:pt x="1594842" y="96205"/>
                      <a:pt x="1474192" y="131130"/>
                    </a:cubicBezTo>
                    <a:cubicBezTo>
                      <a:pt x="1353542" y="166055"/>
                      <a:pt x="701609" y="544938"/>
                      <a:pt x="464542" y="651830"/>
                    </a:cubicBezTo>
                    <a:cubicBezTo>
                      <a:pt x="227475" y="758722"/>
                      <a:pt x="14750" y="834922"/>
                      <a:pt x="51792" y="772480"/>
                    </a:cubicBezTo>
                    <a:cubicBezTo>
                      <a:pt x="88834" y="710038"/>
                      <a:pt x="541800" y="402063"/>
                      <a:pt x="686792" y="277180"/>
                    </a:cubicBezTo>
                    <a:cubicBezTo>
                      <a:pt x="831784" y="152297"/>
                      <a:pt x="893167" y="52813"/>
                      <a:pt x="909042" y="2318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8" name="フリーフォーム: 図形 177">
                <a:extLst>
                  <a:ext uri="{FF2B5EF4-FFF2-40B4-BE49-F238E27FC236}">
                    <a16:creationId xmlns:a16="http://schemas.microsoft.com/office/drawing/2014/main" id="{717C0BF6-D607-404A-8A8D-57EB8A17823E}"/>
                  </a:ext>
                </a:extLst>
              </p:cNvPr>
              <p:cNvSpPr/>
              <p:nvPr/>
            </p:nvSpPr>
            <p:spPr>
              <a:xfrm>
                <a:off x="586876" y="9554165"/>
                <a:ext cx="1168006" cy="849574"/>
              </a:xfrm>
              <a:custGeom>
                <a:avLst/>
                <a:gdLst>
                  <a:gd name="connsiteX0" fmla="*/ 1153024 w 1168006"/>
                  <a:gd name="connsiteY0" fmla="*/ 167685 h 849574"/>
                  <a:gd name="connsiteX1" fmla="*/ 1006974 w 1168006"/>
                  <a:gd name="connsiteY1" fmla="*/ 231185 h 849574"/>
                  <a:gd name="connsiteX2" fmla="*/ 244974 w 1168006"/>
                  <a:gd name="connsiteY2" fmla="*/ 713785 h 849574"/>
                  <a:gd name="connsiteX3" fmla="*/ 3674 w 1168006"/>
                  <a:gd name="connsiteY3" fmla="*/ 834435 h 849574"/>
                  <a:gd name="connsiteX4" fmla="*/ 391024 w 1168006"/>
                  <a:gd name="connsiteY4" fmla="*/ 434385 h 849574"/>
                  <a:gd name="connsiteX5" fmla="*/ 803774 w 1168006"/>
                  <a:gd name="connsiteY5" fmla="*/ 2585 h 849574"/>
                  <a:gd name="connsiteX6" fmla="*/ 124324 w 1168006"/>
                  <a:gd name="connsiteY6" fmla="*/ 643935 h 849574"/>
                  <a:gd name="connsiteX7" fmla="*/ 327524 w 1168006"/>
                  <a:gd name="connsiteY7" fmla="*/ 751885 h 849574"/>
                  <a:gd name="connsiteX8" fmla="*/ 772024 w 1168006"/>
                  <a:gd name="connsiteY8" fmla="*/ 516935 h 849574"/>
                  <a:gd name="connsiteX9" fmla="*/ 1153024 w 1168006"/>
                  <a:gd name="connsiteY9" fmla="*/ 167685 h 8495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8006" h="849574">
                    <a:moveTo>
                      <a:pt x="1153024" y="167685"/>
                    </a:moveTo>
                    <a:cubicBezTo>
                      <a:pt x="1192182" y="120060"/>
                      <a:pt x="1158316" y="140168"/>
                      <a:pt x="1006974" y="231185"/>
                    </a:cubicBezTo>
                    <a:cubicBezTo>
                      <a:pt x="855632" y="322202"/>
                      <a:pt x="412191" y="613243"/>
                      <a:pt x="244974" y="713785"/>
                    </a:cubicBezTo>
                    <a:cubicBezTo>
                      <a:pt x="77757" y="814327"/>
                      <a:pt x="-20668" y="881002"/>
                      <a:pt x="3674" y="834435"/>
                    </a:cubicBezTo>
                    <a:cubicBezTo>
                      <a:pt x="28016" y="787868"/>
                      <a:pt x="391024" y="434385"/>
                      <a:pt x="391024" y="434385"/>
                    </a:cubicBezTo>
                    <a:cubicBezTo>
                      <a:pt x="524374" y="295743"/>
                      <a:pt x="848224" y="-32340"/>
                      <a:pt x="803774" y="2585"/>
                    </a:cubicBezTo>
                    <a:cubicBezTo>
                      <a:pt x="759324" y="37510"/>
                      <a:pt x="203699" y="519052"/>
                      <a:pt x="124324" y="643935"/>
                    </a:cubicBezTo>
                    <a:cubicBezTo>
                      <a:pt x="44949" y="768818"/>
                      <a:pt x="219574" y="773052"/>
                      <a:pt x="327524" y="751885"/>
                    </a:cubicBezTo>
                    <a:cubicBezTo>
                      <a:pt x="435474" y="730718"/>
                      <a:pt x="637616" y="614302"/>
                      <a:pt x="772024" y="516935"/>
                    </a:cubicBezTo>
                    <a:cubicBezTo>
                      <a:pt x="906432" y="419568"/>
                      <a:pt x="1113866" y="215310"/>
                      <a:pt x="1153024" y="167685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9" name="フリーフォーム: 図形 178">
                <a:extLst>
                  <a:ext uri="{FF2B5EF4-FFF2-40B4-BE49-F238E27FC236}">
                    <a16:creationId xmlns:a16="http://schemas.microsoft.com/office/drawing/2014/main" id="{2339A7E2-D1A6-4E0F-AEE0-562159B2753E}"/>
                  </a:ext>
                </a:extLst>
              </p:cNvPr>
              <p:cNvSpPr/>
              <p:nvPr/>
            </p:nvSpPr>
            <p:spPr>
              <a:xfrm>
                <a:off x="232807" y="9308823"/>
                <a:ext cx="944817" cy="870343"/>
              </a:xfrm>
              <a:custGeom>
                <a:avLst/>
                <a:gdLst>
                  <a:gd name="connsiteX0" fmla="*/ 916543 w 944817"/>
                  <a:gd name="connsiteY0" fmla="*/ 25677 h 870343"/>
                  <a:gd name="connsiteX1" fmla="*/ 853043 w 944817"/>
                  <a:gd name="connsiteY1" fmla="*/ 70127 h 870343"/>
                  <a:gd name="connsiteX2" fmla="*/ 211693 w 944817"/>
                  <a:gd name="connsiteY2" fmla="*/ 565427 h 870343"/>
                  <a:gd name="connsiteX3" fmla="*/ 2143 w 944817"/>
                  <a:gd name="connsiteY3" fmla="*/ 870227 h 870343"/>
                  <a:gd name="connsiteX4" fmla="*/ 313293 w 944817"/>
                  <a:gd name="connsiteY4" fmla="*/ 533677 h 870343"/>
                  <a:gd name="connsiteX5" fmla="*/ 916543 w 944817"/>
                  <a:gd name="connsiteY5" fmla="*/ 25677 h 87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44817" h="870343">
                    <a:moveTo>
                      <a:pt x="916543" y="25677"/>
                    </a:moveTo>
                    <a:cubicBezTo>
                      <a:pt x="1006501" y="-51581"/>
                      <a:pt x="853043" y="70127"/>
                      <a:pt x="853043" y="70127"/>
                    </a:cubicBezTo>
                    <a:cubicBezTo>
                      <a:pt x="735568" y="160085"/>
                      <a:pt x="353510" y="432077"/>
                      <a:pt x="211693" y="565427"/>
                    </a:cubicBezTo>
                    <a:cubicBezTo>
                      <a:pt x="69876" y="698777"/>
                      <a:pt x="-14790" y="875519"/>
                      <a:pt x="2143" y="870227"/>
                    </a:cubicBezTo>
                    <a:cubicBezTo>
                      <a:pt x="19076" y="864935"/>
                      <a:pt x="163010" y="671260"/>
                      <a:pt x="313293" y="533677"/>
                    </a:cubicBezTo>
                    <a:cubicBezTo>
                      <a:pt x="463576" y="396094"/>
                      <a:pt x="826585" y="102935"/>
                      <a:pt x="916543" y="256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0" name="フリーフォーム: 図形 179">
                <a:extLst>
                  <a:ext uri="{FF2B5EF4-FFF2-40B4-BE49-F238E27FC236}">
                    <a16:creationId xmlns:a16="http://schemas.microsoft.com/office/drawing/2014/main" id="{7D70124D-1725-4A10-90AC-6C4997296F15}"/>
                  </a:ext>
                </a:extLst>
              </p:cNvPr>
              <p:cNvSpPr/>
              <p:nvPr/>
            </p:nvSpPr>
            <p:spPr>
              <a:xfrm>
                <a:off x="211698" y="8962699"/>
                <a:ext cx="927323" cy="1062910"/>
              </a:xfrm>
              <a:custGeom>
                <a:avLst/>
                <a:gdLst>
                  <a:gd name="connsiteX0" fmla="*/ 905902 w 927323"/>
                  <a:gd name="connsiteY0" fmla="*/ 22551 h 1062910"/>
                  <a:gd name="connsiteX1" fmla="*/ 797952 w 927323"/>
                  <a:gd name="connsiteY1" fmla="*/ 124151 h 1062910"/>
                  <a:gd name="connsiteX2" fmla="*/ 67702 w 927323"/>
                  <a:gd name="connsiteY2" fmla="*/ 949651 h 1062910"/>
                  <a:gd name="connsiteX3" fmla="*/ 86752 w 927323"/>
                  <a:gd name="connsiteY3" fmla="*/ 987751 h 1062910"/>
                  <a:gd name="connsiteX4" fmla="*/ 550302 w 927323"/>
                  <a:gd name="connsiteY4" fmla="*/ 314651 h 1062910"/>
                  <a:gd name="connsiteX5" fmla="*/ 905902 w 927323"/>
                  <a:gd name="connsiteY5" fmla="*/ 22551 h 10629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7323" h="1062910">
                    <a:moveTo>
                      <a:pt x="905902" y="22551"/>
                    </a:moveTo>
                    <a:cubicBezTo>
                      <a:pt x="947177" y="-9199"/>
                      <a:pt x="937652" y="-30366"/>
                      <a:pt x="797952" y="124151"/>
                    </a:cubicBezTo>
                    <a:cubicBezTo>
                      <a:pt x="658252" y="278668"/>
                      <a:pt x="186235" y="805718"/>
                      <a:pt x="67702" y="949651"/>
                    </a:cubicBezTo>
                    <a:cubicBezTo>
                      <a:pt x="-50831" y="1093584"/>
                      <a:pt x="6319" y="1093584"/>
                      <a:pt x="86752" y="987751"/>
                    </a:cubicBezTo>
                    <a:cubicBezTo>
                      <a:pt x="167185" y="881918"/>
                      <a:pt x="416952" y="473401"/>
                      <a:pt x="550302" y="314651"/>
                    </a:cubicBezTo>
                    <a:cubicBezTo>
                      <a:pt x="683652" y="155901"/>
                      <a:pt x="864627" y="54301"/>
                      <a:pt x="905902" y="2255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1" name="フリーフォーム: 図形 180">
                <a:extLst>
                  <a:ext uri="{FF2B5EF4-FFF2-40B4-BE49-F238E27FC236}">
                    <a16:creationId xmlns:a16="http://schemas.microsoft.com/office/drawing/2014/main" id="{99304AD4-F31B-4D45-B78F-1A7AA9DD01FD}"/>
                  </a:ext>
                </a:extLst>
              </p:cNvPr>
              <p:cNvSpPr/>
              <p:nvPr/>
            </p:nvSpPr>
            <p:spPr>
              <a:xfrm>
                <a:off x="311071" y="8684652"/>
                <a:ext cx="368573" cy="447341"/>
              </a:xfrm>
              <a:custGeom>
                <a:avLst/>
                <a:gdLst>
                  <a:gd name="connsiteX0" fmla="*/ 368379 w 368573"/>
                  <a:gd name="connsiteY0" fmla="*/ 2148 h 447341"/>
                  <a:gd name="connsiteX1" fmla="*/ 222329 w 368573"/>
                  <a:gd name="connsiteY1" fmla="*/ 116448 h 447341"/>
                  <a:gd name="connsiteX2" fmla="*/ 79 w 368573"/>
                  <a:gd name="connsiteY2" fmla="*/ 446648 h 447341"/>
                  <a:gd name="connsiteX3" fmla="*/ 247729 w 368573"/>
                  <a:gd name="connsiteY3" fmla="*/ 198998 h 447341"/>
                  <a:gd name="connsiteX4" fmla="*/ 368379 w 368573"/>
                  <a:gd name="connsiteY4" fmla="*/ 2148 h 447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573" h="447341">
                    <a:moveTo>
                      <a:pt x="368379" y="2148"/>
                    </a:moveTo>
                    <a:cubicBezTo>
                      <a:pt x="364146" y="-11610"/>
                      <a:pt x="283712" y="42365"/>
                      <a:pt x="222329" y="116448"/>
                    </a:cubicBezTo>
                    <a:cubicBezTo>
                      <a:pt x="160946" y="190531"/>
                      <a:pt x="-4154" y="432890"/>
                      <a:pt x="79" y="446648"/>
                    </a:cubicBezTo>
                    <a:cubicBezTo>
                      <a:pt x="4312" y="460406"/>
                      <a:pt x="188462" y="265673"/>
                      <a:pt x="247729" y="198998"/>
                    </a:cubicBezTo>
                    <a:cubicBezTo>
                      <a:pt x="306996" y="132323"/>
                      <a:pt x="372612" y="15906"/>
                      <a:pt x="368379" y="2148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249BD12A-D145-48EF-8740-228E1CF5ED4F}"/>
                </a:ext>
              </a:extLst>
            </p:cNvPr>
            <p:cNvSpPr txBox="1"/>
            <p:nvPr/>
          </p:nvSpPr>
          <p:spPr>
            <a:xfrm>
              <a:off x="1187271" y="9296400"/>
              <a:ext cx="7226658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88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ロッキンの巨人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410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</Words>
  <Application>Microsoft Office PowerPoint</Application>
  <PresentationFormat>A3 297x420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13</cp:revision>
  <dcterms:created xsi:type="dcterms:W3CDTF">2021-06-02T14:56:40Z</dcterms:created>
  <dcterms:modified xsi:type="dcterms:W3CDTF">2021-06-02T16:03:52Z</dcterms:modified>
</cp:coreProperties>
</file>